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61" r:id="rId2"/>
  </p:sldMasterIdLst>
  <p:sldIdLst>
    <p:sldId id="256" r:id="rId3"/>
    <p:sldId id="258" r:id="rId4"/>
    <p:sldId id="257" r:id="rId5"/>
    <p:sldId id="259" r:id="rId6"/>
    <p:sldId id="267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7186D-A759-46BC-9941-374F54F7B9FA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2A6AB5-5FD2-479D-AF94-8CF23AB621B2}">
      <dgm:prSet phldrT="[Text]"/>
      <dgm:spPr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b="1" u="none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BRAINWARE</a:t>
          </a:r>
          <a:endParaRPr lang="en-US" b="1" u="none" cap="none" spc="0" dirty="0">
            <a:ln w="9525">
              <a:solidFill>
                <a:schemeClr val="tx1">
                  <a:lumMod val="50000"/>
                </a:schemeClr>
              </a:solidFill>
              <a:prstDash val="solid"/>
            </a:ln>
            <a:solidFill>
              <a:schemeClr val="bg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  <a:reflection blurRad="6350" stA="55000" endA="300" endPos="45500" dir="5400000" sy="-100000" algn="bl" rotWithShape="0"/>
            </a:effectLst>
          </a:endParaRPr>
        </a:p>
      </dgm:t>
    </dgm:pt>
    <dgm:pt modelId="{F9295640-8754-45D9-8384-E22DBD349FA4}" type="parTrans" cxnId="{FD346757-B38A-4BB2-9E9B-C0F422EA59B2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981B3705-5803-4A8E-89F2-51FD4951293A}" type="sibTrans" cxnId="{FD346757-B38A-4BB2-9E9B-C0F422EA59B2}">
      <dgm:prSet/>
      <dgm:spPr>
        <a:solidFill>
          <a:schemeClr val="tx2"/>
        </a:solidFill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8C38F4A2-D748-4853-B873-0CB5B10A397C}">
      <dgm:prSet phldrT="[Text]"/>
      <dgm:spPr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b="1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HARDWARE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F61C16C2-0DA4-4EF5-8E3A-A85CD3DC00B0}" type="parTrans" cxnId="{2E6FC33D-1C3E-48B2-83E0-F1279073FFB3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C2F56A7-2092-4641-9132-401B9B5E4D0E}" type="sibTrans" cxnId="{2E6FC33D-1C3E-48B2-83E0-F1279073FFB3}">
      <dgm:prSet/>
      <dgm:spPr>
        <a:solidFill>
          <a:schemeClr val="tx2"/>
        </a:solidFill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FB8003C-1217-4E3A-B6F6-ECEB836E1FCA}">
      <dgm:prSet phldrT="[Text]"/>
      <dgm:spPr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b="1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SOFTWARE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801640E-D4CE-4FCA-BDB3-BCF3B1F0BA2D}" type="parTrans" cxnId="{E9E18D3C-A016-4217-A96E-E361537CA77B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A02C19E-581F-4D34-B56B-795F6D091999}" type="sibTrans" cxnId="{E9E18D3C-A016-4217-A96E-E361537CA77B}">
      <dgm:prSet/>
      <dgm:spPr>
        <a:solidFill>
          <a:schemeClr val="tx2"/>
        </a:solidFill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FEB1F72-CA3F-4C30-BD0B-EED32322355F}">
      <dgm:prSet phldrT="[Text]"/>
      <dgm:spPr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b="1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PROSEDUR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920306F1-DC47-46CF-BCAB-97221B256DD9}" type="parTrans" cxnId="{8B62CC36-379C-48E4-8FE6-0C09D503715E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AEB01E7-6FA4-4293-A834-1025166926AF}" type="sibTrans" cxnId="{8B62CC36-379C-48E4-8FE6-0C09D503715E}">
      <dgm:prSet/>
      <dgm:spPr>
        <a:solidFill>
          <a:schemeClr val="tx2"/>
        </a:solidFill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3DBAB55-FA32-49ED-89C8-CA36061C9691}">
      <dgm:prSet phldrT="[Text]"/>
      <dgm:spPr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</dgm:spPr>
      <dgm:t>
        <a:bodyPr/>
        <a:lstStyle/>
        <a:p>
          <a:r>
            <a:rPr lang="en-US" b="1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DATA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DF7B253-989E-4F58-BA8B-71BCC810C49B}" type="parTrans" cxnId="{21F07178-EA0F-4B21-8FFF-DD8C61A22FA5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18F84FF-C95D-4DCC-9F0F-5AF560F8C94E}" type="sibTrans" cxnId="{21F07178-EA0F-4B21-8FFF-DD8C61A22FA5}">
      <dgm:prSet/>
      <dgm:spPr>
        <a:solidFill>
          <a:schemeClr val="tx2"/>
        </a:solidFill>
      </dgm:spPr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56A48910-46CE-44E1-B4E6-AD6D171C1B1D}" type="pres">
      <dgm:prSet presAssocID="{E0C7186D-A759-46BC-9941-374F54F7B9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41120-CB74-4902-A138-B33006D868E2}" type="pres">
      <dgm:prSet presAssocID="{922A6AB5-5FD2-479D-AF94-8CF23AB621B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60BF5-A791-4E4B-8146-488B6070547A}" type="pres">
      <dgm:prSet presAssocID="{981B3705-5803-4A8E-89F2-51FD495129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7573E52-3427-42F6-914E-B361B2E09494}" type="pres">
      <dgm:prSet presAssocID="{981B3705-5803-4A8E-89F2-51FD495129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2528101-4FCA-4F8D-84BB-BC853240E1C2}" type="pres">
      <dgm:prSet presAssocID="{8C38F4A2-D748-4853-B873-0CB5B10A39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719E5-830C-4EE2-8172-B43D884769A5}" type="pres">
      <dgm:prSet presAssocID="{CC2F56A7-2092-4641-9132-401B9B5E4D0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930DD27-44BF-48CA-BA32-90514C43167C}" type="pres">
      <dgm:prSet presAssocID="{CC2F56A7-2092-4641-9132-401B9B5E4D0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205EF1E-3F1B-43C4-BE2B-B97ABEC498E7}" type="pres">
      <dgm:prSet presAssocID="{DFB8003C-1217-4E3A-B6F6-ECEB836E1F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2080C-D7FA-4413-81C7-AF07598F9638}" type="pres">
      <dgm:prSet presAssocID="{7A02C19E-581F-4D34-B56B-795F6D09199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1B1803B-19CC-4746-AE27-051A2405F048}" type="pres">
      <dgm:prSet presAssocID="{7A02C19E-581F-4D34-B56B-795F6D09199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681A96-F37B-4351-9DAD-515EF91C6B4F}" type="pres">
      <dgm:prSet presAssocID="{BFEB1F72-CA3F-4C30-BD0B-EED3232235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153EE-4E6B-4DE0-9664-597CAE185640}" type="pres">
      <dgm:prSet presAssocID="{CAEB01E7-6FA4-4293-A834-1025166926A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A3CBE2-2355-45E0-B3AC-69290DE44127}" type="pres">
      <dgm:prSet presAssocID="{CAEB01E7-6FA4-4293-A834-1025166926A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CA1CAC9-9963-4BA9-A632-C4552925CD2E}" type="pres">
      <dgm:prSet presAssocID="{A3DBAB55-FA32-49ED-89C8-CA36061C969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6A082-711C-4FCD-8843-3CDBD1F04513}" type="pres">
      <dgm:prSet presAssocID="{118F84FF-C95D-4DCC-9F0F-5AF560F8C9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6884D23-EB1D-4C32-B9B6-D00C401E1DC1}" type="pres">
      <dgm:prSet presAssocID="{118F84FF-C95D-4DCC-9F0F-5AF560F8C94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5F77C11-FD4C-49BC-81F5-02B25D6CBA5B}" type="presOf" srcId="{CAEB01E7-6FA4-4293-A834-1025166926AF}" destId="{73A3CBE2-2355-45E0-B3AC-69290DE44127}" srcOrd="1" destOrd="0" presId="urn:microsoft.com/office/officeart/2005/8/layout/cycle2"/>
    <dgm:cxn modelId="{FD346757-B38A-4BB2-9E9B-C0F422EA59B2}" srcId="{E0C7186D-A759-46BC-9941-374F54F7B9FA}" destId="{922A6AB5-5FD2-479D-AF94-8CF23AB621B2}" srcOrd="0" destOrd="0" parTransId="{F9295640-8754-45D9-8384-E22DBD349FA4}" sibTransId="{981B3705-5803-4A8E-89F2-51FD4951293A}"/>
    <dgm:cxn modelId="{8B62CC36-379C-48E4-8FE6-0C09D503715E}" srcId="{E0C7186D-A759-46BC-9941-374F54F7B9FA}" destId="{BFEB1F72-CA3F-4C30-BD0B-EED32322355F}" srcOrd="3" destOrd="0" parTransId="{920306F1-DC47-46CF-BCAB-97221B256DD9}" sibTransId="{CAEB01E7-6FA4-4293-A834-1025166926AF}"/>
    <dgm:cxn modelId="{A0254DD7-19F0-44E6-9D27-A799777EC6F7}" type="presOf" srcId="{DFB8003C-1217-4E3A-B6F6-ECEB836E1FCA}" destId="{1205EF1E-3F1B-43C4-BE2B-B97ABEC498E7}" srcOrd="0" destOrd="0" presId="urn:microsoft.com/office/officeart/2005/8/layout/cycle2"/>
    <dgm:cxn modelId="{CAA1D46F-748C-4422-A975-B1C975034008}" type="presOf" srcId="{922A6AB5-5FD2-479D-AF94-8CF23AB621B2}" destId="{01941120-CB74-4902-A138-B33006D868E2}" srcOrd="0" destOrd="0" presId="urn:microsoft.com/office/officeart/2005/8/layout/cycle2"/>
    <dgm:cxn modelId="{2E6FC33D-1C3E-48B2-83E0-F1279073FFB3}" srcId="{E0C7186D-A759-46BC-9941-374F54F7B9FA}" destId="{8C38F4A2-D748-4853-B873-0CB5B10A397C}" srcOrd="1" destOrd="0" parTransId="{F61C16C2-0DA4-4EF5-8E3A-A85CD3DC00B0}" sibTransId="{CC2F56A7-2092-4641-9132-401B9B5E4D0E}"/>
    <dgm:cxn modelId="{AAA53148-21C9-4ADE-A8A9-A4D9650FCA7D}" type="presOf" srcId="{A3DBAB55-FA32-49ED-89C8-CA36061C9691}" destId="{4CA1CAC9-9963-4BA9-A632-C4552925CD2E}" srcOrd="0" destOrd="0" presId="urn:microsoft.com/office/officeart/2005/8/layout/cycle2"/>
    <dgm:cxn modelId="{FCB28F31-8089-4D8D-A650-98F6458FC9C6}" type="presOf" srcId="{118F84FF-C95D-4DCC-9F0F-5AF560F8C94E}" destId="{8586A082-711C-4FCD-8843-3CDBD1F04513}" srcOrd="0" destOrd="0" presId="urn:microsoft.com/office/officeart/2005/8/layout/cycle2"/>
    <dgm:cxn modelId="{2DF52AF7-1C4A-4A18-9864-39B33BE34201}" type="presOf" srcId="{E0C7186D-A759-46BC-9941-374F54F7B9FA}" destId="{56A48910-46CE-44E1-B4E6-AD6D171C1B1D}" srcOrd="0" destOrd="0" presId="urn:microsoft.com/office/officeart/2005/8/layout/cycle2"/>
    <dgm:cxn modelId="{7C641932-6578-4CDF-B59E-5B7E0DB6D651}" type="presOf" srcId="{CAEB01E7-6FA4-4293-A834-1025166926AF}" destId="{BB1153EE-4E6B-4DE0-9664-597CAE185640}" srcOrd="0" destOrd="0" presId="urn:microsoft.com/office/officeart/2005/8/layout/cycle2"/>
    <dgm:cxn modelId="{8ABA6C46-261A-4BE8-B14C-A9F2CFFB861D}" type="presOf" srcId="{8C38F4A2-D748-4853-B873-0CB5B10A397C}" destId="{F2528101-4FCA-4F8D-84BB-BC853240E1C2}" srcOrd="0" destOrd="0" presId="urn:microsoft.com/office/officeart/2005/8/layout/cycle2"/>
    <dgm:cxn modelId="{6BEA28E4-15EB-41E6-9DB1-2D5B7B558780}" type="presOf" srcId="{981B3705-5803-4A8E-89F2-51FD4951293A}" destId="{77573E52-3427-42F6-914E-B361B2E09494}" srcOrd="1" destOrd="0" presId="urn:microsoft.com/office/officeart/2005/8/layout/cycle2"/>
    <dgm:cxn modelId="{02723314-8A65-4473-927D-16536C474540}" type="presOf" srcId="{7A02C19E-581F-4D34-B56B-795F6D091999}" destId="{31B1803B-19CC-4746-AE27-051A2405F048}" srcOrd="1" destOrd="0" presId="urn:microsoft.com/office/officeart/2005/8/layout/cycle2"/>
    <dgm:cxn modelId="{E9E18D3C-A016-4217-A96E-E361537CA77B}" srcId="{E0C7186D-A759-46BC-9941-374F54F7B9FA}" destId="{DFB8003C-1217-4E3A-B6F6-ECEB836E1FCA}" srcOrd="2" destOrd="0" parTransId="{4801640E-D4CE-4FCA-BDB3-BCF3B1F0BA2D}" sibTransId="{7A02C19E-581F-4D34-B56B-795F6D091999}"/>
    <dgm:cxn modelId="{79CFE233-0C99-4123-819F-88836266F6C7}" type="presOf" srcId="{BFEB1F72-CA3F-4C30-BD0B-EED32322355F}" destId="{75681A96-F37B-4351-9DAD-515EF91C6B4F}" srcOrd="0" destOrd="0" presId="urn:microsoft.com/office/officeart/2005/8/layout/cycle2"/>
    <dgm:cxn modelId="{88E2AC9F-6F62-46D4-B974-11684585D3E9}" type="presOf" srcId="{CC2F56A7-2092-4641-9132-401B9B5E4D0E}" destId="{B930DD27-44BF-48CA-BA32-90514C43167C}" srcOrd="1" destOrd="0" presId="urn:microsoft.com/office/officeart/2005/8/layout/cycle2"/>
    <dgm:cxn modelId="{A95F72EC-B5C8-4668-9101-355CB09D6763}" type="presOf" srcId="{CC2F56A7-2092-4641-9132-401B9B5E4D0E}" destId="{F4E719E5-830C-4EE2-8172-B43D884769A5}" srcOrd="0" destOrd="0" presId="urn:microsoft.com/office/officeart/2005/8/layout/cycle2"/>
    <dgm:cxn modelId="{576DD875-EFE3-418C-994D-C2D5D328CB53}" type="presOf" srcId="{118F84FF-C95D-4DCC-9F0F-5AF560F8C94E}" destId="{96884D23-EB1D-4C32-B9B6-D00C401E1DC1}" srcOrd="1" destOrd="0" presId="urn:microsoft.com/office/officeart/2005/8/layout/cycle2"/>
    <dgm:cxn modelId="{2CD6FB9A-DBE0-4453-9C4C-B1FD34516B11}" type="presOf" srcId="{7A02C19E-581F-4D34-B56B-795F6D091999}" destId="{7BE2080C-D7FA-4413-81C7-AF07598F9638}" srcOrd="0" destOrd="0" presId="urn:microsoft.com/office/officeart/2005/8/layout/cycle2"/>
    <dgm:cxn modelId="{21F07178-EA0F-4B21-8FFF-DD8C61A22FA5}" srcId="{E0C7186D-A759-46BC-9941-374F54F7B9FA}" destId="{A3DBAB55-FA32-49ED-89C8-CA36061C9691}" srcOrd="4" destOrd="0" parTransId="{BDF7B253-989E-4F58-BA8B-71BCC810C49B}" sibTransId="{118F84FF-C95D-4DCC-9F0F-5AF560F8C94E}"/>
    <dgm:cxn modelId="{A597CF0A-B0A5-48CC-98E8-6DAAD42FFDE5}" type="presOf" srcId="{981B3705-5803-4A8E-89F2-51FD4951293A}" destId="{B2760BF5-A791-4E4B-8146-488B6070547A}" srcOrd="0" destOrd="0" presId="urn:microsoft.com/office/officeart/2005/8/layout/cycle2"/>
    <dgm:cxn modelId="{81E84C65-0B50-40D7-A335-DEEF13BE66A1}" type="presParOf" srcId="{56A48910-46CE-44E1-B4E6-AD6D171C1B1D}" destId="{01941120-CB74-4902-A138-B33006D868E2}" srcOrd="0" destOrd="0" presId="urn:microsoft.com/office/officeart/2005/8/layout/cycle2"/>
    <dgm:cxn modelId="{C54A0C96-CA45-4ADF-A752-4CF8655709D0}" type="presParOf" srcId="{56A48910-46CE-44E1-B4E6-AD6D171C1B1D}" destId="{B2760BF5-A791-4E4B-8146-488B6070547A}" srcOrd="1" destOrd="0" presId="urn:microsoft.com/office/officeart/2005/8/layout/cycle2"/>
    <dgm:cxn modelId="{89EEB6CF-54B6-4B4D-BEAD-9B1E15B9B14C}" type="presParOf" srcId="{B2760BF5-A791-4E4B-8146-488B6070547A}" destId="{77573E52-3427-42F6-914E-B361B2E09494}" srcOrd="0" destOrd="0" presId="urn:microsoft.com/office/officeart/2005/8/layout/cycle2"/>
    <dgm:cxn modelId="{998BE4E9-487D-464E-AEC6-B281C8B3C225}" type="presParOf" srcId="{56A48910-46CE-44E1-B4E6-AD6D171C1B1D}" destId="{F2528101-4FCA-4F8D-84BB-BC853240E1C2}" srcOrd="2" destOrd="0" presId="urn:microsoft.com/office/officeart/2005/8/layout/cycle2"/>
    <dgm:cxn modelId="{257857B1-560D-49FE-B1F1-ABDDB2B97852}" type="presParOf" srcId="{56A48910-46CE-44E1-B4E6-AD6D171C1B1D}" destId="{F4E719E5-830C-4EE2-8172-B43D884769A5}" srcOrd="3" destOrd="0" presId="urn:microsoft.com/office/officeart/2005/8/layout/cycle2"/>
    <dgm:cxn modelId="{4B4A0057-3461-476B-BCAB-3CFE8C61F2A0}" type="presParOf" srcId="{F4E719E5-830C-4EE2-8172-B43D884769A5}" destId="{B930DD27-44BF-48CA-BA32-90514C43167C}" srcOrd="0" destOrd="0" presId="urn:microsoft.com/office/officeart/2005/8/layout/cycle2"/>
    <dgm:cxn modelId="{7DEC20B8-8558-456F-B8D0-1F9AC99D1A2F}" type="presParOf" srcId="{56A48910-46CE-44E1-B4E6-AD6D171C1B1D}" destId="{1205EF1E-3F1B-43C4-BE2B-B97ABEC498E7}" srcOrd="4" destOrd="0" presId="urn:microsoft.com/office/officeart/2005/8/layout/cycle2"/>
    <dgm:cxn modelId="{19CF9EEE-804F-40FB-A8D1-4468EA438A76}" type="presParOf" srcId="{56A48910-46CE-44E1-B4E6-AD6D171C1B1D}" destId="{7BE2080C-D7FA-4413-81C7-AF07598F9638}" srcOrd="5" destOrd="0" presId="urn:microsoft.com/office/officeart/2005/8/layout/cycle2"/>
    <dgm:cxn modelId="{B3635F9A-E1C5-4835-9E0E-69D0112AC19F}" type="presParOf" srcId="{7BE2080C-D7FA-4413-81C7-AF07598F9638}" destId="{31B1803B-19CC-4746-AE27-051A2405F048}" srcOrd="0" destOrd="0" presId="urn:microsoft.com/office/officeart/2005/8/layout/cycle2"/>
    <dgm:cxn modelId="{83DC160E-57A6-49D0-B38F-56C7F2CC33FE}" type="presParOf" srcId="{56A48910-46CE-44E1-B4E6-AD6D171C1B1D}" destId="{75681A96-F37B-4351-9DAD-515EF91C6B4F}" srcOrd="6" destOrd="0" presId="urn:microsoft.com/office/officeart/2005/8/layout/cycle2"/>
    <dgm:cxn modelId="{D814F8DC-06B5-47B7-8F6F-9525B7842A31}" type="presParOf" srcId="{56A48910-46CE-44E1-B4E6-AD6D171C1B1D}" destId="{BB1153EE-4E6B-4DE0-9664-597CAE185640}" srcOrd="7" destOrd="0" presId="urn:microsoft.com/office/officeart/2005/8/layout/cycle2"/>
    <dgm:cxn modelId="{4D8A7D44-C514-4750-979F-763FEE9C90EE}" type="presParOf" srcId="{BB1153EE-4E6B-4DE0-9664-597CAE185640}" destId="{73A3CBE2-2355-45E0-B3AC-69290DE44127}" srcOrd="0" destOrd="0" presId="urn:microsoft.com/office/officeart/2005/8/layout/cycle2"/>
    <dgm:cxn modelId="{ADA747F1-8177-4020-B8B7-A3BFD730E071}" type="presParOf" srcId="{56A48910-46CE-44E1-B4E6-AD6D171C1B1D}" destId="{4CA1CAC9-9963-4BA9-A632-C4552925CD2E}" srcOrd="8" destOrd="0" presId="urn:microsoft.com/office/officeart/2005/8/layout/cycle2"/>
    <dgm:cxn modelId="{97D8E070-2E4E-44DB-AFFB-324C22139ECB}" type="presParOf" srcId="{56A48910-46CE-44E1-B4E6-AD6D171C1B1D}" destId="{8586A082-711C-4FCD-8843-3CDBD1F04513}" srcOrd="9" destOrd="0" presId="urn:microsoft.com/office/officeart/2005/8/layout/cycle2"/>
    <dgm:cxn modelId="{B69F724C-0A47-40B8-9D4E-53BFAA90A6FF}" type="presParOf" srcId="{8586A082-711C-4FCD-8843-3CDBD1F04513}" destId="{96884D23-EB1D-4C32-B9B6-D00C401E1DC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41120-CB74-4902-A138-B33006D868E2}">
      <dsp:nvSpPr>
        <dsp:cNvPr id="0" name=""/>
        <dsp:cNvSpPr/>
      </dsp:nvSpPr>
      <dsp:spPr>
        <a:xfrm>
          <a:off x="3252366" y="1594"/>
          <a:ext cx="1605887" cy="1605887"/>
        </a:xfrm>
        <a:prstGeom prst="ellipse">
          <a:avLst/>
        </a:prstGeom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u="none" kern="1200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BRAINWARE</a:t>
          </a:r>
          <a:endParaRPr lang="en-US" sz="1600" b="1" u="none" kern="1200" cap="none" spc="0" dirty="0">
            <a:ln w="9525">
              <a:solidFill>
                <a:schemeClr val="tx1">
                  <a:lumMod val="50000"/>
                </a:schemeClr>
              </a:solidFill>
              <a:prstDash val="solid"/>
            </a:ln>
            <a:solidFill>
              <a:schemeClr val="bg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  <a:reflection blurRad="6350" stA="55000" endA="300" endPos="45500" dir="5400000" sy="-100000" algn="bl" rotWithShape="0"/>
            </a:effectLst>
          </a:endParaRPr>
        </a:p>
      </dsp:txBody>
      <dsp:txXfrm>
        <a:off x="3487543" y="236771"/>
        <a:ext cx="1135533" cy="1135533"/>
      </dsp:txXfrm>
    </dsp:sp>
    <dsp:sp modelId="{B2760BF5-A791-4E4B-8146-488B6070547A}">
      <dsp:nvSpPr>
        <dsp:cNvPr id="0" name=""/>
        <dsp:cNvSpPr/>
      </dsp:nvSpPr>
      <dsp:spPr>
        <a:xfrm rot="2160000">
          <a:off x="4807535" y="1235199"/>
          <a:ext cx="427041" cy="54198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819769" y="1305945"/>
        <a:ext cx="298929" cy="325192"/>
      </dsp:txXfrm>
    </dsp:sp>
    <dsp:sp modelId="{F2528101-4FCA-4F8D-84BB-BC853240E1C2}">
      <dsp:nvSpPr>
        <dsp:cNvPr id="0" name=""/>
        <dsp:cNvSpPr/>
      </dsp:nvSpPr>
      <dsp:spPr>
        <a:xfrm>
          <a:off x="5203413" y="1419112"/>
          <a:ext cx="1605887" cy="1605887"/>
        </a:xfrm>
        <a:prstGeom prst="ellipse">
          <a:avLst/>
        </a:prstGeom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HARDWARE</a:t>
          </a:r>
          <a:endParaRPr lang="en-US" sz="1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5438590" y="1654289"/>
        <a:ext cx="1135533" cy="1135533"/>
      </dsp:txXfrm>
    </dsp:sp>
    <dsp:sp modelId="{F4E719E5-830C-4EE2-8172-B43D884769A5}">
      <dsp:nvSpPr>
        <dsp:cNvPr id="0" name=""/>
        <dsp:cNvSpPr/>
      </dsp:nvSpPr>
      <dsp:spPr>
        <a:xfrm rot="6480000">
          <a:off x="5423954" y="3086364"/>
          <a:ext cx="427041" cy="54198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10800000">
        <a:off x="5507804" y="3133840"/>
        <a:ext cx="298929" cy="325192"/>
      </dsp:txXfrm>
    </dsp:sp>
    <dsp:sp modelId="{1205EF1E-3F1B-43C4-BE2B-B97ABEC498E7}">
      <dsp:nvSpPr>
        <dsp:cNvPr id="0" name=""/>
        <dsp:cNvSpPr/>
      </dsp:nvSpPr>
      <dsp:spPr>
        <a:xfrm>
          <a:off x="4458179" y="3712704"/>
          <a:ext cx="1605887" cy="1605887"/>
        </a:xfrm>
        <a:prstGeom prst="ellipse">
          <a:avLst/>
        </a:prstGeom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SOFTWARE</a:t>
          </a:r>
          <a:endParaRPr lang="en-US" sz="1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4693356" y="3947881"/>
        <a:ext cx="1135533" cy="1135533"/>
      </dsp:txXfrm>
    </dsp:sp>
    <dsp:sp modelId="{7BE2080C-D7FA-4413-81C7-AF07598F9638}">
      <dsp:nvSpPr>
        <dsp:cNvPr id="0" name=""/>
        <dsp:cNvSpPr/>
      </dsp:nvSpPr>
      <dsp:spPr>
        <a:xfrm rot="10800000">
          <a:off x="3853875" y="4244654"/>
          <a:ext cx="427041" cy="54198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10800000">
        <a:off x="3981987" y="4353051"/>
        <a:ext cx="298929" cy="325192"/>
      </dsp:txXfrm>
    </dsp:sp>
    <dsp:sp modelId="{75681A96-F37B-4351-9DAD-515EF91C6B4F}">
      <dsp:nvSpPr>
        <dsp:cNvPr id="0" name=""/>
        <dsp:cNvSpPr/>
      </dsp:nvSpPr>
      <dsp:spPr>
        <a:xfrm>
          <a:off x="2046554" y="3712704"/>
          <a:ext cx="1605887" cy="1605887"/>
        </a:xfrm>
        <a:prstGeom prst="ellipse">
          <a:avLst/>
        </a:prstGeom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PROSEDUR</a:t>
          </a:r>
          <a:endParaRPr lang="en-US" sz="1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2281731" y="3947881"/>
        <a:ext cx="1135533" cy="1135533"/>
      </dsp:txXfrm>
    </dsp:sp>
    <dsp:sp modelId="{BB1153EE-4E6B-4DE0-9664-597CAE185640}">
      <dsp:nvSpPr>
        <dsp:cNvPr id="0" name=""/>
        <dsp:cNvSpPr/>
      </dsp:nvSpPr>
      <dsp:spPr>
        <a:xfrm rot="15120000">
          <a:off x="2267095" y="3109353"/>
          <a:ext cx="427041" cy="54198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10800000">
        <a:off x="2350945" y="3278671"/>
        <a:ext cx="298929" cy="325192"/>
      </dsp:txXfrm>
    </dsp:sp>
    <dsp:sp modelId="{4CA1CAC9-9963-4BA9-A632-C4552925CD2E}">
      <dsp:nvSpPr>
        <dsp:cNvPr id="0" name=""/>
        <dsp:cNvSpPr/>
      </dsp:nvSpPr>
      <dsp:spPr>
        <a:xfrm>
          <a:off x="1301320" y="1419112"/>
          <a:ext cx="1605887" cy="1605887"/>
        </a:xfrm>
        <a:prstGeom prst="ellipse">
          <a:avLst/>
        </a:prstGeom>
        <a:solidFill>
          <a:schemeClr val="tx1">
            <a:lumMod val="65000"/>
          </a:schemeClr>
        </a:solidFill>
        <a:ln>
          <a:solidFill>
            <a:schemeClr val="tx1"/>
          </a:solidFill>
        </a:ln>
        <a:effectLst>
          <a:reflection blurRad="6350" stA="50000" endA="300" endPos="90000" dir="5400000" sy="-100000" algn="bl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9525">
                <a:solidFill>
                  <a:schemeClr val="tx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rPr>
            <a:t>DATA</a:t>
          </a:r>
          <a:endParaRPr lang="en-US" sz="16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1536497" y="1654289"/>
        <a:ext cx="1135533" cy="1135533"/>
      </dsp:txXfrm>
    </dsp:sp>
    <dsp:sp modelId="{8586A082-711C-4FCD-8843-3CDBD1F04513}">
      <dsp:nvSpPr>
        <dsp:cNvPr id="0" name=""/>
        <dsp:cNvSpPr/>
      </dsp:nvSpPr>
      <dsp:spPr>
        <a:xfrm rot="19440000">
          <a:off x="2856488" y="1249407"/>
          <a:ext cx="427041" cy="54198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2868722" y="1395455"/>
        <a:ext cx="298929" cy="32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22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2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29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0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8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155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48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5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08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1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E208AA-9739-4815-B995-912078BF40FE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82637-1988-450C-8EBC-BC8464C4E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707" y="324407"/>
            <a:ext cx="10962356" cy="39512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KOMPONEN PERANCANGAN </a:t>
            </a:r>
            <a:r>
              <a:rPr lang="en-US" b="1" dirty="0"/>
              <a:t>SISTEM PENDUKUNG KEPUTUSAN DAN SISTEM INFORMASI GEOGRAFIS </a:t>
            </a:r>
            <a:r>
              <a:rPr lang="en-US" b="1" dirty="0" smtClean="0"/>
              <a:t>PEMBERIAN BANTUAN </a:t>
            </a:r>
            <a:r>
              <a:rPr lang="en-US" b="1" dirty="0"/>
              <a:t>KORBAN BANJIR DI </a:t>
            </a:r>
            <a:r>
              <a:rPr lang="en-US" b="1" dirty="0" smtClean="0"/>
              <a:t>KABUPATEN BANDUNG </a:t>
            </a:r>
            <a:r>
              <a:rPr lang="en-US" b="1" dirty="0"/>
              <a:t>SELATAN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3732" y="4910667"/>
            <a:ext cx="6400800" cy="194733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DIAN PUSPARINI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NAJMI </a:t>
            </a:r>
            <a:r>
              <a:rPr lang="en-US" b="1" dirty="0" smtClean="0">
                <a:solidFill>
                  <a:schemeClr val="tx1"/>
                </a:solidFill>
              </a:rPr>
              <a:t>NURUS </a:t>
            </a:r>
            <a:r>
              <a:rPr lang="en-US" b="1" dirty="0" smtClean="0">
                <a:solidFill>
                  <a:schemeClr val="tx1"/>
                </a:solidFill>
              </a:rPr>
              <a:t>SHOFI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NANDA EGA ALMEI PRATAMA PUTRA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M. WAHYU ASHARUL FALAH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YUNITA ERI ARUMA</a:t>
            </a:r>
            <a:r>
              <a:rPr lang="en-US" b="1" dirty="0" smtClean="0">
                <a:solidFill>
                  <a:schemeClr val="tx1"/>
                </a:solidFill>
              </a:rPr>
              <a:t>			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53663" y="4384396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Disusun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oleh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460" y="0"/>
            <a:ext cx="9626851" cy="8688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1263" y="844823"/>
            <a:ext cx="1732547" cy="2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46844"/>
            <a:ext cx="11361107" cy="37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174" tIns="0" rIns="31740" bIns="3174" numCol="1" anchor="ctr" anchorCtr="0" compatLnSpc="1">
            <a:prstTxWarp prst="textNoShape">
              <a:avLst/>
            </a:prstTxWarp>
            <a:spAutoFit/>
          </a:bodyPr>
          <a:lstStyle>
            <a:lvl1pPr indent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B. SKALA MASING </a:t>
            </a:r>
            <a:r>
              <a:rPr lang="en-US" altLang="en-US" sz="2400" b="1" dirty="0" err="1" smtClean="0">
                <a:latin typeface="Arial Narrow" panose="020B0606020202030204" pitchFamily="34" charset="0"/>
                <a:ea typeface="Times New Roman" panose="02020603050405020304" pitchFamily="18" charset="0"/>
              </a:rPr>
              <a:t>MASING</a:t>
            </a:r>
            <a:r>
              <a:rPr lang="en-US" altLang="en-US" sz="24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 FAKTOR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460" y="4333388"/>
            <a:ext cx="113584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Yang </a:t>
            </a:r>
            <a:r>
              <a:rPr lang="en-US" sz="2400" dirty="0" err="1">
                <a:latin typeface="Arial Narrow" panose="020B0606020202030204" pitchFamily="34" charset="0"/>
              </a:rPr>
              <a:t>menjadi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nilai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patokan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pada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setiap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faktor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adalah</a:t>
            </a:r>
            <a:r>
              <a:rPr lang="en-US" sz="2400" dirty="0">
                <a:latin typeface="Arial Narrow" panose="020B0606020202030204" pitchFamily="34" charset="0"/>
              </a:rPr>
              <a:t> 5 </a:t>
            </a:r>
            <a:r>
              <a:rPr lang="en-US" sz="2400" dirty="0" err="1">
                <a:latin typeface="Arial Narrow" panose="020B0606020202030204" pitchFamily="34" charset="0"/>
              </a:rPr>
              <a:t>yaitu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disesuaikan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dengan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faktor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penentu</a:t>
            </a:r>
            <a:r>
              <a:rPr lang="en-US" sz="2400" dirty="0">
                <a:latin typeface="Arial Narrow" panose="020B0606020202030204" pitchFamily="34" charset="0"/>
              </a:rPr>
              <a:t> yang </a:t>
            </a:r>
            <a:r>
              <a:rPr lang="en-US" sz="2400" dirty="0" err="1">
                <a:latin typeface="Arial Narrow" panose="020B0606020202030204" pitchFamily="34" charset="0"/>
              </a:rPr>
              <a:t>terpilih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Pada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faktor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jumlah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penduduk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tinggi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angka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suatu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jumlah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penduduk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diprioritaskan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untuk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diberikan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bantuan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Pada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jumlah</a:t>
            </a:r>
            <a:r>
              <a:rPr lang="en-US" sz="2400" dirty="0">
                <a:latin typeface="Arial Narrow" panose="020B0606020202030204" pitchFamily="34" charset="0"/>
              </a:rPr>
              <a:t> korban,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tinggi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jumlah</a:t>
            </a:r>
            <a:r>
              <a:rPr lang="en-US" sz="2400" dirty="0">
                <a:latin typeface="Arial Narrow" panose="020B0606020202030204" pitchFamily="34" charset="0"/>
              </a:rPr>
              <a:t> korban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diprioritaskan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Pada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luas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wilayah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luas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suatu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daerah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berarti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luas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daerah</a:t>
            </a:r>
            <a:r>
              <a:rPr lang="en-US" sz="2400" dirty="0">
                <a:latin typeface="Arial Narrow" panose="020B0606020202030204" pitchFamily="34" charset="0"/>
              </a:rPr>
              <a:t> yang </a:t>
            </a:r>
            <a:r>
              <a:rPr lang="en-US" sz="2400" dirty="0" err="1">
                <a:latin typeface="Arial Narrow" panose="020B0606020202030204" pitchFamily="34" charset="0"/>
              </a:rPr>
              <a:t>terkena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banjir</a:t>
            </a:r>
            <a:r>
              <a:rPr lang="en-US" sz="2400" dirty="0">
                <a:latin typeface="Arial Narrow" panose="020B0606020202030204" pitchFamily="34" charset="0"/>
              </a:rPr>
              <a:t>, yang </a:t>
            </a:r>
            <a:r>
              <a:rPr lang="en-US" sz="2400" dirty="0" err="1">
                <a:latin typeface="Arial Narrow" panose="020B0606020202030204" pitchFamily="34" charset="0"/>
              </a:rPr>
              <a:t>mengakibatkan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kemungkinan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untuk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jumlah</a:t>
            </a:r>
            <a:r>
              <a:rPr lang="en-US" sz="2400" dirty="0">
                <a:latin typeface="Arial Narrow" panose="020B0606020202030204" pitchFamily="34" charset="0"/>
              </a:rPr>
              <a:t> korban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tinggi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r>
              <a:rPr lang="en-US" sz="2400" dirty="0" err="1">
                <a:latin typeface="Arial Narrow" panose="020B0606020202030204" pitchFamily="34" charset="0"/>
              </a:rPr>
              <a:t>Pada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jarak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wilayah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jauh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suatu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wilayah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semakin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diprioritaskan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untuk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diberikan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bantuan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9922"/>
              </p:ext>
            </p:extLst>
          </p:nvPr>
        </p:nvGraphicFramePr>
        <p:xfrm>
          <a:off x="600890" y="1589071"/>
          <a:ext cx="10588944" cy="25284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41620"/>
                <a:gridCol w="866732"/>
                <a:gridCol w="1634677"/>
                <a:gridCol w="1335967"/>
                <a:gridCol w="1947500"/>
                <a:gridCol w="983158"/>
                <a:gridCol w="1187787"/>
                <a:gridCol w="691503"/>
              </a:tblGrid>
              <a:tr h="746398">
                <a:tc>
                  <a:txBody>
                    <a:bodyPr/>
                    <a:lstStyle/>
                    <a:p>
                      <a:pPr marL="210185" marR="0" indent="7493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Jumlah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Penduduk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Skala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  <a:tc>
                  <a:txBody>
                    <a:bodyPr/>
                    <a:lstStyle/>
                    <a:p>
                      <a:pPr marL="62230" marR="0" indent="762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Jumlah</a:t>
                      </a:r>
                      <a:r>
                        <a:rPr lang="en-US" sz="1000" dirty="0">
                          <a:effectLst/>
                        </a:rPr>
                        <a:t> Korban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Skala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Luas Wilayah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Skala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  <a:tc>
                  <a:txBody>
                    <a:bodyPr/>
                    <a:lstStyle/>
                    <a:p>
                      <a:pPr marL="717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Jarak </a:t>
                      </a:r>
                      <a:endParaRPr lang="en-US" sz="1100">
                        <a:effectLst/>
                      </a:endParaRPr>
                    </a:p>
                    <a:p>
                      <a:pPr marL="167640" marR="0" indent="-167640" algn="ctr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Wilayah ke </a:t>
                      </a:r>
                      <a:endParaRPr lang="en-US" sz="1100">
                        <a:effectLst/>
                      </a:endParaRPr>
                    </a:p>
                    <a:p>
                      <a:pPr marL="3175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Kantor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Skala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 anchor="ctr"/>
                </a:tc>
              </a:tr>
              <a:tr h="359642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200000-250000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0985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4000-5000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9939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4000-5000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50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825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17-20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</a:tr>
              <a:tr h="355238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150000-199999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0985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3000-3999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9939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3000-3999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50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825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12-16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</a:tr>
              <a:tr h="355238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100000-149999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0985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2000-2999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9939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2000-2999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50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1303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7-11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</a:tr>
              <a:tr h="355238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50000-99999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0985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1000-1999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9939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1000-1999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50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447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3-6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</a:tr>
              <a:tr h="356706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0-49999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0985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636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0-999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0" marR="6096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       0-999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50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447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0-2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  <a:tc>
                  <a:txBody>
                    <a:bodyPr/>
                    <a:lstStyle/>
                    <a:p>
                      <a:pPr marL="12065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38735" marT="190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1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460" y="0"/>
            <a:ext cx="9626851" cy="8688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1263" y="844823"/>
            <a:ext cx="1732547" cy="2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224800"/>
            <a:ext cx="11361107" cy="37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174" tIns="0" rIns="31740" bIns="3174" numCol="1" anchor="ctr" anchorCtr="0" compatLnSpc="1">
            <a:prstTxWarp prst="textNoShape">
              <a:avLst/>
            </a:prstTxWarp>
            <a:spAutoFit/>
          </a:bodyPr>
          <a:lstStyle>
            <a:lvl1pPr indent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C. INPUT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460" y="1597337"/>
            <a:ext cx="11358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User</a:t>
            </a:r>
            <a:r>
              <a:rPr lang="en-US" sz="2400" dirty="0"/>
              <a:t> </a:t>
            </a:r>
            <a:r>
              <a:rPr lang="en-US" sz="2400" i="1" dirty="0"/>
              <a:t>admin</a:t>
            </a:r>
            <a:r>
              <a:rPr lang="en-US" sz="2400" dirty="0"/>
              <a:t> : </a:t>
            </a:r>
            <a:r>
              <a:rPr lang="en-US" sz="2400" dirty="0" err="1"/>
              <a:t>nama</a:t>
            </a:r>
            <a:r>
              <a:rPr lang="en-US" sz="2400" dirty="0"/>
              <a:t>, nip,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</a:p>
          <a:p>
            <a:r>
              <a:rPr lang="en-US" sz="2400" i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kepala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: </a:t>
            </a:r>
            <a:r>
              <a:rPr lang="en-US" sz="2400" dirty="0" err="1"/>
              <a:t>nama</a:t>
            </a:r>
            <a:r>
              <a:rPr lang="en-US" sz="2400" dirty="0"/>
              <a:t>, nip,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</a:p>
          <a:p>
            <a:r>
              <a:rPr lang="en-US" sz="2400" dirty="0"/>
              <a:t>Daerah : </a:t>
            </a:r>
            <a:r>
              <a:rPr lang="en-US" sz="2400" dirty="0" err="1"/>
              <a:t>nama</a:t>
            </a:r>
            <a:r>
              <a:rPr lang="en-US" sz="2400" dirty="0"/>
              <a:t>,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</a:p>
          <a:p>
            <a:r>
              <a:rPr lang="en-US" sz="2400" dirty="0"/>
              <a:t>Kantor :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0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232" y="-71532"/>
            <a:ext cx="9626851" cy="10708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KOMPONEN SISTEM INFORMASI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9232" y="974558"/>
            <a:ext cx="8987590" cy="24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3329686"/>
              </p:ext>
            </p:extLst>
          </p:nvPr>
        </p:nvGraphicFramePr>
        <p:xfrm>
          <a:off x="2007937" y="1203158"/>
          <a:ext cx="8110621" cy="5320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2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537" y="1"/>
            <a:ext cx="9626851" cy="1070812"/>
          </a:xfrm>
        </p:spPr>
        <p:txBody>
          <a:bodyPr/>
          <a:lstStyle/>
          <a:p>
            <a:pPr algn="l"/>
            <a:r>
              <a:rPr lang="en-US" dirty="0" smtClean="0"/>
              <a:t>ORANG (BRAINWARE)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9232" y="986589"/>
            <a:ext cx="6424863" cy="12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664" y="1070812"/>
            <a:ext cx="11515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memegang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diaplikasikan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mengendalikan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5460" y="2315075"/>
            <a:ext cx="112150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1. Administrator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latin typeface="Arial Narrow" panose="020B0606020202030204" pitchFamily="34" charset="0"/>
                <a:cs typeface="Times New Roman" panose="02020603050405020304" pitchFamily="18" charset="0"/>
              </a:rPr>
              <a:t>Berfungsi</a:t>
            </a:r>
            <a:r>
              <a:rPr lang="en-US" altLang="en-US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Arial Narrow" panose="020B0606020202030204" pitchFamily="34" charset="0"/>
              </a:rPr>
              <a:t>Sebagai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pemantau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pengatur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sistem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informasi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untuk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melakukan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perawatan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berkala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dll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 Narrow" panose="020B0606020202030204" pitchFamily="34" charset="0"/>
              </a:rPr>
              <a:t>2. Supervisor Data / Decision Maker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endParaRPr lang="en-US" dirty="0" smtClean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 Narrow" panose="020B0606020202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 Narrow" panose="020B0606020202030204" pitchFamily="34" charset="0"/>
              </a:rPr>
              <a:t>3. Officer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pembaruan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yang 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penanggulangan</a:t>
            </a:r>
            <a:r>
              <a:rPr lang="en-US" dirty="0"/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 Narrow" panose="020B0606020202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 Narrow" panose="020B0606020202030204" pitchFamily="34" charset="0"/>
              </a:rPr>
              <a:t>4.</a:t>
            </a:r>
            <a:r>
              <a:rPr lang="en-US" dirty="0"/>
              <a:t> </a:t>
            </a:r>
            <a:r>
              <a:rPr lang="en-US" dirty="0" smtClean="0"/>
              <a:t>Visitor/Guest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S</a:t>
            </a:r>
            <a:r>
              <a:rPr lang="en-US" dirty="0" err="1" smtClean="0"/>
              <a:t>ebagai</a:t>
            </a:r>
            <a:r>
              <a:rPr lang="en-US" dirty="0" smtClean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</a:t>
            </a:r>
            <a:endParaRPr lang="en-US" dirty="0" smtClean="0">
              <a:latin typeface="Arial Narrow" panose="020B060602020203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52" y="0"/>
            <a:ext cx="9626851" cy="1070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PERANGKAT KERAS (HARDWARE)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9232" y="986589"/>
            <a:ext cx="8566484" cy="12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664" y="1070812"/>
            <a:ext cx="115158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 Narrow" panose="020B0606020202030204" pitchFamily="34" charset="0"/>
              </a:rPr>
              <a:t>Sistem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ini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memerlukan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spesifikasi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komponen</a:t>
            </a:r>
            <a:r>
              <a:rPr lang="en-US" sz="2000" dirty="0">
                <a:latin typeface="Arial Narrow" panose="020B0606020202030204" pitchFamily="34" charset="0"/>
              </a:rPr>
              <a:t> hardware yang </a:t>
            </a:r>
            <a:r>
              <a:rPr lang="en-US" sz="2000" dirty="0" err="1">
                <a:latin typeface="Arial Narrow" panose="020B0606020202030204" pitchFamily="34" charset="0"/>
              </a:rPr>
              <a:t>sedikit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lebih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tinggi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dibanding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spesifikasi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komponen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sistem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informasi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lainnya</a:t>
            </a:r>
            <a:r>
              <a:rPr lang="en-US" sz="2000" dirty="0">
                <a:latin typeface="Arial Narrow" panose="020B0606020202030204" pitchFamily="34" charset="0"/>
              </a:rPr>
              <a:t>. Hal </a:t>
            </a:r>
            <a:r>
              <a:rPr lang="en-US" sz="2000" dirty="0" err="1">
                <a:latin typeface="Arial Narrow" panose="020B0606020202030204" pitchFamily="34" charset="0"/>
              </a:rPr>
              <a:t>tersebut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disebabkan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karena</a:t>
            </a:r>
            <a:r>
              <a:rPr lang="en-US" sz="2000" dirty="0">
                <a:latin typeface="Arial Narrow" panose="020B0606020202030204" pitchFamily="34" charset="0"/>
              </a:rPr>
              <a:t> data-data yang </a:t>
            </a:r>
            <a:r>
              <a:rPr lang="en-US" sz="2000" dirty="0" err="1">
                <a:latin typeface="Arial Narrow" panose="020B0606020202030204" pitchFamily="34" charset="0"/>
              </a:rPr>
              <a:t>digunakan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dalam</a:t>
            </a:r>
            <a:r>
              <a:rPr lang="en-US" sz="2000" dirty="0">
                <a:latin typeface="Arial Narrow" panose="020B0606020202030204" pitchFamily="34" charset="0"/>
              </a:rPr>
              <a:t> SIG, </a:t>
            </a:r>
            <a:r>
              <a:rPr lang="en-US" sz="2000" dirty="0" err="1">
                <a:latin typeface="Arial Narrow" panose="020B0606020202030204" pitchFamily="34" charset="0"/>
              </a:rPr>
              <a:t>penyimpanannya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membutuhkan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ruang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besar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dalam</a:t>
            </a:r>
            <a:r>
              <a:rPr lang="en-US" sz="2000" dirty="0">
                <a:latin typeface="Arial Narrow" panose="020B0606020202030204" pitchFamily="34" charset="0"/>
              </a:rPr>
              <a:t> proses </a:t>
            </a:r>
            <a:r>
              <a:rPr lang="en-US" sz="2000" dirty="0" err="1">
                <a:latin typeface="Arial Narrow" panose="020B0606020202030204" pitchFamily="34" charset="0"/>
              </a:rPr>
              <a:t>analisanya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membutuhkan</a:t>
            </a:r>
            <a:r>
              <a:rPr lang="en-US" sz="2000" dirty="0">
                <a:latin typeface="Arial Narrow" panose="020B0606020202030204" pitchFamily="34" charset="0"/>
              </a:rPr>
              <a:t> memory yang </a:t>
            </a:r>
            <a:r>
              <a:rPr lang="en-US" sz="2000" dirty="0" err="1">
                <a:latin typeface="Arial Narrow" panose="020B0606020202030204" pitchFamily="34" charset="0"/>
              </a:rPr>
              <a:t>besar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dan</a:t>
            </a:r>
            <a:r>
              <a:rPr lang="en-US" sz="2000" dirty="0">
                <a:latin typeface="Arial Narrow" panose="020B0606020202030204" pitchFamily="34" charset="0"/>
              </a:rPr>
              <a:t> processor yang </a:t>
            </a:r>
            <a:r>
              <a:rPr lang="en-US" sz="2000" dirty="0" err="1">
                <a:latin typeface="Arial Narrow" panose="020B0606020202030204" pitchFamily="34" charset="0"/>
              </a:rPr>
              <a:t>cepat</a:t>
            </a:r>
            <a:r>
              <a:rPr lang="en-US" sz="2000" dirty="0">
                <a:latin typeface="Arial Narrow" panose="020B0606020202030204" pitchFamily="34" charset="0"/>
              </a:rPr>
              <a:t>. Hardware yang </a:t>
            </a:r>
            <a:r>
              <a:rPr lang="en-US" sz="2000" dirty="0" err="1">
                <a:latin typeface="Arial Narrow" panose="020B0606020202030204" pitchFamily="34" charset="0"/>
              </a:rPr>
              <a:t>biasa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digunakan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adalah</a:t>
            </a:r>
            <a:r>
              <a:rPr lang="en-US" sz="2000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94664" y="2466440"/>
            <a:ext cx="11646569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CPU(Central Processor Unit)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bertindak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pemrosesan.Untuk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berkemampuan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intel Pentium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II,III,atau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IV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processor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ganda.Hal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dikarenakan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   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CPU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RAM juga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(intranet)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(web),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RAM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pendukungnya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minimal Window NT 4.0. RAM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direkomendasikan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128 Mb.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52" y="0"/>
            <a:ext cx="9626851" cy="1070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PERANGKAT KERAS (HARDWARE)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9232" y="986589"/>
            <a:ext cx="8566484" cy="12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9232" y="1067184"/>
            <a:ext cx="11225463" cy="57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0">
              <a:lnSpc>
                <a:spcPct val="115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  Storage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semi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permanen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RAM,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dimaksud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harddisk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CD-ROM, pita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USB Mobile Disk.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di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Mb.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 Gb.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  Input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SIG.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keyboard, mouse, digitizer, scanner,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   Output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SIG.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ialah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monitor, printer,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plotter.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  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5000"/>
              </a:lnSpc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SIG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modem, ISP, router,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card, clients,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505" y="0"/>
            <a:ext cx="9626851" cy="1070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PERANGKAT LUNAK (SOFTWARE)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9232" y="998623"/>
            <a:ext cx="9252284" cy="72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664" y="1275349"/>
            <a:ext cx="11515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memegang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diaplikasikan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mengendalikan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terlibat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505" y="2291012"/>
            <a:ext cx="114179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 Narrow" panose="020B0606020202030204" pitchFamily="34" charset="0"/>
              </a:rPr>
              <a:t>	</a:t>
            </a:r>
            <a:r>
              <a:rPr lang="en-US" sz="2000" dirty="0" err="1" smtClean="0">
                <a:latin typeface="Arial Narrow" panose="020B0606020202030204" pitchFamily="34" charset="0"/>
              </a:rPr>
              <a:t>Sistem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Informasi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Geografis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ini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digunakan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oleh</a:t>
            </a:r>
            <a:r>
              <a:rPr lang="en-US" sz="2000" dirty="0">
                <a:latin typeface="Arial Narrow" panose="020B0606020202030204" pitchFamily="34" charset="0"/>
              </a:rPr>
              <a:t> user </a:t>
            </a:r>
            <a:r>
              <a:rPr lang="en-US" sz="2000" dirty="0" err="1">
                <a:latin typeface="Arial Narrow" panose="020B0606020202030204" pitchFamily="34" charset="0"/>
              </a:rPr>
              <a:t>bagian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kantor</a:t>
            </a:r>
            <a:r>
              <a:rPr lang="en-US" sz="2000" dirty="0">
                <a:latin typeface="Arial Narrow" panose="020B0606020202030204" pitchFamily="34" charset="0"/>
              </a:rPr>
              <a:t> BPBD </a:t>
            </a:r>
            <a:r>
              <a:rPr lang="en-US" sz="2000" dirty="0" err="1">
                <a:latin typeface="Arial Narrow" panose="020B0606020202030204" pitchFamily="34" charset="0"/>
              </a:rPr>
              <a:t>Kabupaten</a:t>
            </a:r>
            <a:r>
              <a:rPr lang="en-US" sz="2000" dirty="0">
                <a:latin typeface="Arial Narrow" panose="020B0606020202030204" pitchFamily="34" charset="0"/>
              </a:rPr>
              <a:t> Bandung </a:t>
            </a:r>
            <a:r>
              <a:rPr lang="en-US" sz="2000" dirty="0" err="1">
                <a:latin typeface="Arial Narrow" panose="020B0606020202030204" pitchFamily="34" charset="0"/>
              </a:rPr>
              <a:t>dengan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menjalankan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aplikasi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ArcGis</a:t>
            </a:r>
            <a:r>
              <a:rPr lang="en-US" sz="2000" dirty="0">
                <a:latin typeface="Arial Narrow" panose="020B0606020202030204" pitchFamily="34" charset="0"/>
              </a:rPr>
              <a:t> Desktop. </a:t>
            </a:r>
            <a:r>
              <a:rPr lang="en-US" sz="2000" dirty="0" err="1">
                <a:latin typeface="Arial Narrow" panose="020B0606020202030204" pitchFamily="34" charset="0"/>
              </a:rPr>
              <a:t>ArcGis</a:t>
            </a:r>
            <a:r>
              <a:rPr lang="en-US" sz="2000" dirty="0">
                <a:latin typeface="Arial Narrow" panose="020B0606020202030204" pitchFamily="34" charset="0"/>
              </a:rPr>
              <a:t> desktop </a:t>
            </a:r>
            <a:r>
              <a:rPr lang="en-US" sz="2000" dirty="0" err="1">
                <a:latin typeface="Arial Narrow" panose="020B0606020202030204" pitchFamily="34" charset="0"/>
              </a:rPr>
              <a:t>ini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berisi</a:t>
            </a:r>
            <a:r>
              <a:rPr lang="en-US" sz="2000" dirty="0">
                <a:latin typeface="Arial Narrow" panose="020B0606020202030204" pitchFamily="34" charset="0"/>
              </a:rPr>
              <a:t> data </a:t>
            </a:r>
            <a:r>
              <a:rPr lang="en-US" sz="2000" dirty="0" err="1">
                <a:latin typeface="Arial Narrow" panose="020B0606020202030204" pitchFamily="34" charset="0"/>
              </a:rPr>
              <a:t>dan</a:t>
            </a:r>
            <a:r>
              <a:rPr lang="en-US" sz="2000" dirty="0">
                <a:latin typeface="Arial Narrow" panose="020B0606020202030204" pitchFamily="34" charset="0"/>
              </a:rPr>
              <a:t> layer yang </a:t>
            </a:r>
            <a:r>
              <a:rPr lang="en-US" sz="2000" dirty="0" err="1">
                <a:latin typeface="Arial Narrow" panose="020B0606020202030204" pitchFamily="34" charset="0"/>
              </a:rPr>
              <a:t>berkaitan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dengan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permasalahan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ada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dengan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menampilkan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berdasarkan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i="1" dirty="0">
                <a:latin typeface="Arial Narrow" panose="020B0606020202030204" pitchFamily="34" charset="0"/>
              </a:rPr>
              <a:t>query</a:t>
            </a:r>
            <a:r>
              <a:rPr lang="en-US" sz="2000" dirty="0"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latin typeface="Arial Narrow" panose="020B0606020202030204" pitchFamily="34" charset="0"/>
              </a:rPr>
              <a:t>diinputkan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dalam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dataframe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tiap</a:t>
            </a:r>
            <a:r>
              <a:rPr lang="en-US" sz="2000" dirty="0">
                <a:latin typeface="Arial Narrow" panose="020B0606020202030204" pitchFamily="34" charset="0"/>
              </a:rPr>
              <a:t> layer. </a:t>
            </a:r>
          </a:p>
          <a:p>
            <a:pPr algn="just"/>
            <a:r>
              <a:rPr lang="en-US" sz="2000" dirty="0" err="1" smtClean="0">
                <a:latin typeface="Arial Narrow" panose="020B0606020202030204" pitchFamily="34" charset="0"/>
              </a:rPr>
              <a:t>Arcgis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</a:rPr>
              <a:t>desktop </a:t>
            </a:r>
            <a:r>
              <a:rPr lang="en-US" sz="2000" dirty="0" err="1">
                <a:latin typeface="Arial Narrow" panose="020B0606020202030204" pitchFamily="34" charset="0"/>
              </a:rPr>
              <a:t>merupakan</a:t>
            </a:r>
            <a:r>
              <a:rPr lang="en-US" sz="2000" dirty="0">
                <a:latin typeface="Arial Narrow" panose="020B0606020202030204" pitchFamily="34" charset="0"/>
              </a:rPr>
              <a:t> software GIS professional yang </a:t>
            </a:r>
            <a:r>
              <a:rPr lang="en-US" sz="2000" dirty="0" err="1">
                <a:latin typeface="Arial Narrow" panose="020B0606020202030204" pitchFamily="34" charset="0"/>
              </a:rPr>
              <a:t>komprehensif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dikelompokkan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atas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tiga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komponen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yaitu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000" dirty="0" smtClean="0">
                <a:latin typeface="Arial Narrow" panose="020B0606020202030204" pitchFamily="34" charset="0"/>
              </a:rPr>
              <a:t> 1.ArcView(</a:t>
            </a:r>
            <a:r>
              <a:rPr lang="en-US" sz="2000" dirty="0" err="1" smtClean="0">
                <a:latin typeface="Arial Narrow" panose="020B0606020202030204" pitchFamily="34" charset="0"/>
              </a:rPr>
              <a:t>komponen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</a:rPr>
              <a:t>yang focus </a:t>
            </a:r>
            <a:r>
              <a:rPr lang="en-US" sz="2000" dirty="0" err="1">
                <a:latin typeface="Arial Narrow" panose="020B0606020202030204" pitchFamily="34" charset="0"/>
              </a:rPr>
              <a:t>ke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penggunaan</a:t>
            </a:r>
            <a:r>
              <a:rPr lang="en-US" sz="2000" dirty="0">
                <a:latin typeface="Arial Narrow" panose="020B0606020202030204" pitchFamily="34" charset="0"/>
              </a:rPr>
              <a:t> data yang </a:t>
            </a:r>
            <a:r>
              <a:rPr lang="en-US" sz="2000" dirty="0" err="1">
                <a:latin typeface="Arial Narrow" panose="020B0606020202030204" pitchFamily="34" charset="0"/>
              </a:rPr>
              <a:t>komprehensif</a:t>
            </a:r>
            <a:r>
              <a:rPr lang="en-US" sz="2000" dirty="0">
                <a:latin typeface="Arial Narrow" panose="020B0606020202030204" pitchFamily="34" charset="0"/>
              </a:rPr>
              <a:t>, </a:t>
            </a:r>
            <a:r>
              <a:rPr lang="en-US" sz="2000" dirty="0" err="1">
                <a:latin typeface="Arial Narrow" panose="020B0606020202030204" pitchFamily="34" charset="0"/>
              </a:rPr>
              <a:t>pemetaan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analisis</a:t>
            </a:r>
            <a:r>
              <a:rPr lang="en-US" sz="2000" dirty="0" smtClean="0">
                <a:latin typeface="Arial Narrow" panose="020B0606020202030204" pitchFamily="34" charset="0"/>
              </a:rPr>
              <a:t>),</a:t>
            </a:r>
          </a:p>
          <a:p>
            <a:pPr algn="just"/>
            <a:r>
              <a:rPr lang="en-US" sz="2000" dirty="0" smtClean="0">
                <a:latin typeface="Arial Narrow" panose="020B0606020202030204" pitchFamily="34" charset="0"/>
              </a:rPr>
              <a:t>2.ArcEditor </a:t>
            </a:r>
            <a:r>
              <a:rPr lang="en-US" sz="2000" dirty="0"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</a:rPr>
              <a:t>lebih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fokus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ke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arah</a:t>
            </a:r>
            <a:r>
              <a:rPr lang="en-US" sz="2000" dirty="0">
                <a:latin typeface="Arial Narrow" panose="020B0606020202030204" pitchFamily="34" charset="0"/>
              </a:rPr>
              <a:t> editing data </a:t>
            </a:r>
            <a:r>
              <a:rPr lang="en-US" sz="2000" dirty="0" err="1">
                <a:latin typeface="Arial Narrow" panose="020B0606020202030204" pitchFamily="34" charset="0"/>
              </a:rPr>
              <a:t>spasial</a:t>
            </a:r>
            <a:r>
              <a:rPr lang="en-US" sz="2000" dirty="0">
                <a:latin typeface="Arial Narrow" panose="020B0606020202030204" pitchFamily="34" charset="0"/>
              </a:rPr>
              <a:t>) 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2000" dirty="0" smtClean="0">
                <a:latin typeface="Arial Narrow" panose="020B0606020202030204" pitchFamily="34" charset="0"/>
              </a:rPr>
              <a:t>3.ArcInfo </a:t>
            </a:r>
            <a:r>
              <a:rPr lang="en-US" sz="2000" dirty="0"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</a:rPr>
              <a:t>lebih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lengkap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dalam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menyajikan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fungsi-fungsi</a:t>
            </a:r>
            <a:r>
              <a:rPr lang="en-US" sz="2000" dirty="0">
                <a:latin typeface="Arial Narrow" panose="020B0606020202030204" pitchFamily="34" charset="0"/>
              </a:rPr>
              <a:t> GIS </a:t>
            </a:r>
            <a:r>
              <a:rPr lang="en-US" sz="2000" dirty="0" err="1">
                <a:latin typeface="Arial Narrow" panose="020B0606020202030204" pitchFamily="34" charset="0"/>
              </a:rPr>
              <a:t>termasuk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untuk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keperluan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analisi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</a:rPr>
              <a:t>geoprosesing</a:t>
            </a:r>
            <a:r>
              <a:rPr lang="en-US" sz="2000" dirty="0">
                <a:latin typeface="Arial Narrow" panose="020B0606020202030204" pitchFamily="34" charset="0"/>
              </a:rPr>
              <a:t>). </a:t>
            </a:r>
            <a:br>
              <a:rPr lang="en-US" sz="2000" dirty="0">
                <a:latin typeface="Arial Narrow" panose="020B0606020202030204" pitchFamily="34" charset="0"/>
              </a:rPr>
            </a:br>
            <a:endParaRPr lang="en-US" altLang="en-US" sz="2000" dirty="0" smtClean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46" y="0"/>
            <a:ext cx="9626851" cy="1070812"/>
          </a:xfrm>
        </p:spPr>
        <p:txBody>
          <a:bodyPr/>
          <a:lstStyle/>
          <a:p>
            <a:pPr algn="l"/>
            <a:r>
              <a:rPr lang="en-US" dirty="0" smtClean="0"/>
              <a:t>PROSEDUR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9232" y="996848"/>
            <a:ext cx="3138264" cy="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6274" y="1643179"/>
            <a:ext cx="1064448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1.Tahap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Pendahuluan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literature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lapang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wawancara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Perumusan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2.Tahap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factor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Pendukung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vector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a.Penentuan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factor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factor rating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ikut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meskipun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samua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unutk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kepentingan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skala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jumlahkan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Pilihlah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tertimbang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terbesar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3.Tahap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4.Tahap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-887116" y="996848"/>
            <a:ext cx="1266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3">
              <a:lnSpc>
                <a:spcPct val="150000"/>
              </a:lnSpc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Pendukung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Geografis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460" y="0"/>
            <a:ext cx="9626851" cy="1070812"/>
          </a:xfrm>
        </p:spPr>
        <p:txBody>
          <a:bodyPr/>
          <a:lstStyle/>
          <a:p>
            <a:pPr algn="l"/>
            <a:r>
              <a:rPr lang="en-US" dirty="0" smtClean="0"/>
              <a:t>PROSEDUR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9232" y="996848"/>
            <a:ext cx="3356810" cy="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-887116" y="996848"/>
            <a:ext cx="1266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3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Pemakaian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Pendukung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Geografis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8286"/>
              </p:ext>
            </p:extLst>
          </p:nvPr>
        </p:nvGraphicFramePr>
        <p:xfrm>
          <a:off x="926431" y="1643177"/>
          <a:ext cx="10407315" cy="50163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780"/>
                <a:gridCol w="2598821"/>
                <a:gridCol w="5606714"/>
              </a:tblGrid>
              <a:tr h="516545">
                <a:tc>
                  <a:txBody>
                    <a:bodyPr/>
                    <a:lstStyle/>
                    <a:p>
                      <a:pPr marL="49085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Proses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</a:tr>
              <a:tr h="583478">
                <a:tc>
                  <a:txBody>
                    <a:bodyPr/>
                    <a:lstStyle/>
                    <a:p>
                      <a:pPr marL="685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Mengisi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username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password.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</a:tr>
              <a:tr h="529389">
                <a:tc>
                  <a:txBody>
                    <a:bodyPr/>
                    <a:lstStyle/>
                    <a:p>
                      <a:pPr marL="685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22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Admin/officer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Menu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 data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terdiri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dari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4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kolom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lalu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langsung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masuk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database. Edit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terdiri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dari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4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kolom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lalu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datanya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sudah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dimasukkan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pertama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berubah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69215" marT="0" marB="0" anchor="b"/>
                </a:tc>
              </a:tr>
              <a:tr h="1096364">
                <a:tc>
                  <a:txBody>
                    <a:bodyPr/>
                    <a:lstStyle/>
                    <a:p>
                      <a:pPr marL="68580" marR="40132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Kepala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Kantor/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Kepala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Bagian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Menu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input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bobot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terdiri dari: 4 kolom isi bobot yaitu jumlah korban, jumlah penduduk, jarak kantor BPBD ke lokasi bencana, luas wilayah, lalu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submit. 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69215" marT="0" marB="0" anchor="b"/>
                </a:tc>
              </a:tr>
              <a:tr h="109636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14730" algn="ctr"/>
                        </a:tabLs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Setelah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	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85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submit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Dari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submit, 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output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nya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daerah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dengan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kriteria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dimasukkan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sebelumnya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69215" marT="0" marB="0"/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4765" y="2137466"/>
            <a:ext cx="1825224" cy="786208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504765" y="2987347"/>
            <a:ext cx="1825224" cy="121031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521188" y="4366461"/>
            <a:ext cx="1868170" cy="11811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3504765" y="5485953"/>
            <a:ext cx="1819910" cy="11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460" y="0"/>
            <a:ext cx="9626851" cy="8688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1263" y="844823"/>
            <a:ext cx="1732547" cy="24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34467"/>
              </p:ext>
            </p:extLst>
          </p:nvPr>
        </p:nvGraphicFramePr>
        <p:xfrm>
          <a:off x="823244" y="2692456"/>
          <a:ext cx="8771281" cy="343161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41036"/>
                <a:gridCol w="1549052"/>
                <a:gridCol w="1847641"/>
                <a:gridCol w="2107151"/>
                <a:gridCol w="1726401"/>
              </a:tblGrid>
              <a:tr h="247921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Faktor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Baleendah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Dayeuhkolot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Pamengpeuk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Soreang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</a:tr>
              <a:tr h="736168">
                <a:tc>
                  <a:txBody>
                    <a:bodyPr/>
                    <a:lstStyle/>
                    <a:p>
                      <a:pPr marL="4254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85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Jumlah </a:t>
                      </a:r>
                    </a:p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Penduduk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86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85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3600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220415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86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85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9842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113620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8544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85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68631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45720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85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103046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</a:tr>
              <a:tr h="508238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Jumlah Korban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1466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3966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2968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900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1609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</a:tr>
              <a:tr h="860212">
                <a:tc>
                  <a:txBody>
                    <a:bodyPr/>
                    <a:lstStyle/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6858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Luas </a:t>
                      </a:r>
                    </a:p>
                    <a:p>
                      <a:pPr marL="68580" marR="12065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Wilayah (Ha)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600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3600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4155,54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13398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1102,91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1462,43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2550,58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</a:tr>
              <a:tr h="1079079">
                <a:tc>
                  <a:txBody>
                    <a:bodyPr/>
                    <a:lstStyle/>
                    <a:p>
                      <a:pPr marL="4254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68580" marR="11176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Jarak Wilayah ke kantor (km)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600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11176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16,6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</a:p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10,9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  <a:tc>
                  <a:txBody>
                    <a:bodyPr/>
                    <a:lstStyle/>
                    <a:p>
                      <a:pPr marL="3594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2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3,1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12827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132" y="1047672"/>
            <a:ext cx="11361107" cy="175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174" tIns="0" rIns="31740" bIns="3174" numCol="1" anchor="ctr" anchorCtr="0" compatLnSpc="1">
            <a:prstTxWarp prst="textNoShape">
              <a:avLst/>
            </a:prstTxWarp>
            <a:spAutoFit/>
          </a:bodyPr>
          <a:lstStyle>
            <a:lvl1pPr indent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A. Parameter/ </a:t>
            </a:r>
            <a:r>
              <a:rPr lang="en-US" altLang="en-US" sz="2400" b="1" dirty="0" err="1" smtClean="0">
                <a:latin typeface="Arial Narrow" panose="020B0606020202030204" pitchFamily="34" charset="0"/>
                <a:ea typeface="Times New Roman" panose="02020603050405020304" pitchFamily="18" charset="0"/>
              </a:rPr>
              <a:t>Faktor</a:t>
            </a:r>
            <a:r>
              <a:rPr lang="en-US" altLang="en-US" sz="2400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yang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menjadi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pertimbangan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dalam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pemilihan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lokasi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Julmah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korban </a:t>
            </a:r>
          </a:p>
          <a:p>
            <a:pPr marL="285750" indent="-285750">
              <a:buFontTx/>
              <a:buChar char="-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Jumlah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pendudukan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Luas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wilayah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(Ha) </a:t>
            </a:r>
            <a:endParaRPr lang="en-US" altLang="en-US" dirty="0"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Jarak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wilayah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kantor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(km)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0" marR="0" lvl="0" indent="358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15192" y="6124074"/>
            <a:ext cx="12394107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1360" marR="31750" indent="359410" algn="ctr">
              <a:lnSpc>
                <a:spcPct val="94000"/>
              </a:lnSpc>
              <a:spcBef>
                <a:spcPts val="0"/>
              </a:spcBef>
              <a:spcAft>
                <a:spcPts val="17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Daerah-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pertimbangan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daerah-daerah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mengalami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banjir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oleh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Lembaga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Pengetahuan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Indonesia (LIPI).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359</TotalTime>
  <Words>876</Words>
  <Application>Microsoft Office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Times New Roman</vt:lpstr>
      <vt:lpstr>Tw Cen MT</vt:lpstr>
      <vt:lpstr>Wingdings 3</vt:lpstr>
      <vt:lpstr>Office Theme</vt:lpstr>
      <vt:lpstr>Droplet</vt:lpstr>
      <vt:lpstr>KOMPONEN PERANCANGAN SISTEM PENDUKUNG KEPUTUSAN DAN SISTEM INFORMASI GEOGRAFIS PEMBERIAN BANTUAN KORBAN BANJIR DI KABUPATEN BANDUNG SELATAN </vt:lpstr>
      <vt:lpstr>KOMPONEN SISTEM INFORMASI</vt:lpstr>
      <vt:lpstr>ORANG (BRAINWARE)</vt:lpstr>
      <vt:lpstr>PERANGKAT KERAS (HARDWARE)</vt:lpstr>
      <vt:lpstr>PERANGKAT KERAS (HARDWARE)</vt:lpstr>
      <vt:lpstr>PERANGKAT LUNAK (SOFTWARE)</vt:lpstr>
      <vt:lpstr>PROSEDUR</vt:lpstr>
      <vt:lpstr>PROSEDUR</vt:lpstr>
      <vt:lpstr>DATA</vt:lpstr>
      <vt:lpstr>DATA</vt:lpstr>
      <vt:lpstr>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SISTEM PENDUKUNG KEPUTUSAN DAN SISTEM INFORMASI GEOGRAFIS PEMBERIAN BANTUAN KORBAN BANJIR DI KABUPATEN BANDUNG SELATAN</dc:title>
  <dc:creator>BraveIsYuki</dc:creator>
  <cp:lastModifiedBy>BraveIsYuki</cp:lastModifiedBy>
  <cp:revision>15</cp:revision>
  <dcterms:created xsi:type="dcterms:W3CDTF">2016-09-21T17:33:15Z</dcterms:created>
  <dcterms:modified xsi:type="dcterms:W3CDTF">2016-09-22T09:47:29Z</dcterms:modified>
</cp:coreProperties>
</file>