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0FBB9-4A8E-4E17-8E67-DB02357B3DF7}" type="doc">
      <dgm:prSet loTypeId="urn:microsoft.com/office/officeart/2005/8/layout/pyramid2" loCatId="pyramid" qsTypeId="urn:microsoft.com/office/officeart/2005/8/quickstyle/simple1" qsCatId="simple" csTypeId="urn:microsoft.com/office/officeart/2005/8/colors/accent1_2" csCatId="accent1" phldr="1"/>
      <dgm:spPr/>
    </dgm:pt>
    <dgm:pt modelId="{05F5D848-8E31-43BA-82F7-B6181B78CD63}">
      <dgm:prSet phldrT="[Text]" custT="1"/>
      <dgm:spPr/>
      <dgm:t>
        <a:bodyPr/>
        <a:lstStyle/>
        <a:p>
          <a:r>
            <a:rPr lang="en-GB" sz="2800" b="1" dirty="0" smtClean="0"/>
            <a:t>SISTEM </a:t>
          </a:r>
        </a:p>
        <a:p>
          <a:r>
            <a:rPr lang="en-GB" sz="2800" b="1" dirty="0" smtClean="0"/>
            <a:t>OPERASI</a:t>
          </a:r>
          <a:endParaRPr lang="en-GB" sz="2800" b="1" dirty="0"/>
        </a:p>
      </dgm:t>
    </dgm:pt>
    <dgm:pt modelId="{0EC3A1E4-7EFB-4A76-AB6E-6CE112F889AC}" type="parTrans" cxnId="{7619CC35-736D-4FFB-BD45-188F05E86E9C}">
      <dgm:prSet/>
      <dgm:spPr/>
      <dgm:t>
        <a:bodyPr/>
        <a:lstStyle/>
        <a:p>
          <a:endParaRPr lang="en-GB"/>
        </a:p>
      </dgm:t>
    </dgm:pt>
    <dgm:pt modelId="{4C0DA0BD-C5D5-499A-9420-88E48372534F}" type="sibTrans" cxnId="{7619CC35-736D-4FFB-BD45-188F05E86E9C}">
      <dgm:prSet/>
      <dgm:spPr/>
      <dgm:t>
        <a:bodyPr/>
        <a:lstStyle/>
        <a:p>
          <a:endParaRPr lang="en-GB"/>
        </a:p>
      </dgm:t>
    </dgm:pt>
    <dgm:pt modelId="{249C5C2B-4BA9-45DF-9D02-815D63D6F128}">
      <dgm:prSet phldrT="[Text]" custT="1"/>
      <dgm:spPr/>
      <dgm:t>
        <a:bodyPr/>
        <a:lstStyle/>
        <a:p>
          <a:r>
            <a:rPr lang="en-GB" sz="2800" b="1" dirty="0" smtClean="0"/>
            <a:t>PROGRAM</a:t>
          </a:r>
        </a:p>
        <a:p>
          <a:r>
            <a:rPr lang="en-GB" sz="2800" b="1" dirty="0" smtClean="0"/>
            <a:t>APLIKASI</a:t>
          </a:r>
          <a:endParaRPr lang="en-GB" sz="2800" b="1" dirty="0"/>
        </a:p>
      </dgm:t>
    </dgm:pt>
    <dgm:pt modelId="{4E54B540-3DCB-4EB2-87BD-E29894986C8E}" type="parTrans" cxnId="{EDA82960-136D-4BBC-8F88-8B07F20C62BA}">
      <dgm:prSet/>
      <dgm:spPr/>
      <dgm:t>
        <a:bodyPr/>
        <a:lstStyle/>
        <a:p>
          <a:endParaRPr lang="en-GB"/>
        </a:p>
      </dgm:t>
    </dgm:pt>
    <dgm:pt modelId="{644C504A-840A-41DE-A426-DC9D83AE2ABB}" type="sibTrans" cxnId="{EDA82960-136D-4BBC-8F88-8B07F20C62BA}">
      <dgm:prSet/>
      <dgm:spPr/>
      <dgm:t>
        <a:bodyPr/>
        <a:lstStyle/>
        <a:p>
          <a:endParaRPr lang="en-GB"/>
        </a:p>
      </dgm:t>
    </dgm:pt>
    <dgm:pt modelId="{F66CCAA4-1001-47AF-9B34-AAC2F1CD3211}">
      <dgm:prSet phldrT="[Text]" custT="1"/>
      <dgm:spPr/>
      <dgm:t>
        <a:bodyPr/>
        <a:lstStyle/>
        <a:p>
          <a:r>
            <a:rPr lang="en-GB" sz="2800" b="1" dirty="0" smtClean="0"/>
            <a:t>BAHASA</a:t>
          </a:r>
        </a:p>
        <a:p>
          <a:r>
            <a:rPr lang="en-GB" sz="2800" b="1" dirty="0" smtClean="0"/>
            <a:t>PEMROGRAMAN</a:t>
          </a:r>
        </a:p>
      </dgm:t>
    </dgm:pt>
    <dgm:pt modelId="{A3AC1214-06C3-4EE2-9F6E-70F348E3BAD6}" type="sibTrans" cxnId="{0D87F743-A848-48E1-8B05-E00D9291E91B}">
      <dgm:prSet/>
      <dgm:spPr/>
      <dgm:t>
        <a:bodyPr/>
        <a:lstStyle/>
        <a:p>
          <a:endParaRPr lang="en-GB"/>
        </a:p>
      </dgm:t>
    </dgm:pt>
    <dgm:pt modelId="{DE48A831-B1DE-46EF-99A3-6B65FC06DB18}" type="parTrans" cxnId="{0D87F743-A848-48E1-8B05-E00D9291E91B}">
      <dgm:prSet/>
      <dgm:spPr/>
      <dgm:t>
        <a:bodyPr/>
        <a:lstStyle/>
        <a:p>
          <a:endParaRPr lang="en-GB"/>
        </a:p>
      </dgm:t>
    </dgm:pt>
    <dgm:pt modelId="{5A9379C7-A1EE-49B4-826E-4264A1D19BB1}" type="pres">
      <dgm:prSet presAssocID="{3410FBB9-4A8E-4E17-8E67-DB02357B3DF7}" presName="compositeShape" presStyleCnt="0">
        <dgm:presLayoutVars>
          <dgm:dir/>
          <dgm:resizeHandles/>
        </dgm:presLayoutVars>
      </dgm:prSet>
      <dgm:spPr/>
    </dgm:pt>
    <dgm:pt modelId="{DC4F111E-9D85-486C-8EE9-9C08215013AF}" type="pres">
      <dgm:prSet presAssocID="{3410FBB9-4A8E-4E17-8E67-DB02357B3DF7}" presName="pyramid" presStyleLbl="node1" presStyleIdx="0" presStyleCnt="1"/>
      <dgm:spPr/>
    </dgm:pt>
    <dgm:pt modelId="{9862F65B-9815-4F5C-9B5D-899E4E71A30D}" type="pres">
      <dgm:prSet presAssocID="{3410FBB9-4A8E-4E17-8E67-DB02357B3DF7}" presName="theList" presStyleCnt="0"/>
      <dgm:spPr/>
    </dgm:pt>
    <dgm:pt modelId="{286E12B6-0289-4867-81C9-F35202646AF4}" type="pres">
      <dgm:prSet presAssocID="{05F5D848-8E31-43BA-82F7-B6181B78CD63}" presName="aNode" presStyleLbl="fgAcc1" presStyleIdx="0" presStyleCnt="3">
        <dgm:presLayoutVars>
          <dgm:bulletEnabled val="1"/>
        </dgm:presLayoutVars>
      </dgm:prSet>
      <dgm:spPr/>
      <dgm:t>
        <a:bodyPr/>
        <a:lstStyle/>
        <a:p>
          <a:endParaRPr lang="en-GB"/>
        </a:p>
      </dgm:t>
    </dgm:pt>
    <dgm:pt modelId="{A0D6D5DB-74BC-4E01-A99D-E8EB1140FC6A}" type="pres">
      <dgm:prSet presAssocID="{05F5D848-8E31-43BA-82F7-B6181B78CD63}" presName="aSpace" presStyleCnt="0"/>
      <dgm:spPr/>
    </dgm:pt>
    <dgm:pt modelId="{503DEEDB-396D-4ACB-B3FB-B8C243409C93}" type="pres">
      <dgm:prSet presAssocID="{F66CCAA4-1001-47AF-9B34-AAC2F1CD3211}" presName="aNode" presStyleLbl="fgAcc1" presStyleIdx="1" presStyleCnt="3">
        <dgm:presLayoutVars>
          <dgm:bulletEnabled val="1"/>
        </dgm:presLayoutVars>
      </dgm:prSet>
      <dgm:spPr/>
      <dgm:t>
        <a:bodyPr/>
        <a:lstStyle/>
        <a:p>
          <a:endParaRPr lang="en-GB"/>
        </a:p>
      </dgm:t>
    </dgm:pt>
    <dgm:pt modelId="{2B377C1B-B67E-4390-8C24-C3B689151B63}" type="pres">
      <dgm:prSet presAssocID="{F66CCAA4-1001-47AF-9B34-AAC2F1CD3211}" presName="aSpace" presStyleCnt="0"/>
      <dgm:spPr/>
    </dgm:pt>
    <dgm:pt modelId="{2E471867-C3A2-4E68-A3FE-D542706C2C30}" type="pres">
      <dgm:prSet presAssocID="{249C5C2B-4BA9-45DF-9D02-815D63D6F128}" presName="aNode" presStyleLbl="fgAcc1" presStyleIdx="2" presStyleCnt="3">
        <dgm:presLayoutVars>
          <dgm:bulletEnabled val="1"/>
        </dgm:presLayoutVars>
      </dgm:prSet>
      <dgm:spPr/>
      <dgm:t>
        <a:bodyPr/>
        <a:lstStyle/>
        <a:p>
          <a:endParaRPr lang="en-GB"/>
        </a:p>
      </dgm:t>
    </dgm:pt>
    <dgm:pt modelId="{EAD20B20-50B2-4B7B-BD2D-955EB8CDA536}" type="pres">
      <dgm:prSet presAssocID="{249C5C2B-4BA9-45DF-9D02-815D63D6F128}" presName="aSpace" presStyleCnt="0"/>
      <dgm:spPr/>
    </dgm:pt>
  </dgm:ptLst>
  <dgm:cxnLst>
    <dgm:cxn modelId="{7619CC35-736D-4FFB-BD45-188F05E86E9C}" srcId="{3410FBB9-4A8E-4E17-8E67-DB02357B3DF7}" destId="{05F5D848-8E31-43BA-82F7-B6181B78CD63}" srcOrd="0" destOrd="0" parTransId="{0EC3A1E4-7EFB-4A76-AB6E-6CE112F889AC}" sibTransId="{4C0DA0BD-C5D5-499A-9420-88E48372534F}"/>
    <dgm:cxn modelId="{0D87F743-A848-48E1-8B05-E00D9291E91B}" srcId="{3410FBB9-4A8E-4E17-8E67-DB02357B3DF7}" destId="{F66CCAA4-1001-47AF-9B34-AAC2F1CD3211}" srcOrd="1" destOrd="0" parTransId="{DE48A831-B1DE-46EF-99A3-6B65FC06DB18}" sibTransId="{A3AC1214-06C3-4EE2-9F6E-70F348E3BAD6}"/>
    <dgm:cxn modelId="{FBD01173-4E7E-4838-BFFF-1419BF2BB38F}" type="presOf" srcId="{3410FBB9-4A8E-4E17-8E67-DB02357B3DF7}" destId="{5A9379C7-A1EE-49B4-826E-4264A1D19BB1}" srcOrd="0" destOrd="0" presId="urn:microsoft.com/office/officeart/2005/8/layout/pyramid2"/>
    <dgm:cxn modelId="{EDA82960-136D-4BBC-8F88-8B07F20C62BA}" srcId="{3410FBB9-4A8E-4E17-8E67-DB02357B3DF7}" destId="{249C5C2B-4BA9-45DF-9D02-815D63D6F128}" srcOrd="2" destOrd="0" parTransId="{4E54B540-3DCB-4EB2-87BD-E29894986C8E}" sibTransId="{644C504A-840A-41DE-A426-DC9D83AE2ABB}"/>
    <dgm:cxn modelId="{A64FBE72-C02E-488E-ABBB-4866A37F7D09}" type="presOf" srcId="{05F5D848-8E31-43BA-82F7-B6181B78CD63}" destId="{286E12B6-0289-4867-81C9-F35202646AF4}" srcOrd="0" destOrd="0" presId="urn:microsoft.com/office/officeart/2005/8/layout/pyramid2"/>
    <dgm:cxn modelId="{DE37D148-4C8D-4227-83C5-C36D0471D1F4}" type="presOf" srcId="{249C5C2B-4BA9-45DF-9D02-815D63D6F128}" destId="{2E471867-C3A2-4E68-A3FE-D542706C2C30}" srcOrd="0" destOrd="0" presId="urn:microsoft.com/office/officeart/2005/8/layout/pyramid2"/>
    <dgm:cxn modelId="{B67F18DA-D039-4819-97A3-D7BB019C66B0}" type="presOf" srcId="{F66CCAA4-1001-47AF-9B34-AAC2F1CD3211}" destId="{503DEEDB-396D-4ACB-B3FB-B8C243409C93}" srcOrd="0" destOrd="0" presId="urn:microsoft.com/office/officeart/2005/8/layout/pyramid2"/>
    <dgm:cxn modelId="{31A72C0D-7F22-4A35-8BA0-68D185335521}" type="presParOf" srcId="{5A9379C7-A1EE-49B4-826E-4264A1D19BB1}" destId="{DC4F111E-9D85-486C-8EE9-9C08215013AF}" srcOrd="0" destOrd="0" presId="urn:microsoft.com/office/officeart/2005/8/layout/pyramid2"/>
    <dgm:cxn modelId="{5EB41874-18F6-44EC-9162-44A8C1417F39}" type="presParOf" srcId="{5A9379C7-A1EE-49B4-826E-4264A1D19BB1}" destId="{9862F65B-9815-4F5C-9B5D-899E4E71A30D}" srcOrd="1" destOrd="0" presId="urn:microsoft.com/office/officeart/2005/8/layout/pyramid2"/>
    <dgm:cxn modelId="{8A0A9F79-4A3C-429F-8287-177066244E7D}" type="presParOf" srcId="{9862F65B-9815-4F5C-9B5D-899E4E71A30D}" destId="{286E12B6-0289-4867-81C9-F35202646AF4}" srcOrd="0" destOrd="0" presId="urn:microsoft.com/office/officeart/2005/8/layout/pyramid2"/>
    <dgm:cxn modelId="{ED398859-0CF6-4D6D-AE58-C4A8FC8E3500}" type="presParOf" srcId="{9862F65B-9815-4F5C-9B5D-899E4E71A30D}" destId="{A0D6D5DB-74BC-4E01-A99D-E8EB1140FC6A}" srcOrd="1" destOrd="0" presId="urn:microsoft.com/office/officeart/2005/8/layout/pyramid2"/>
    <dgm:cxn modelId="{5041C604-64C1-42A6-A4D0-581CBC5BD39E}" type="presParOf" srcId="{9862F65B-9815-4F5C-9B5D-899E4E71A30D}" destId="{503DEEDB-396D-4ACB-B3FB-B8C243409C93}" srcOrd="2" destOrd="0" presId="urn:microsoft.com/office/officeart/2005/8/layout/pyramid2"/>
    <dgm:cxn modelId="{F00EFD1A-A796-4665-A3B1-578E12C158AA}" type="presParOf" srcId="{9862F65B-9815-4F5C-9B5D-899E4E71A30D}" destId="{2B377C1B-B67E-4390-8C24-C3B689151B63}" srcOrd="3" destOrd="0" presId="urn:microsoft.com/office/officeart/2005/8/layout/pyramid2"/>
    <dgm:cxn modelId="{75A37B23-D0D2-4E38-BFD3-A78B1818DF88}" type="presParOf" srcId="{9862F65B-9815-4F5C-9B5D-899E4E71A30D}" destId="{2E471867-C3A2-4E68-A3FE-D542706C2C30}" srcOrd="4" destOrd="0" presId="urn:microsoft.com/office/officeart/2005/8/layout/pyramid2"/>
    <dgm:cxn modelId="{6DFEE40F-8475-41AA-AE85-4F5893EE5125}" type="presParOf" srcId="{9862F65B-9815-4F5C-9B5D-899E4E71A30D}" destId="{EAD20B20-50B2-4B7B-BD2D-955EB8CDA536}" srcOrd="5"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199470E4-B36C-4BB1-A065-8987FE33D7F3}"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GB"/>
        </a:p>
      </dgm:t>
    </dgm:pt>
    <dgm:pt modelId="{6DE210BA-C4B8-4568-A07B-EA9F62C4B067}">
      <dgm:prSet phldrT="[Text]" phldr="1"/>
      <dgm:spPr/>
      <dgm:t>
        <a:bodyPr/>
        <a:lstStyle/>
        <a:p>
          <a:endParaRPr lang="en-GB" dirty="0"/>
        </a:p>
      </dgm:t>
    </dgm:pt>
    <dgm:pt modelId="{9DE06DA1-EA42-480B-92B9-56F166BEA93B}" type="parTrans" cxnId="{CC5F3207-7945-48D1-9B88-24759E68C73F}">
      <dgm:prSet/>
      <dgm:spPr/>
      <dgm:t>
        <a:bodyPr/>
        <a:lstStyle/>
        <a:p>
          <a:endParaRPr lang="en-GB"/>
        </a:p>
      </dgm:t>
    </dgm:pt>
    <dgm:pt modelId="{5DA0D5CC-4AA7-40FD-8AA4-C8C0B71AEDF6}" type="sibTrans" cxnId="{CC5F3207-7945-48D1-9B88-24759E68C73F}">
      <dgm:prSet/>
      <dgm:spPr/>
      <dgm:t>
        <a:bodyPr/>
        <a:lstStyle/>
        <a:p>
          <a:endParaRPr lang="en-GB"/>
        </a:p>
      </dgm:t>
    </dgm:pt>
    <dgm:pt modelId="{3A4E8A44-77B0-44E7-91E2-97F450DFD937}">
      <dgm:prSet phldrT="[Text]"/>
      <dgm:spPr/>
      <dgm:t>
        <a:bodyPr/>
        <a:lstStyle/>
        <a:p>
          <a:r>
            <a:rPr lang="en-US" dirty="0" err="1" smtClean="0"/>
            <a:t>Instruksi</a:t>
          </a:r>
          <a:r>
            <a:rPr lang="en-US" dirty="0" smtClean="0"/>
            <a:t> </a:t>
          </a:r>
          <a:r>
            <a:rPr lang="en-US" dirty="0" err="1" smtClean="0"/>
            <a:t>untuk</a:t>
          </a:r>
          <a:r>
            <a:rPr lang="en-US" dirty="0" smtClean="0"/>
            <a:t> </a:t>
          </a:r>
          <a:r>
            <a:rPr lang="en-US" dirty="0" err="1" smtClean="0"/>
            <a:t>pemakai</a:t>
          </a:r>
          <a:endParaRPr lang="en-GB" dirty="0"/>
        </a:p>
      </dgm:t>
    </dgm:pt>
    <dgm:pt modelId="{AAF651E8-AA46-4EC1-AF94-E9859A63B744}" type="parTrans" cxnId="{040B2655-732F-437D-8CB0-0954D6FA608E}">
      <dgm:prSet/>
      <dgm:spPr/>
      <dgm:t>
        <a:bodyPr/>
        <a:lstStyle/>
        <a:p>
          <a:endParaRPr lang="en-GB"/>
        </a:p>
      </dgm:t>
    </dgm:pt>
    <dgm:pt modelId="{FC347743-FC38-436B-B7C8-8843B728071E}" type="sibTrans" cxnId="{040B2655-732F-437D-8CB0-0954D6FA608E}">
      <dgm:prSet/>
      <dgm:spPr/>
      <dgm:t>
        <a:bodyPr/>
        <a:lstStyle/>
        <a:p>
          <a:endParaRPr lang="en-GB"/>
        </a:p>
      </dgm:t>
    </dgm:pt>
    <dgm:pt modelId="{C3D127F1-9DC9-4E9E-8D1C-5D4105E792C1}">
      <dgm:prSet phldrT="[Text]" phldr="1"/>
      <dgm:spPr/>
      <dgm:t>
        <a:bodyPr/>
        <a:lstStyle/>
        <a:p>
          <a:endParaRPr lang="en-GB" dirty="0"/>
        </a:p>
      </dgm:t>
    </dgm:pt>
    <dgm:pt modelId="{B1F21A32-A03E-490A-88E5-3C91DEB7EA77}" type="parTrans" cxnId="{DF3CC195-06B7-46FE-9D4F-2D113DFC6D78}">
      <dgm:prSet/>
      <dgm:spPr/>
      <dgm:t>
        <a:bodyPr/>
        <a:lstStyle/>
        <a:p>
          <a:endParaRPr lang="en-GB"/>
        </a:p>
      </dgm:t>
    </dgm:pt>
    <dgm:pt modelId="{C4DC3813-6836-4EC4-BA7D-141115BE3404}" type="sibTrans" cxnId="{DF3CC195-06B7-46FE-9D4F-2D113DFC6D78}">
      <dgm:prSet/>
      <dgm:spPr/>
      <dgm:t>
        <a:bodyPr/>
        <a:lstStyle/>
        <a:p>
          <a:endParaRPr lang="en-GB"/>
        </a:p>
      </dgm:t>
    </dgm:pt>
    <dgm:pt modelId="{D6DD5B55-05C4-4BEA-AD35-633BA6D0306B}">
      <dgm:prSet phldrT="[Text]" phldr="1"/>
      <dgm:spPr/>
      <dgm:t>
        <a:bodyPr/>
        <a:lstStyle/>
        <a:p>
          <a:endParaRPr lang="en-GB" dirty="0"/>
        </a:p>
      </dgm:t>
    </dgm:pt>
    <dgm:pt modelId="{3C8C2D64-B78E-431B-ADAC-EB88EFD16B4E}" type="parTrans" cxnId="{38202119-9885-4D24-B4C7-78C6A95DBF1B}">
      <dgm:prSet/>
      <dgm:spPr/>
      <dgm:t>
        <a:bodyPr/>
        <a:lstStyle/>
        <a:p>
          <a:endParaRPr lang="en-GB"/>
        </a:p>
      </dgm:t>
    </dgm:pt>
    <dgm:pt modelId="{5BF29D31-9784-4AE4-9787-D9155F9DE182}" type="sibTrans" cxnId="{38202119-9885-4D24-B4C7-78C6A95DBF1B}">
      <dgm:prSet/>
      <dgm:spPr/>
      <dgm:t>
        <a:bodyPr/>
        <a:lstStyle/>
        <a:p>
          <a:endParaRPr lang="en-GB"/>
        </a:p>
      </dgm:t>
    </dgm:pt>
    <dgm:pt modelId="{E6EE0289-E265-4020-B8B7-73B60A328C34}">
      <dgm:prSet phldrT="[Text]"/>
      <dgm:spPr/>
      <dgm:t>
        <a:bodyPr/>
        <a:lstStyle/>
        <a:p>
          <a:r>
            <a:rPr lang="en-US" dirty="0" err="1" smtClean="0"/>
            <a:t>Instruksi</a:t>
          </a:r>
          <a:r>
            <a:rPr lang="en-US" dirty="0" smtClean="0"/>
            <a:t> </a:t>
          </a:r>
          <a:r>
            <a:rPr lang="en-US" dirty="0" err="1" smtClean="0"/>
            <a:t>pengoperasian</a:t>
          </a:r>
          <a:r>
            <a:rPr lang="en-US" dirty="0" smtClean="0"/>
            <a:t> </a:t>
          </a:r>
          <a:r>
            <a:rPr lang="en-US" dirty="0" err="1" smtClean="0"/>
            <a:t>untuk</a:t>
          </a:r>
          <a:r>
            <a:rPr lang="en-US" dirty="0" smtClean="0"/>
            <a:t> </a:t>
          </a:r>
          <a:r>
            <a:rPr lang="en-US" dirty="0" err="1" smtClean="0"/>
            <a:t>karyawan</a:t>
          </a:r>
          <a:r>
            <a:rPr lang="en-US" dirty="0" smtClean="0"/>
            <a:t> </a:t>
          </a:r>
          <a:r>
            <a:rPr lang="en-US" dirty="0" err="1" smtClean="0"/>
            <a:t>pusat</a:t>
          </a:r>
          <a:r>
            <a:rPr lang="en-US" dirty="0" smtClean="0"/>
            <a:t> </a:t>
          </a:r>
          <a:r>
            <a:rPr lang="en-US" dirty="0" err="1" smtClean="0"/>
            <a:t>komputer</a:t>
          </a:r>
          <a:endParaRPr lang="en-GB" dirty="0"/>
        </a:p>
      </dgm:t>
    </dgm:pt>
    <dgm:pt modelId="{ADE65041-6332-478C-A016-C78ECCFCA1DE}" type="parTrans" cxnId="{12B79166-7060-4DAC-A180-071A4E04216A}">
      <dgm:prSet/>
      <dgm:spPr/>
      <dgm:t>
        <a:bodyPr/>
        <a:lstStyle/>
        <a:p>
          <a:endParaRPr lang="en-GB"/>
        </a:p>
      </dgm:t>
    </dgm:pt>
    <dgm:pt modelId="{23794C93-2653-4FCD-B226-E9475F76F46D}" type="sibTrans" cxnId="{12B79166-7060-4DAC-A180-071A4E04216A}">
      <dgm:prSet/>
      <dgm:spPr/>
      <dgm:t>
        <a:bodyPr/>
        <a:lstStyle/>
        <a:p>
          <a:endParaRPr lang="en-GB"/>
        </a:p>
      </dgm:t>
    </dgm:pt>
    <dgm:pt modelId="{EA7256B7-1EC4-4A3E-AD7B-85E0C378B6BC}">
      <dgm:prSet/>
      <dgm:spPr/>
      <dgm:t>
        <a:bodyPr/>
        <a:lstStyle/>
        <a:p>
          <a:r>
            <a:rPr lang="en-US" dirty="0" err="1" smtClean="0"/>
            <a:t>Instruksi</a:t>
          </a:r>
          <a:r>
            <a:rPr lang="en-US" dirty="0" smtClean="0"/>
            <a:t> </a:t>
          </a:r>
          <a:r>
            <a:rPr lang="en-US" dirty="0" err="1" smtClean="0"/>
            <a:t>untuk</a:t>
          </a:r>
          <a:r>
            <a:rPr lang="en-US" dirty="0" smtClean="0"/>
            <a:t> </a:t>
          </a:r>
          <a:r>
            <a:rPr lang="en-US" dirty="0" err="1" smtClean="0"/>
            <a:t>penyiapan</a:t>
          </a:r>
          <a:r>
            <a:rPr lang="en-US" dirty="0" smtClean="0"/>
            <a:t> </a:t>
          </a:r>
          <a:r>
            <a:rPr lang="en-US" dirty="0" err="1" smtClean="0"/>
            <a:t>masukan</a:t>
          </a:r>
          <a:endParaRPr lang="en-GB" dirty="0"/>
        </a:p>
      </dgm:t>
    </dgm:pt>
    <dgm:pt modelId="{7CC89875-EA4C-4085-A70F-5329D813FEE4}" type="parTrans" cxnId="{FFC10F77-0242-4FC7-96B8-E56418B7AC98}">
      <dgm:prSet/>
      <dgm:spPr/>
      <dgm:t>
        <a:bodyPr/>
        <a:lstStyle/>
        <a:p>
          <a:endParaRPr lang="en-GB"/>
        </a:p>
      </dgm:t>
    </dgm:pt>
    <dgm:pt modelId="{51D4DCF8-5218-4912-9B5F-84AB648CE0D8}" type="sibTrans" cxnId="{FFC10F77-0242-4FC7-96B8-E56418B7AC98}">
      <dgm:prSet/>
      <dgm:spPr/>
      <dgm:t>
        <a:bodyPr/>
        <a:lstStyle/>
        <a:p>
          <a:endParaRPr lang="en-GB"/>
        </a:p>
      </dgm:t>
    </dgm:pt>
    <dgm:pt modelId="{9A18B68E-13DA-439E-A546-D13F5530234A}" type="pres">
      <dgm:prSet presAssocID="{199470E4-B36C-4BB1-A065-8987FE33D7F3}" presName="linearFlow" presStyleCnt="0">
        <dgm:presLayoutVars>
          <dgm:dir/>
          <dgm:animLvl val="lvl"/>
          <dgm:resizeHandles val="exact"/>
        </dgm:presLayoutVars>
      </dgm:prSet>
      <dgm:spPr/>
      <dgm:t>
        <a:bodyPr/>
        <a:lstStyle/>
        <a:p>
          <a:endParaRPr lang="en-GB"/>
        </a:p>
      </dgm:t>
    </dgm:pt>
    <dgm:pt modelId="{B62B2E50-576F-4DCB-A273-CCC60A840A24}" type="pres">
      <dgm:prSet presAssocID="{6DE210BA-C4B8-4568-A07B-EA9F62C4B067}" presName="composite" presStyleCnt="0"/>
      <dgm:spPr/>
    </dgm:pt>
    <dgm:pt modelId="{CA4B2F9F-863D-4182-B60A-3A2864D54052}" type="pres">
      <dgm:prSet presAssocID="{6DE210BA-C4B8-4568-A07B-EA9F62C4B067}" presName="parentText" presStyleLbl="alignNode1" presStyleIdx="0" presStyleCnt="3">
        <dgm:presLayoutVars>
          <dgm:chMax val="1"/>
          <dgm:bulletEnabled val="1"/>
        </dgm:presLayoutVars>
      </dgm:prSet>
      <dgm:spPr/>
      <dgm:t>
        <a:bodyPr/>
        <a:lstStyle/>
        <a:p>
          <a:endParaRPr lang="en-GB"/>
        </a:p>
      </dgm:t>
    </dgm:pt>
    <dgm:pt modelId="{5F1E15EF-25CE-4CB6-BF7D-3950E133733E}" type="pres">
      <dgm:prSet presAssocID="{6DE210BA-C4B8-4568-A07B-EA9F62C4B067}" presName="descendantText" presStyleLbl="alignAcc1" presStyleIdx="0" presStyleCnt="3">
        <dgm:presLayoutVars>
          <dgm:bulletEnabled val="1"/>
        </dgm:presLayoutVars>
      </dgm:prSet>
      <dgm:spPr/>
      <dgm:t>
        <a:bodyPr/>
        <a:lstStyle/>
        <a:p>
          <a:endParaRPr lang="en-GB"/>
        </a:p>
      </dgm:t>
    </dgm:pt>
    <dgm:pt modelId="{A470A407-B144-47C5-8BFF-B81B414A2A4E}" type="pres">
      <dgm:prSet presAssocID="{5DA0D5CC-4AA7-40FD-8AA4-C8C0B71AEDF6}" presName="sp" presStyleCnt="0"/>
      <dgm:spPr/>
    </dgm:pt>
    <dgm:pt modelId="{B8DFCA69-4BC6-422F-94B8-32A68BCE9F94}" type="pres">
      <dgm:prSet presAssocID="{C3D127F1-9DC9-4E9E-8D1C-5D4105E792C1}" presName="composite" presStyleCnt="0"/>
      <dgm:spPr/>
    </dgm:pt>
    <dgm:pt modelId="{25A96F47-5CEF-420D-A467-166CAB960324}" type="pres">
      <dgm:prSet presAssocID="{C3D127F1-9DC9-4E9E-8D1C-5D4105E792C1}" presName="parentText" presStyleLbl="alignNode1" presStyleIdx="1" presStyleCnt="3">
        <dgm:presLayoutVars>
          <dgm:chMax val="1"/>
          <dgm:bulletEnabled val="1"/>
        </dgm:presLayoutVars>
      </dgm:prSet>
      <dgm:spPr/>
      <dgm:t>
        <a:bodyPr/>
        <a:lstStyle/>
        <a:p>
          <a:endParaRPr lang="en-GB"/>
        </a:p>
      </dgm:t>
    </dgm:pt>
    <dgm:pt modelId="{4A0C8701-DDA0-4D16-B8A9-228A4CBB7FB4}" type="pres">
      <dgm:prSet presAssocID="{C3D127F1-9DC9-4E9E-8D1C-5D4105E792C1}" presName="descendantText" presStyleLbl="alignAcc1" presStyleIdx="1" presStyleCnt="3">
        <dgm:presLayoutVars>
          <dgm:bulletEnabled val="1"/>
        </dgm:presLayoutVars>
      </dgm:prSet>
      <dgm:spPr/>
      <dgm:t>
        <a:bodyPr/>
        <a:lstStyle/>
        <a:p>
          <a:endParaRPr lang="en-GB"/>
        </a:p>
      </dgm:t>
    </dgm:pt>
    <dgm:pt modelId="{1820F7FE-8264-4F5B-81E0-776F4412E87D}" type="pres">
      <dgm:prSet presAssocID="{C4DC3813-6836-4EC4-BA7D-141115BE3404}" presName="sp" presStyleCnt="0"/>
      <dgm:spPr/>
    </dgm:pt>
    <dgm:pt modelId="{D4AF43E0-6B74-411A-819B-0049B8242B84}" type="pres">
      <dgm:prSet presAssocID="{D6DD5B55-05C4-4BEA-AD35-633BA6D0306B}" presName="composite" presStyleCnt="0"/>
      <dgm:spPr/>
    </dgm:pt>
    <dgm:pt modelId="{31AFFB33-B20F-43D8-8067-F2E9A096392E}" type="pres">
      <dgm:prSet presAssocID="{D6DD5B55-05C4-4BEA-AD35-633BA6D0306B}" presName="parentText" presStyleLbl="alignNode1" presStyleIdx="2" presStyleCnt="3">
        <dgm:presLayoutVars>
          <dgm:chMax val="1"/>
          <dgm:bulletEnabled val="1"/>
        </dgm:presLayoutVars>
      </dgm:prSet>
      <dgm:spPr/>
      <dgm:t>
        <a:bodyPr/>
        <a:lstStyle/>
        <a:p>
          <a:endParaRPr lang="en-GB"/>
        </a:p>
      </dgm:t>
    </dgm:pt>
    <dgm:pt modelId="{4B35B663-3F84-486C-9926-499AD31179FC}" type="pres">
      <dgm:prSet presAssocID="{D6DD5B55-05C4-4BEA-AD35-633BA6D0306B}" presName="descendantText" presStyleLbl="alignAcc1" presStyleIdx="2" presStyleCnt="3">
        <dgm:presLayoutVars>
          <dgm:bulletEnabled val="1"/>
        </dgm:presLayoutVars>
      </dgm:prSet>
      <dgm:spPr/>
      <dgm:t>
        <a:bodyPr/>
        <a:lstStyle/>
        <a:p>
          <a:endParaRPr lang="en-GB"/>
        </a:p>
      </dgm:t>
    </dgm:pt>
  </dgm:ptLst>
  <dgm:cxnLst>
    <dgm:cxn modelId="{FFC10F77-0242-4FC7-96B8-E56418B7AC98}" srcId="{C3D127F1-9DC9-4E9E-8D1C-5D4105E792C1}" destId="{EA7256B7-1EC4-4A3E-AD7B-85E0C378B6BC}" srcOrd="0" destOrd="0" parTransId="{7CC89875-EA4C-4085-A70F-5329D813FEE4}" sibTransId="{51D4DCF8-5218-4912-9B5F-84AB648CE0D8}"/>
    <dgm:cxn modelId="{D8866F0C-B2C3-4298-86F1-3AA311D95049}" type="presOf" srcId="{D6DD5B55-05C4-4BEA-AD35-633BA6D0306B}" destId="{31AFFB33-B20F-43D8-8067-F2E9A096392E}" srcOrd="0" destOrd="0" presId="urn:microsoft.com/office/officeart/2005/8/layout/chevron2"/>
    <dgm:cxn modelId="{12B79166-7060-4DAC-A180-071A4E04216A}" srcId="{D6DD5B55-05C4-4BEA-AD35-633BA6D0306B}" destId="{E6EE0289-E265-4020-B8B7-73B60A328C34}" srcOrd="0" destOrd="0" parTransId="{ADE65041-6332-478C-A016-C78ECCFCA1DE}" sibTransId="{23794C93-2653-4FCD-B226-E9475F76F46D}"/>
    <dgm:cxn modelId="{3BB72BC9-544E-4B1F-934E-9803AC852387}" type="presOf" srcId="{3A4E8A44-77B0-44E7-91E2-97F450DFD937}" destId="{5F1E15EF-25CE-4CB6-BF7D-3950E133733E}" srcOrd="0" destOrd="0" presId="urn:microsoft.com/office/officeart/2005/8/layout/chevron2"/>
    <dgm:cxn modelId="{CC04DF76-92A6-48EF-AC34-A262AE896220}" type="presOf" srcId="{6DE210BA-C4B8-4568-A07B-EA9F62C4B067}" destId="{CA4B2F9F-863D-4182-B60A-3A2864D54052}" srcOrd="0" destOrd="0" presId="urn:microsoft.com/office/officeart/2005/8/layout/chevron2"/>
    <dgm:cxn modelId="{A649A521-FD9B-4647-A3C4-B968260E19FB}" type="presOf" srcId="{EA7256B7-1EC4-4A3E-AD7B-85E0C378B6BC}" destId="{4A0C8701-DDA0-4D16-B8A9-228A4CBB7FB4}" srcOrd="0" destOrd="0" presId="urn:microsoft.com/office/officeart/2005/8/layout/chevron2"/>
    <dgm:cxn modelId="{AA4FFD89-5250-4C5C-ABFE-8159D2373EC0}" type="presOf" srcId="{199470E4-B36C-4BB1-A065-8987FE33D7F3}" destId="{9A18B68E-13DA-439E-A546-D13F5530234A}" srcOrd="0" destOrd="0" presId="urn:microsoft.com/office/officeart/2005/8/layout/chevron2"/>
    <dgm:cxn modelId="{CC5F3207-7945-48D1-9B88-24759E68C73F}" srcId="{199470E4-B36C-4BB1-A065-8987FE33D7F3}" destId="{6DE210BA-C4B8-4568-A07B-EA9F62C4B067}" srcOrd="0" destOrd="0" parTransId="{9DE06DA1-EA42-480B-92B9-56F166BEA93B}" sibTransId="{5DA0D5CC-4AA7-40FD-8AA4-C8C0B71AEDF6}"/>
    <dgm:cxn modelId="{040B2655-732F-437D-8CB0-0954D6FA608E}" srcId="{6DE210BA-C4B8-4568-A07B-EA9F62C4B067}" destId="{3A4E8A44-77B0-44E7-91E2-97F450DFD937}" srcOrd="0" destOrd="0" parTransId="{AAF651E8-AA46-4EC1-AF94-E9859A63B744}" sibTransId="{FC347743-FC38-436B-B7C8-8843B728071E}"/>
    <dgm:cxn modelId="{38202119-9885-4D24-B4C7-78C6A95DBF1B}" srcId="{199470E4-B36C-4BB1-A065-8987FE33D7F3}" destId="{D6DD5B55-05C4-4BEA-AD35-633BA6D0306B}" srcOrd="2" destOrd="0" parTransId="{3C8C2D64-B78E-431B-ADAC-EB88EFD16B4E}" sibTransId="{5BF29D31-9784-4AE4-9787-D9155F9DE182}"/>
    <dgm:cxn modelId="{0D3322BB-89DF-4E20-9599-63AE591628A1}" type="presOf" srcId="{C3D127F1-9DC9-4E9E-8D1C-5D4105E792C1}" destId="{25A96F47-5CEF-420D-A467-166CAB960324}" srcOrd="0" destOrd="0" presId="urn:microsoft.com/office/officeart/2005/8/layout/chevron2"/>
    <dgm:cxn modelId="{20F2BDCF-BB29-47DE-A951-D9F61E63E9A2}" type="presOf" srcId="{E6EE0289-E265-4020-B8B7-73B60A328C34}" destId="{4B35B663-3F84-486C-9926-499AD31179FC}" srcOrd="0" destOrd="0" presId="urn:microsoft.com/office/officeart/2005/8/layout/chevron2"/>
    <dgm:cxn modelId="{DF3CC195-06B7-46FE-9D4F-2D113DFC6D78}" srcId="{199470E4-B36C-4BB1-A065-8987FE33D7F3}" destId="{C3D127F1-9DC9-4E9E-8D1C-5D4105E792C1}" srcOrd="1" destOrd="0" parTransId="{B1F21A32-A03E-490A-88E5-3C91DEB7EA77}" sibTransId="{C4DC3813-6836-4EC4-BA7D-141115BE3404}"/>
    <dgm:cxn modelId="{8D74379D-1ED0-4C3C-8437-A4CC430C9B12}" type="presParOf" srcId="{9A18B68E-13DA-439E-A546-D13F5530234A}" destId="{B62B2E50-576F-4DCB-A273-CCC60A840A24}" srcOrd="0" destOrd="0" presId="urn:microsoft.com/office/officeart/2005/8/layout/chevron2"/>
    <dgm:cxn modelId="{A0D7E300-5649-4ABC-8738-72E22393C768}" type="presParOf" srcId="{B62B2E50-576F-4DCB-A273-CCC60A840A24}" destId="{CA4B2F9F-863D-4182-B60A-3A2864D54052}" srcOrd="0" destOrd="0" presId="urn:microsoft.com/office/officeart/2005/8/layout/chevron2"/>
    <dgm:cxn modelId="{477B8476-2724-4352-8C04-F4BCED1EE865}" type="presParOf" srcId="{B62B2E50-576F-4DCB-A273-CCC60A840A24}" destId="{5F1E15EF-25CE-4CB6-BF7D-3950E133733E}" srcOrd="1" destOrd="0" presId="urn:microsoft.com/office/officeart/2005/8/layout/chevron2"/>
    <dgm:cxn modelId="{DACC7FFD-A4E7-4C01-8A44-DDF43BD6704A}" type="presParOf" srcId="{9A18B68E-13DA-439E-A546-D13F5530234A}" destId="{A470A407-B144-47C5-8BFF-B81B414A2A4E}" srcOrd="1" destOrd="0" presId="urn:microsoft.com/office/officeart/2005/8/layout/chevron2"/>
    <dgm:cxn modelId="{75479B8C-3398-4175-AD37-1E98209B8F8D}" type="presParOf" srcId="{9A18B68E-13DA-439E-A546-D13F5530234A}" destId="{B8DFCA69-4BC6-422F-94B8-32A68BCE9F94}" srcOrd="2" destOrd="0" presId="urn:microsoft.com/office/officeart/2005/8/layout/chevron2"/>
    <dgm:cxn modelId="{018E22E9-DE43-4ED0-B454-6DD3D9577557}" type="presParOf" srcId="{B8DFCA69-4BC6-422F-94B8-32A68BCE9F94}" destId="{25A96F47-5CEF-420D-A467-166CAB960324}" srcOrd="0" destOrd="0" presId="urn:microsoft.com/office/officeart/2005/8/layout/chevron2"/>
    <dgm:cxn modelId="{2AF00C6C-26BA-4090-A513-1644DD25AC58}" type="presParOf" srcId="{B8DFCA69-4BC6-422F-94B8-32A68BCE9F94}" destId="{4A0C8701-DDA0-4D16-B8A9-228A4CBB7FB4}" srcOrd="1" destOrd="0" presId="urn:microsoft.com/office/officeart/2005/8/layout/chevron2"/>
    <dgm:cxn modelId="{BAF8EFC3-4EC5-456F-9293-513DE705C977}" type="presParOf" srcId="{9A18B68E-13DA-439E-A546-D13F5530234A}" destId="{1820F7FE-8264-4F5B-81E0-776F4412E87D}" srcOrd="3" destOrd="0" presId="urn:microsoft.com/office/officeart/2005/8/layout/chevron2"/>
    <dgm:cxn modelId="{9FF5A9BC-96FC-484D-A135-6B30B6E3294B}" type="presParOf" srcId="{9A18B68E-13DA-439E-A546-D13F5530234A}" destId="{D4AF43E0-6B74-411A-819B-0049B8242B84}" srcOrd="4" destOrd="0" presId="urn:microsoft.com/office/officeart/2005/8/layout/chevron2"/>
    <dgm:cxn modelId="{83BF4593-DA96-48FC-AC96-F4CDCDD85380}" type="presParOf" srcId="{D4AF43E0-6B74-411A-819B-0049B8242B84}" destId="{31AFFB33-B20F-43D8-8067-F2E9A096392E}" srcOrd="0" destOrd="0" presId="urn:microsoft.com/office/officeart/2005/8/layout/chevron2"/>
    <dgm:cxn modelId="{040A1A51-F65A-4C3E-B43C-5475445378BC}" type="presParOf" srcId="{D4AF43E0-6B74-411A-819B-0049B8242B84}" destId="{4B35B663-3F84-486C-9926-499AD31179FC}"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794EF6-F0F1-4FFA-B34D-D195B960CBDF}"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94EF6-F0F1-4FFA-B34D-D195B960CBDF}"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94EF6-F0F1-4FFA-B34D-D195B960CBDF}"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94EF6-F0F1-4FFA-B34D-D195B960CBDF}"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94EF6-F0F1-4FFA-B34D-D195B960CBDF}"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794EF6-F0F1-4FFA-B34D-D195B960CBDF}"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794EF6-F0F1-4FFA-B34D-D195B960CBDF}" type="datetimeFigureOut">
              <a:rPr lang="en-US" smtClean="0"/>
              <a:t>9/23/2016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794EF6-F0F1-4FFA-B34D-D195B960CBDF}" type="datetimeFigureOut">
              <a:rPr lang="en-US" smtClean="0"/>
              <a:t>9/23/2016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94EF6-F0F1-4FFA-B34D-D195B960CBDF}" type="datetimeFigureOut">
              <a:rPr lang="en-US" smtClean="0"/>
              <a:t>9/23/2016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94EF6-F0F1-4FFA-B34D-D195B960CBDF}"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94EF6-F0F1-4FFA-B34D-D195B960CBDF}"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BC4A9-CB40-4D15-90A4-91E8078AF1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94EF6-F0F1-4FFA-B34D-D195B960CBDF}" type="datetimeFigureOut">
              <a:rPr lang="en-US" smtClean="0"/>
              <a:t>9/23/2016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BC4A9-CB40-4D15-90A4-91E8078AF1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unched Tape 5"/>
          <p:cNvSpPr/>
          <p:nvPr/>
        </p:nvSpPr>
        <p:spPr>
          <a:xfrm>
            <a:off x="1475656" y="1700808"/>
            <a:ext cx="6336704" cy="2952328"/>
          </a:xfrm>
          <a:prstGeom prst="flowChartPunchedTap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smtClean="0"/>
              <a:t>SOFTWARE </a:t>
            </a:r>
            <a:br>
              <a:rPr lang="en-GB" sz="4800" b="1" dirty="0" smtClean="0"/>
            </a:br>
            <a:r>
              <a:rPr lang="en-GB" sz="4800" b="1" dirty="0" smtClean="0"/>
              <a:t>(PERANGKAT LUNAK)</a:t>
            </a:r>
            <a:endParaRPr lang="en-GB" sz="4800" b="1" dirty="0">
              <a:solidFill>
                <a:schemeClr val="accent6"/>
              </a:solidFill>
            </a:endParaRPr>
          </a:p>
        </p:txBody>
      </p:sp>
    </p:spTree>
    <p:extLst>
      <p:ext uri="{BB962C8B-B14F-4D97-AF65-F5344CB8AC3E}">
        <p14:creationId xmlns:p14="http://schemas.microsoft.com/office/powerpoint/2010/main" xmlns="" val="22002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PENGERTIAN INASAFE</a:t>
            </a:r>
            <a:endParaRPr lang="en-GB" dirty="0"/>
          </a:p>
        </p:txBody>
      </p:sp>
      <p:sp>
        <p:nvSpPr>
          <p:cNvPr id="4" name="Rounded Rectangle 3"/>
          <p:cNvSpPr/>
          <p:nvPr/>
        </p:nvSpPr>
        <p:spPr>
          <a:xfrm>
            <a:off x="755576" y="1556792"/>
            <a:ext cx="7848872" cy="460851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err="1"/>
              <a:t>adalah</a:t>
            </a:r>
            <a:r>
              <a:rPr lang="en-GB" sz="3200" dirty="0"/>
              <a:t> </a:t>
            </a:r>
            <a:r>
              <a:rPr lang="en-GB" sz="3200" dirty="0" err="1"/>
              <a:t>perangkat</a:t>
            </a:r>
            <a:r>
              <a:rPr lang="en-GB" sz="3200" dirty="0"/>
              <a:t> </a:t>
            </a:r>
            <a:r>
              <a:rPr lang="en-GB" sz="3200" dirty="0" err="1"/>
              <a:t>lunak</a:t>
            </a:r>
            <a:r>
              <a:rPr lang="en-GB" sz="3200" dirty="0"/>
              <a:t> </a:t>
            </a:r>
            <a:r>
              <a:rPr lang="en-GB" sz="3200" dirty="0" err="1"/>
              <a:t>bebas-terbuka</a:t>
            </a:r>
            <a:r>
              <a:rPr lang="en-GB" sz="3200" dirty="0"/>
              <a:t> </a:t>
            </a:r>
            <a:r>
              <a:rPr lang="en-GB" sz="3200" dirty="0" err="1"/>
              <a:t>berupa</a:t>
            </a:r>
            <a:r>
              <a:rPr lang="en-GB" sz="3200" dirty="0"/>
              <a:t> plugin QGIS, </a:t>
            </a:r>
            <a:r>
              <a:rPr lang="en-GB" sz="3200" dirty="0" err="1"/>
              <a:t>merupakan</a:t>
            </a:r>
            <a:r>
              <a:rPr lang="en-GB" sz="3200" dirty="0"/>
              <a:t> </a:t>
            </a:r>
            <a:r>
              <a:rPr lang="en-GB" sz="3200" dirty="0" err="1"/>
              <a:t>alat</a:t>
            </a:r>
            <a:r>
              <a:rPr lang="en-GB" sz="3200" dirty="0"/>
              <a:t> </a:t>
            </a:r>
            <a:r>
              <a:rPr lang="en-GB" sz="3200" dirty="0" err="1"/>
              <a:t>sederhana</a:t>
            </a:r>
            <a:r>
              <a:rPr lang="en-GB" sz="3200" dirty="0"/>
              <a:t> </a:t>
            </a:r>
            <a:r>
              <a:rPr lang="en-GB" sz="3200" dirty="0" err="1"/>
              <a:t>namun</a:t>
            </a:r>
            <a:r>
              <a:rPr lang="en-GB" sz="3200" dirty="0"/>
              <a:t> </a:t>
            </a:r>
            <a:r>
              <a:rPr lang="en-GB" sz="3200" dirty="0" err="1"/>
              <a:t>akurat</a:t>
            </a:r>
            <a:r>
              <a:rPr lang="en-GB" sz="3200" dirty="0"/>
              <a:t> </a:t>
            </a:r>
            <a:r>
              <a:rPr lang="en-GB" sz="3200" dirty="0" err="1"/>
              <a:t>dalam</a:t>
            </a:r>
            <a:r>
              <a:rPr lang="en-GB" sz="3200" dirty="0"/>
              <a:t> </a:t>
            </a:r>
            <a:r>
              <a:rPr lang="en-GB" sz="3200" dirty="0" err="1"/>
              <a:t>menggabungkan</a:t>
            </a:r>
            <a:r>
              <a:rPr lang="en-GB" sz="3200" dirty="0"/>
              <a:t> data </a:t>
            </a:r>
            <a:r>
              <a:rPr lang="en-GB" sz="3200" dirty="0" err="1"/>
              <a:t>dari</a:t>
            </a:r>
            <a:r>
              <a:rPr lang="en-GB" sz="3200" dirty="0"/>
              <a:t> </a:t>
            </a:r>
            <a:r>
              <a:rPr lang="en-GB" sz="3200" dirty="0" err="1"/>
              <a:t>peneliti</a:t>
            </a:r>
            <a:r>
              <a:rPr lang="en-GB" sz="3200" dirty="0"/>
              <a:t>, </a:t>
            </a:r>
            <a:r>
              <a:rPr lang="en-GB" sz="3200" dirty="0" err="1"/>
              <a:t>pemerintah</a:t>
            </a:r>
            <a:r>
              <a:rPr lang="en-GB" sz="3200" dirty="0"/>
              <a:t> </a:t>
            </a:r>
            <a:r>
              <a:rPr lang="en-GB" sz="3200" dirty="0" err="1"/>
              <a:t>daerah</a:t>
            </a:r>
            <a:r>
              <a:rPr lang="en-GB" sz="3200" dirty="0"/>
              <a:t>, </a:t>
            </a:r>
            <a:r>
              <a:rPr lang="en-GB" sz="3200" dirty="0" err="1"/>
              <a:t>serta</a:t>
            </a:r>
            <a:r>
              <a:rPr lang="en-GB" sz="3200" dirty="0"/>
              <a:t> </a:t>
            </a:r>
            <a:r>
              <a:rPr lang="en-GB" sz="3200" dirty="0" err="1"/>
              <a:t>komunitas</a:t>
            </a:r>
            <a:r>
              <a:rPr lang="en-GB" sz="3200" dirty="0"/>
              <a:t> </a:t>
            </a:r>
            <a:r>
              <a:rPr lang="en-GB" sz="3200" dirty="0" err="1"/>
              <a:t>lokal</a:t>
            </a:r>
            <a:r>
              <a:rPr lang="en-GB" sz="3200" dirty="0"/>
              <a:t> </a:t>
            </a:r>
            <a:r>
              <a:rPr lang="en-GB" sz="3200" dirty="0" err="1"/>
              <a:t>untuk</a:t>
            </a:r>
            <a:r>
              <a:rPr lang="en-GB" sz="3200" dirty="0"/>
              <a:t> </a:t>
            </a:r>
            <a:r>
              <a:rPr lang="en-GB" sz="3200" dirty="0" err="1"/>
              <a:t>menciptakan</a:t>
            </a:r>
            <a:r>
              <a:rPr lang="en-GB" sz="3200" dirty="0"/>
              <a:t> </a:t>
            </a:r>
            <a:r>
              <a:rPr lang="en-GB" sz="3200" dirty="0" err="1"/>
              <a:t>prakiraan</a:t>
            </a:r>
            <a:r>
              <a:rPr lang="en-GB" sz="3200" dirty="0"/>
              <a:t> </a:t>
            </a:r>
            <a:r>
              <a:rPr lang="en-GB" sz="3200" dirty="0" err="1"/>
              <a:t>dampak</a:t>
            </a:r>
            <a:r>
              <a:rPr lang="en-GB" sz="3200" dirty="0"/>
              <a:t> </a:t>
            </a:r>
            <a:r>
              <a:rPr lang="en-GB" sz="3200" dirty="0" err="1"/>
              <a:t>dan</a:t>
            </a:r>
            <a:r>
              <a:rPr lang="en-GB" sz="3200" dirty="0"/>
              <a:t> </a:t>
            </a:r>
            <a:r>
              <a:rPr lang="en-GB" sz="3200" dirty="0" err="1"/>
              <a:t>strategi</a:t>
            </a:r>
            <a:r>
              <a:rPr lang="en-GB" sz="3200" dirty="0"/>
              <a:t> </a:t>
            </a:r>
            <a:r>
              <a:rPr lang="en-GB" sz="3200" dirty="0" err="1"/>
              <a:t>penanggulangan</a:t>
            </a:r>
            <a:r>
              <a:rPr lang="en-GB" sz="3200" dirty="0"/>
              <a:t> </a:t>
            </a:r>
            <a:r>
              <a:rPr lang="en-GB" sz="3200" dirty="0" err="1"/>
              <a:t>saat</a:t>
            </a:r>
            <a:r>
              <a:rPr lang="en-GB" sz="3200" dirty="0"/>
              <a:t> </a:t>
            </a:r>
            <a:r>
              <a:rPr lang="en-GB" sz="3200" dirty="0" err="1"/>
              <a:t>terjadi</a:t>
            </a:r>
            <a:r>
              <a:rPr lang="en-GB" sz="3200" dirty="0"/>
              <a:t> </a:t>
            </a:r>
            <a:r>
              <a:rPr lang="en-GB" sz="3200" dirty="0" err="1"/>
              <a:t>bencana</a:t>
            </a:r>
            <a:r>
              <a:rPr lang="en-GB" sz="3200" dirty="0"/>
              <a:t> </a:t>
            </a:r>
            <a:r>
              <a:rPr lang="en-GB" sz="3200" dirty="0" err="1"/>
              <a:t>alam</a:t>
            </a:r>
            <a:r>
              <a:rPr lang="en-GB" sz="3200" dirty="0"/>
              <a:t>.</a:t>
            </a:r>
          </a:p>
        </p:txBody>
      </p:sp>
    </p:spTree>
    <p:extLst>
      <p:ext uri="{BB962C8B-B14F-4D97-AF65-F5344CB8AC3E}">
        <p14:creationId xmlns:p14="http://schemas.microsoft.com/office/powerpoint/2010/main" xmlns="" val="231563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CONTOH SOFTWARE UNTUK PENANGGULANGAN BANJIR</a:t>
            </a:r>
            <a:endParaRPr lang="en-GB" dirty="0"/>
          </a:p>
        </p:txBody>
      </p:sp>
      <p:sp>
        <p:nvSpPr>
          <p:cNvPr id="4" name="Rounded Rectangle 3"/>
          <p:cNvSpPr/>
          <p:nvPr/>
        </p:nvSpPr>
        <p:spPr>
          <a:xfrm>
            <a:off x="755576" y="1772816"/>
            <a:ext cx="7704856" cy="424847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err="1" smtClean="0"/>
              <a:t>I</a:t>
            </a:r>
            <a:r>
              <a:rPr lang="en-GB" sz="4000" b="1" dirty="0" err="1" smtClean="0"/>
              <a:t>naSAFE</a:t>
            </a:r>
            <a:r>
              <a:rPr lang="en-GB" sz="4000" b="1" dirty="0" smtClean="0"/>
              <a:t> </a:t>
            </a:r>
            <a:endParaRPr lang="en-GB" sz="3600" b="1" dirty="0" smtClean="0"/>
          </a:p>
          <a:p>
            <a:r>
              <a:rPr lang="en-GB" sz="2800" dirty="0" err="1" smtClean="0"/>
              <a:t>Fungsinya</a:t>
            </a:r>
            <a:r>
              <a:rPr lang="en-GB" sz="2800" dirty="0" smtClean="0"/>
              <a:t> :</a:t>
            </a:r>
          </a:p>
          <a:p>
            <a:pPr marL="457200" indent="-457200">
              <a:buFont typeface="Arial" pitchFamily="34" charset="0"/>
              <a:buChar char="•"/>
            </a:pPr>
            <a:r>
              <a:rPr lang="en-GB" sz="2800" dirty="0" err="1" smtClean="0"/>
              <a:t>mengetahui</a:t>
            </a:r>
            <a:r>
              <a:rPr lang="en-GB" sz="2800" dirty="0" smtClean="0"/>
              <a:t> </a:t>
            </a:r>
            <a:r>
              <a:rPr lang="en-GB" sz="2800" dirty="0" err="1" smtClean="0"/>
              <a:t>wilayah</a:t>
            </a:r>
            <a:r>
              <a:rPr lang="en-GB" sz="2800" dirty="0" smtClean="0"/>
              <a:t> yang </a:t>
            </a:r>
            <a:r>
              <a:rPr lang="en-GB" sz="2800" dirty="0" err="1" smtClean="0"/>
              <a:t>terkena</a:t>
            </a:r>
            <a:r>
              <a:rPr lang="en-GB" sz="2800" dirty="0" smtClean="0"/>
              <a:t> </a:t>
            </a:r>
            <a:r>
              <a:rPr lang="en-GB" sz="2800" dirty="0" err="1" smtClean="0"/>
              <a:t>banjir</a:t>
            </a:r>
            <a:endParaRPr lang="en-GB" sz="2800" dirty="0" smtClean="0"/>
          </a:p>
          <a:p>
            <a:pPr marL="457200" indent="-457200">
              <a:buFont typeface="Arial" pitchFamily="34" charset="0"/>
              <a:buChar char="•"/>
            </a:pPr>
            <a:r>
              <a:rPr lang="en-GB" sz="2800" dirty="0" err="1" smtClean="0"/>
              <a:t>berapa</a:t>
            </a:r>
            <a:r>
              <a:rPr lang="en-GB" sz="2800" dirty="0" smtClean="0"/>
              <a:t> </a:t>
            </a:r>
            <a:r>
              <a:rPr lang="en-GB" sz="2800" dirty="0" err="1" smtClean="0"/>
              <a:t>banyak</a:t>
            </a:r>
            <a:r>
              <a:rPr lang="en-GB" sz="2800" dirty="0" smtClean="0"/>
              <a:t> orang yang </a:t>
            </a:r>
            <a:r>
              <a:rPr lang="en-GB" sz="2800" dirty="0" err="1" smtClean="0"/>
              <a:t>harus</a:t>
            </a:r>
            <a:r>
              <a:rPr lang="en-GB" sz="2800" dirty="0" smtClean="0"/>
              <a:t> </a:t>
            </a:r>
            <a:r>
              <a:rPr lang="en-GB" sz="2800" dirty="0" err="1" smtClean="0"/>
              <a:t>dievakuasi</a:t>
            </a:r>
            <a:endParaRPr lang="en-GB" sz="2800" dirty="0" smtClean="0"/>
          </a:p>
          <a:p>
            <a:pPr marL="457200" indent="-457200">
              <a:buFont typeface="Arial" pitchFamily="34" charset="0"/>
              <a:buChar char="•"/>
            </a:pPr>
            <a:r>
              <a:rPr lang="en-GB" sz="2800" dirty="0" err="1" smtClean="0"/>
              <a:t>tempat</a:t>
            </a:r>
            <a:r>
              <a:rPr lang="en-GB" sz="2800" dirty="0" smtClean="0"/>
              <a:t> </a:t>
            </a:r>
            <a:r>
              <a:rPr lang="en-GB" sz="2800" dirty="0" err="1" smtClean="0"/>
              <a:t>penampungan</a:t>
            </a:r>
            <a:endParaRPr lang="en-GB" sz="2800" dirty="0" smtClean="0"/>
          </a:p>
          <a:p>
            <a:pPr marL="457200" indent="-457200">
              <a:buFont typeface="Arial" pitchFamily="34" charset="0"/>
              <a:buChar char="•"/>
            </a:pPr>
            <a:r>
              <a:rPr lang="en-GB" sz="2800" dirty="0" err="1" smtClean="0"/>
              <a:t>sekolah</a:t>
            </a:r>
            <a:r>
              <a:rPr lang="en-GB" sz="2800" dirty="0" smtClean="0"/>
              <a:t> </a:t>
            </a:r>
            <a:r>
              <a:rPr lang="en-GB" sz="2800" dirty="0" err="1" smtClean="0"/>
              <a:t>dan</a:t>
            </a:r>
            <a:r>
              <a:rPr lang="en-GB" sz="2800" dirty="0" smtClean="0"/>
              <a:t> </a:t>
            </a:r>
            <a:r>
              <a:rPr lang="en-GB" sz="2800" dirty="0" err="1" smtClean="0"/>
              <a:t>jalan</a:t>
            </a:r>
            <a:r>
              <a:rPr lang="en-GB" sz="2800" dirty="0" smtClean="0"/>
              <a:t> </a:t>
            </a:r>
            <a:r>
              <a:rPr lang="en-GB" sz="2800" dirty="0" err="1" smtClean="0"/>
              <a:t>mana</a:t>
            </a:r>
            <a:r>
              <a:rPr lang="en-GB" sz="2800" dirty="0" smtClean="0"/>
              <a:t> </a:t>
            </a:r>
            <a:r>
              <a:rPr lang="en-GB" sz="2800" dirty="0" err="1" smtClean="0"/>
              <a:t>saja</a:t>
            </a:r>
            <a:r>
              <a:rPr lang="en-GB" sz="2800" dirty="0" smtClean="0"/>
              <a:t> yang </a:t>
            </a:r>
            <a:r>
              <a:rPr lang="en-GB" sz="2800" dirty="0" err="1" smtClean="0"/>
              <a:t>ditutup</a:t>
            </a:r>
            <a:endParaRPr lang="en-GB" sz="2800" dirty="0" smtClean="0"/>
          </a:p>
          <a:p>
            <a:pPr marL="457200" indent="-457200">
              <a:buFont typeface="Arial" pitchFamily="34" charset="0"/>
              <a:buChar char="•"/>
            </a:pPr>
            <a:r>
              <a:rPr lang="en-GB" sz="2800" dirty="0" err="1" smtClean="0"/>
              <a:t>rumah</a:t>
            </a:r>
            <a:r>
              <a:rPr lang="en-GB" sz="2800" dirty="0" smtClean="0"/>
              <a:t> </a:t>
            </a:r>
            <a:r>
              <a:rPr lang="en-GB" sz="2800" dirty="0" err="1" smtClean="0"/>
              <a:t>sakit</a:t>
            </a:r>
            <a:r>
              <a:rPr lang="en-GB" sz="2800" dirty="0" smtClean="0"/>
              <a:t> </a:t>
            </a:r>
            <a:r>
              <a:rPr lang="en-GB" sz="2800" dirty="0" err="1" smtClean="0"/>
              <a:t>mana</a:t>
            </a:r>
            <a:r>
              <a:rPr lang="en-GB" sz="2800" dirty="0" smtClean="0"/>
              <a:t> yang </a:t>
            </a:r>
            <a:r>
              <a:rPr lang="en-GB" sz="2800" dirty="0" err="1" smtClean="0"/>
              <a:t>masih</a:t>
            </a:r>
            <a:r>
              <a:rPr lang="en-GB" sz="2800" dirty="0" smtClean="0"/>
              <a:t> </a:t>
            </a:r>
            <a:r>
              <a:rPr lang="en-GB" sz="2800" dirty="0" err="1" smtClean="0"/>
              <a:t>bisa</a:t>
            </a:r>
            <a:r>
              <a:rPr lang="en-GB" sz="2800" dirty="0" smtClean="0"/>
              <a:t> </a:t>
            </a:r>
            <a:r>
              <a:rPr lang="en-GB" sz="2800" dirty="0" err="1" smtClean="0"/>
              <a:t>menerima</a:t>
            </a:r>
            <a:r>
              <a:rPr lang="en-GB" sz="2800" dirty="0" smtClean="0"/>
              <a:t> </a:t>
            </a:r>
            <a:r>
              <a:rPr lang="en-GB" sz="2800" dirty="0" err="1" smtClean="0"/>
              <a:t>pasien</a:t>
            </a:r>
            <a:endParaRPr lang="en-GB" sz="2800" dirty="0" smtClean="0"/>
          </a:p>
          <a:p>
            <a:pPr algn="ctr"/>
            <a:endParaRPr lang="en-GB" sz="2800" dirty="0"/>
          </a:p>
        </p:txBody>
      </p:sp>
    </p:spTree>
    <p:extLst>
      <p:ext uri="{BB962C8B-B14F-4D97-AF65-F5344CB8AC3E}">
        <p14:creationId xmlns:p14="http://schemas.microsoft.com/office/powerpoint/2010/main" xmlns="" val="149719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b="1" dirty="0" err="1" smtClean="0"/>
              <a:t>inaSAFE</a:t>
            </a:r>
            <a:endParaRPr lang="en-GB" sz="6600" b="1"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tretch>
            <a:fillRect/>
          </a:stretch>
        </p:blipFill>
        <p:spPr bwMode="auto">
          <a:xfrm>
            <a:off x="1228725" y="1471612"/>
            <a:ext cx="7143750" cy="452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631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2252" y="842372"/>
            <a:ext cx="8038796" cy="5112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5493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835696" y="332655"/>
            <a:ext cx="5544616" cy="6263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6874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unched Tape 3"/>
          <p:cNvSpPr/>
          <p:nvPr/>
        </p:nvSpPr>
        <p:spPr>
          <a:xfrm>
            <a:off x="1475656" y="1700808"/>
            <a:ext cx="6336704" cy="2952328"/>
          </a:xfrm>
          <a:prstGeom prst="flowChartPunchedTap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smtClean="0"/>
              <a:t>PROSEDUR / ALUR</a:t>
            </a:r>
            <a:endParaRPr lang="en-GB" sz="5400" b="1" dirty="0">
              <a:solidFill>
                <a:schemeClr val="accent6"/>
              </a:solidFill>
            </a:endParaRPr>
          </a:p>
        </p:txBody>
      </p:sp>
    </p:spTree>
    <p:extLst>
      <p:ext uri="{BB962C8B-B14F-4D97-AF65-F5344CB8AC3E}">
        <p14:creationId xmlns:p14="http://schemas.microsoft.com/office/powerpoint/2010/main" xmlns="" val="369878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PENGERTIAN</a:t>
            </a:r>
            <a:endParaRPr lang="en-GB" dirty="0"/>
          </a:p>
        </p:txBody>
      </p:sp>
      <p:sp>
        <p:nvSpPr>
          <p:cNvPr id="4" name="Rounded Rectangle 3"/>
          <p:cNvSpPr/>
          <p:nvPr/>
        </p:nvSpPr>
        <p:spPr>
          <a:xfrm>
            <a:off x="1547664" y="1628800"/>
            <a:ext cx="6696744" cy="381642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suatu</a:t>
            </a:r>
            <a:r>
              <a:rPr lang="en-US" sz="3200" dirty="0"/>
              <a:t> </a:t>
            </a:r>
            <a:r>
              <a:rPr lang="en-US" sz="3200" dirty="0" err="1"/>
              <a:t>urutan</a:t>
            </a:r>
            <a:r>
              <a:rPr lang="en-US" sz="3200" dirty="0"/>
              <a:t> </a:t>
            </a:r>
            <a:r>
              <a:rPr lang="en-US" sz="3200" dirty="0" err="1"/>
              <a:t>kegiatan</a:t>
            </a:r>
            <a:r>
              <a:rPr lang="en-US" sz="3200" dirty="0"/>
              <a:t> </a:t>
            </a:r>
            <a:r>
              <a:rPr lang="en-US" sz="3200" dirty="0" err="1"/>
              <a:t>klerikal</a:t>
            </a:r>
            <a:r>
              <a:rPr lang="en-US" sz="3200" dirty="0"/>
              <a:t>, </a:t>
            </a:r>
            <a:r>
              <a:rPr lang="en-US" sz="3200" dirty="0" err="1"/>
              <a:t>biasanya</a:t>
            </a:r>
            <a:r>
              <a:rPr lang="en-US" sz="3200" dirty="0"/>
              <a:t> </a:t>
            </a:r>
            <a:r>
              <a:rPr lang="en-US" sz="3200" dirty="0" err="1"/>
              <a:t>melibatkan</a:t>
            </a:r>
            <a:r>
              <a:rPr lang="en-US" sz="3200" dirty="0"/>
              <a:t> </a:t>
            </a:r>
            <a:r>
              <a:rPr lang="en-US" sz="3200" dirty="0" err="1"/>
              <a:t>beberapa</a:t>
            </a:r>
            <a:r>
              <a:rPr lang="en-US" sz="3200" dirty="0"/>
              <a:t> orang </a:t>
            </a:r>
            <a:r>
              <a:rPr lang="en-US" sz="3200" dirty="0" err="1"/>
              <a:t>dalam</a:t>
            </a:r>
            <a:r>
              <a:rPr lang="en-US" sz="3200" dirty="0"/>
              <a:t> </a:t>
            </a:r>
            <a:r>
              <a:rPr lang="en-US" sz="3200" dirty="0" err="1"/>
              <a:t>satu</a:t>
            </a:r>
            <a:r>
              <a:rPr lang="en-US" sz="3200" dirty="0"/>
              <a:t> </a:t>
            </a:r>
            <a:r>
              <a:rPr lang="en-US" sz="3200" dirty="0" err="1"/>
              <a:t>departemen</a:t>
            </a:r>
            <a:r>
              <a:rPr lang="en-US" sz="3200" dirty="0"/>
              <a:t> </a:t>
            </a:r>
            <a:r>
              <a:rPr lang="en-US" sz="3200" dirty="0" err="1"/>
              <a:t>atau</a:t>
            </a:r>
            <a:r>
              <a:rPr lang="en-US" sz="3200" dirty="0"/>
              <a:t> </a:t>
            </a:r>
            <a:r>
              <a:rPr lang="en-US" sz="3200" dirty="0" err="1"/>
              <a:t>lebih</a:t>
            </a:r>
            <a:r>
              <a:rPr lang="en-US" sz="3200" dirty="0"/>
              <a:t>, yang </a:t>
            </a:r>
            <a:r>
              <a:rPr lang="en-US" sz="3200" dirty="0" err="1"/>
              <a:t>dibuat</a:t>
            </a:r>
            <a:r>
              <a:rPr lang="en-US" sz="3200" dirty="0"/>
              <a:t> </a:t>
            </a:r>
            <a:r>
              <a:rPr lang="en-US" sz="3200" dirty="0" err="1"/>
              <a:t>untuk</a:t>
            </a:r>
            <a:r>
              <a:rPr lang="en-US" sz="3200" dirty="0"/>
              <a:t> </a:t>
            </a:r>
            <a:r>
              <a:rPr lang="en-US" sz="3200" dirty="0" err="1"/>
              <a:t>menjamin</a:t>
            </a:r>
            <a:r>
              <a:rPr lang="en-US" sz="3200" dirty="0"/>
              <a:t> </a:t>
            </a:r>
            <a:r>
              <a:rPr lang="en-US" sz="3200" dirty="0" err="1"/>
              <a:t>penanganan</a:t>
            </a:r>
            <a:r>
              <a:rPr lang="en-US" sz="3200" dirty="0"/>
              <a:t> </a:t>
            </a:r>
            <a:r>
              <a:rPr lang="en-US" sz="3200" dirty="0" err="1"/>
              <a:t>secara</a:t>
            </a:r>
            <a:r>
              <a:rPr lang="en-US" sz="3200" dirty="0"/>
              <a:t> </a:t>
            </a:r>
            <a:r>
              <a:rPr lang="en-US" sz="3200" dirty="0" err="1"/>
              <a:t>seragam</a:t>
            </a:r>
            <a:r>
              <a:rPr lang="en-US" sz="3200" dirty="0"/>
              <a:t> </a:t>
            </a:r>
            <a:r>
              <a:rPr lang="en-US" sz="3200" dirty="0" err="1"/>
              <a:t>transaksi</a:t>
            </a:r>
            <a:r>
              <a:rPr lang="en-US" sz="3200" dirty="0"/>
              <a:t> </a:t>
            </a:r>
            <a:r>
              <a:rPr lang="en-US" sz="3200" dirty="0" err="1"/>
              <a:t>organisasi</a:t>
            </a:r>
            <a:r>
              <a:rPr lang="en-US" sz="3200" dirty="0"/>
              <a:t> yang </a:t>
            </a:r>
            <a:r>
              <a:rPr lang="en-US" sz="3200" dirty="0" err="1"/>
              <a:t>terjadi</a:t>
            </a:r>
            <a:r>
              <a:rPr lang="en-US" sz="3200" dirty="0"/>
              <a:t> </a:t>
            </a:r>
            <a:r>
              <a:rPr lang="en-US" sz="3200" dirty="0" err="1"/>
              <a:t>berulang-ulang</a:t>
            </a:r>
            <a:endParaRPr lang="en-GB" sz="3200" dirty="0"/>
          </a:p>
        </p:txBody>
      </p:sp>
    </p:spTree>
    <p:extLst>
      <p:ext uri="{BB962C8B-B14F-4D97-AF65-F5344CB8AC3E}">
        <p14:creationId xmlns:p14="http://schemas.microsoft.com/office/powerpoint/2010/main" xmlns="" val="218357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JENIS-JENIS PROSEDUR YANG DIBUTUHKAN</a:t>
            </a:r>
            <a:endParaRPr lang="en-GB"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xmlns="" val="3362706912"/>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51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6090"/>
          </a:xfrm>
        </p:spPr>
        <p:txBody>
          <a:bodyPr>
            <a:noAutofit/>
          </a:bodyPr>
          <a:lstStyle/>
          <a:p>
            <a:pPr lvl="0"/>
            <a:r>
              <a:rPr lang="en-US" sz="2800" dirty="0" err="1"/>
              <a:t>Prosedur-prosedur</a:t>
            </a:r>
            <a:r>
              <a:rPr lang="en-US" sz="2800" dirty="0"/>
              <a:t> </a:t>
            </a:r>
            <a:r>
              <a:rPr lang="en-US" sz="2800" dirty="0" err="1"/>
              <a:t>saat</a:t>
            </a:r>
            <a:r>
              <a:rPr lang="en-US" sz="2800" dirty="0"/>
              <a:t> </a:t>
            </a:r>
            <a:r>
              <a:rPr lang="en-US" sz="2800" dirty="0" err="1" smtClean="0"/>
              <a:t>menangani</a:t>
            </a:r>
            <a:r>
              <a:rPr lang="en-US" sz="2800" dirty="0" smtClean="0"/>
              <a:t> </a:t>
            </a:r>
            <a:r>
              <a:rPr lang="en-US" sz="2800" dirty="0" err="1"/>
              <a:t>bencana</a:t>
            </a:r>
            <a:r>
              <a:rPr lang="en-US" sz="2800" dirty="0"/>
              <a:t> </a:t>
            </a:r>
            <a:r>
              <a:rPr lang="en-US" sz="2800" dirty="0" err="1"/>
              <a:t>banjir</a:t>
            </a:r>
            <a:r>
              <a:rPr lang="en-US" sz="2800" dirty="0"/>
              <a:t> </a:t>
            </a:r>
            <a:endParaRPr lang="en-GB" sz="2800" dirty="0"/>
          </a:p>
        </p:txBody>
      </p:sp>
      <p:sp>
        <p:nvSpPr>
          <p:cNvPr id="4" name="Rounded Rectangle 3"/>
          <p:cNvSpPr/>
          <p:nvPr/>
        </p:nvSpPr>
        <p:spPr>
          <a:xfrm>
            <a:off x="251520" y="764704"/>
            <a:ext cx="8640960" cy="5832648"/>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itchFamily="34" charset="0"/>
              <a:buChar char="•"/>
            </a:pPr>
            <a:r>
              <a:rPr lang="en-US" sz="2400" dirty="0" err="1"/>
              <a:t>Mengetahui</a:t>
            </a:r>
            <a:r>
              <a:rPr lang="en-US" sz="2400" dirty="0"/>
              <a:t> </a:t>
            </a:r>
            <a:r>
              <a:rPr lang="en-US" sz="2400" dirty="0" err="1"/>
              <a:t>apa</a:t>
            </a:r>
            <a:r>
              <a:rPr lang="en-US" sz="2400" dirty="0"/>
              <a:t> </a:t>
            </a:r>
            <a:r>
              <a:rPr lang="en-US" sz="2400" dirty="0" err="1"/>
              <a:t>penyebab</a:t>
            </a:r>
            <a:r>
              <a:rPr lang="en-US" sz="2400" dirty="0"/>
              <a:t> </a:t>
            </a:r>
            <a:r>
              <a:rPr lang="en-US" sz="2400" dirty="0" err="1"/>
              <a:t>dari</a:t>
            </a:r>
            <a:r>
              <a:rPr lang="en-US" sz="2400" dirty="0"/>
              <a:t> </a:t>
            </a:r>
            <a:r>
              <a:rPr lang="en-US" sz="2400" dirty="0" err="1"/>
              <a:t>banjir</a:t>
            </a:r>
            <a:r>
              <a:rPr lang="en-US" sz="2400" dirty="0"/>
              <a:t> </a:t>
            </a:r>
            <a:r>
              <a:rPr lang="en-US" sz="2400" dirty="0" err="1"/>
              <a:t>tersebut</a:t>
            </a:r>
            <a:r>
              <a:rPr lang="en-US" sz="2400" dirty="0"/>
              <a:t> </a:t>
            </a:r>
            <a:r>
              <a:rPr lang="en-US" sz="2400" dirty="0" err="1"/>
              <a:t>jika</a:t>
            </a:r>
            <a:r>
              <a:rPr lang="en-US" sz="2400" dirty="0"/>
              <a:t> </a:t>
            </a:r>
            <a:r>
              <a:rPr lang="en-US" sz="2400" dirty="0" err="1"/>
              <a:t>banjir</a:t>
            </a:r>
            <a:r>
              <a:rPr lang="en-US" sz="2400" dirty="0"/>
              <a:t> </a:t>
            </a:r>
            <a:r>
              <a:rPr lang="en-US" sz="2400" dirty="0" err="1"/>
              <a:t>disebabkan</a:t>
            </a:r>
            <a:r>
              <a:rPr lang="en-US" sz="2400" dirty="0"/>
              <a:t> </a:t>
            </a:r>
            <a:r>
              <a:rPr lang="en-US" sz="2400" dirty="0" err="1"/>
              <a:t>oleh</a:t>
            </a:r>
            <a:r>
              <a:rPr lang="en-US" sz="2400" dirty="0"/>
              <a:t> </a:t>
            </a:r>
            <a:r>
              <a:rPr lang="en-US" sz="2400" dirty="0" err="1"/>
              <a:t>alam</a:t>
            </a:r>
            <a:r>
              <a:rPr lang="en-US" sz="2400" dirty="0"/>
              <a:t> </a:t>
            </a:r>
            <a:r>
              <a:rPr lang="en-US" sz="2400" dirty="0" err="1"/>
              <a:t>mangka</a:t>
            </a:r>
            <a:r>
              <a:rPr lang="en-US" sz="2400" dirty="0"/>
              <a:t> </a:t>
            </a:r>
            <a:r>
              <a:rPr lang="en-US" sz="2400" dirty="0" err="1"/>
              <a:t>kita</a:t>
            </a:r>
            <a:r>
              <a:rPr lang="en-US" sz="2400" dirty="0"/>
              <a:t> </a:t>
            </a:r>
            <a:r>
              <a:rPr lang="en-US" sz="2400" dirty="0" err="1"/>
              <a:t>perlu</a:t>
            </a:r>
            <a:r>
              <a:rPr lang="en-US" sz="2400" dirty="0"/>
              <a:t> </a:t>
            </a:r>
            <a:r>
              <a:rPr lang="en-US" sz="2400" dirty="0" err="1"/>
              <a:t>memperbaiki</a:t>
            </a:r>
            <a:r>
              <a:rPr lang="en-US" sz="2400" dirty="0"/>
              <a:t> </a:t>
            </a:r>
            <a:r>
              <a:rPr lang="en-US" sz="2400" dirty="0" err="1"/>
              <a:t>alam</a:t>
            </a:r>
            <a:r>
              <a:rPr lang="en-US" sz="2400" dirty="0"/>
              <a:t> </a:t>
            </a:r>
            <a:r>
              <a:rPr lang="en-US" sz="2400" dirty="0" err="1"/>
              <a:t>dengan</a:t>
            </a:r>
            <a:r>
              <a:rPr lang="en-US" sz="2400" dirty="0"/>
              <a:t> </a:t>
            </a:r>
            <a:r>
              <a:rPr lang="en-US" sz="2400" dirty="0" err="1"/>
              <a:t>cara</a:t>
            </a:r>
            <a:r>
              <a:rPr lang="en-US" sz="2400" dirty="0"/>
              <a:t> </a:t>
            </a:r>
            <a:r>
              <a:rPr lang="en-US" sz="2400" dirty="0" err="1"/>
              <a:t>menanam</a:t>
            </a:r>
            <a:r>
              <a:rPr lang="en-US" sz="2400" dirty="0"/>
              <a:t> </a:t>
            </a:r>
            <a:r>
              <a:rPr lang="en-US" sz="2400" dirty="0" err="1"/>
              <a:t>tubuhan</a:t>
            </a:r>
            <a:r>
              <a:rPr lang="en-US" sz="2400" dirty="0"/>
              <a:t> , </a:t>
            </a:r>
            <a:r>
              <a:rPr lang="en-US" sz="2400" dirty="0" err="1"/>
              <a:t>menetralisi</a:t>
            </a:r>
            <a:r>
              <a:rPr lang="en-US" sz="2400" dirty="0"/>
              <a:t> </a:t>
            </a:r>
            <a:r>
              <a:rPr lang="en-US" sz="2400" dirty="0" err="1"/>
              <a:t>sungai</a:t>
            </a:r>
            <a:r>
              <a:rPr lang="en-US" sz="2400" dirty="0"/>
              <a:t>” </a:t>
            </a:r>
            <a:r>
              <a:rPr lang="en-US" sz="2400" dirty="0" err="1"/>
              <a:t>yg</a:t>
            </a:r>
            <a:r>
              <a:rPr lang="en-US" sz="2400" dirty="0"/>
              <a:t> </a:t>
            </a:r>
            <a:r>
              <a:rPr lang="en-US" sz="2400" dirty="0" err="1"/>
              <a:t>mulai</a:t>
            </a:r>
            <a:r>
              <a:rPr lang="en-US" sz="2400" dirty="0"/>
              <a:t> </a:t>
            </a:r>
            <a:r>
              <a:rPr lang="en-US" sz="2400" dirty="0" err="1"/>
              <a:t>dangkal</a:t>
            </a:r>
            <a:r>
              <a:rPr lang="en-US" sz="2400" dirty="0"/>
              <a:t> , </a:t>
            </a:r>
            <a:r>
              <a:rPr lang="en-US" sz="2400" dirty="0" err="1"/>
              <a:t>membuat</a:t>
            </a:r>
            <a:r>
              <a:rPr lang="en-US" sz="2400" dirty="0"/>
              <a:t> </a:t>
            </a:r>
            <a:r>
              <a:rPr lang="en-US" sz="2400" dirty="0" err="1"/>
              <a:t>bendungan</a:t>
            </a:r>
            <a:r>
              <a:rPr lang="en-US" sz="2400" dirty="0"/>
              <a:t> . </a:t>
            </a:r>
            <a:r>
              <a:rPr lang="en-US" sz="2400" dirty="0" err="1"/>
              <a:t>dan</a:t>
            </a:r>
            <a:r>
              <a:rPr lang="en-US" sz="2400" dirty="0"/>
              <a:t> </a:t>
            </a:r>
            <a:r>
              <a:rPr lang="en-US" sz="2400" dirty="0" err="1"/>
              <a:t>jika</a:t>
            </a:r>
            <a:r>
              <a:rPr lang="en-US" sz="2400" dirty="0"/>
              <a:t> </a:t>
            </a:r>
            <a:r>
              <a:rPr lang="en-US" sz="2400" dirty="0" err="1"/>
              <a:t>banjir</a:t>
            </a:r>
            <a:r>
              <a:rPr lang="en-US" sz="2400" dirty="0"/>
              <a:t> </a:t>
            </a:r>
            <a:r>
              <a:rPr lang="en-US" sz="2400" dirty="0" err="1"/>
              <a:t>disebabkan</a:t>
            </a:r>
            <a:r>
              <a:rPr lang="en-US" sz="2400" dirty="0"/>
              <a:t> </a:t>
            </a:r>
            <a:r>
              <a:rPr lang="en-US" sz="2400" dirty="0" err="1"/>
              <a:t>oleh</a:t>
            </a:r>
            <a:r>
              <a:rPr lang="en-US" sz="2400" dirty="0"/>
              <a:t> </a:t>
            </a:r>
            <a:r>
              <a:rPr lang="en-US" sz="2400" dirty="0" err="1"/>
              <a:t>ulah</a:t>
            </a:r>
            <a:r>
              <a:rPr lang="en-US" sz="2400" dirty="0"/>
              <a:t> </a:t>
            </a:r>
            <a:r>
              <a:rPr lang="en-US" sz="2400" dirty="0" err="1"/>
              <a:t>manusia</a:t>
            </a:r>
            <a:r>
              <a:rPr lang="en-US" sz="2400" dirty="0"/>
              <a:t> </a:t>
            </a:r>
            <a:r>
              <a:rPr lang="en-US" sz="2400" dirty="0" err="1"/>
              <a:t>mangka</a:t>
            </a:r>
            <a:r>
              <a:rPr lang="en-US" sz="2400" dirty="0"/>
              <a:t> </a:t>
            </a:r>
            <a:r>
              <a:rPr lang="en-US" sz="2400" dirty="0" err="1"/>
              <a:t>kita</a:t>
            </a:r>
            <a:r>
              <a:rPr lang="en-US" sz="2400" dirty="0"/>
              <a:t> </a:t>
            </a:r>
            <a:r>
              <a:rPr lang="en-US" sz="2400" dirty="0" err="1"/>
              <a:t>memberi</a:t>
            </a:r>
            <a:r>
              <a:rPr lang="en-US" sz="2400" dirty="0"/>
              <a:t> </a:t>
            </a:r>
            <a:r>
              <a:rPr lang="en-US" sz="2400" dirty="0" err="1"/>
              <a:t>penyuluhan</a:t>
            </a:r>
            <a:r>
              <a:rPr lang="en-US" sz="2400" dirty="0"/>
              <a:t> agar </a:t>
            </a:r>
            <a:r>
              <a:rPr lang="en-US" sz="2400" dirty="0" err="1"/>
              <a:t>tidak</a:t>
            </a:r>
            <a:r>
              <a:rPr lang="en-US" sz="2400" dirty="0"/>
              <a:t> </a:t>
            </a:r>
            <a:r>
              <a:rPr lang="en-US" sz="2400" dirty="0" err="1"/>
              <a:t>membuang</a:t>
            </a:r>
            <a:r>
              <a:rPr lang="en-US" sz="2400" dirty="0"/>
              <a:t> </a:t>
            </a:r>
            <a:r>
              <a:rPr lang="en-US" sz="2400" dirty="0" err="1"/>
              <a:t>sampah</a:t>
            </a:r>
            <a:r>
              <a:rPr lang="en-US" sz="2400" dirty="0"/>
              <a:t> </a:t>
            </a:r>
            <a:r>
              <a:rPr lang="en-US" sz="2400" dirty="0" err="1"/>
              <a:t>sembarangnya</a:t>
            </a:r>
            <a:r>
              <a:rPr lang="en-US" sz="2400" dirty="0"/>
              <a:t> </a:t>
            </a:r>
            <a:r>
              <a:rPr lang="en-US" sz="2400" dirty="0" err="1"/>
              <a:t>yg</a:t>
            </a:r>
            <a:r>
              <a:rPr lang="en-US" sz="2400" dirty="0"/>
              <a:t> </a:t>
            </a:r>
            <a:r>
              <a:rPr lang="en-US" sz="2400" dirty="0" err="1"/>
              <a:t>menyebabkan</a:t>
            </a:r>
            <a:r>
              <a:rPr lang="en-US" sz="2400" dirty="0"/>
              <a:t> </a:t>
            </a:r>
            <a:r>
              <a:rPr lang="en-US" sz="2400" dirty="0" err="1"/>
              <a:t>banjir</a:t>
            </a:r>
            <a:r>
              <a:rPr lang="en-US" sz="2400" dirty="0"/>
              <a:t>.</a:t>
            </a:r>
            <a:endParaRPr lang="en-GB" sz="2400" dirty="0"/>
          </a:p>
          <a:p>
            <a:pPr marL="285750" lvl="0" indent="-285750">
              <a:buFont typeface="Arial" pitchFamily="34" charset="0"/>
              <a:buChar char="•"/>
            </a:pPr>
            <a:r>
              <a:rPr lang="en-US" sz="2400" dirty="0" err="1"/>
              <a:t>Setelah</a:t>
            </a:r>
            <a:r>
              <a:rPr lang="en-US" sz="2400" dirty="0"/>
              <a:t> </a:t>
            </a:r>
            <a:r>
              <a:rPr lang="en-US" sz="2400" dirty="0" err="1"/>
              <a:t>itu</a:t>
            </a:r>
            <a:r>
              <a:rPr lang="en-US" sz="2400" dirty="0"/>
              <a:t> </a:t>
            </a:r>
            <a:r>
              <a:rPr lang="en-US" sz="2400" dirty="0" err="1"/>
              <a:t>menyurfai</a:t>
            </a:r>
            <a:r>
              <a:rPr lang="en-US" sz="2400" dirty="0"/>
              <a:t> </a:t>
            </a:r>
            <a:r>
              <a:rPr lang="en-US" sz="2400" dirty="0" err="1"/>
              <a:t>tempat</a:t>
            </a:r>
            <a:r>
              <a:rPr lang="en-US" sz="2400" dirty="0"/>
              <a:t> - </a:t>
            </a:r>
            <a:r>
              <a:rPr lang="en-US" sz="2400" dirty="0" err="1"/>
              <a:t>tempat</a:t>
            </a:r>
            <a:r>
              <a:rPr lang="en-US" sz="2400" dirty="0"/>
              <a:t> yang </a:t>
            </a:r>
            <a:r>
              <a:rPr lang="en-US" sz="2400" dirty="0" err="1"/>
              <a:t>akan</a:t>
            </a:r>
            <a:r>
              <a:rPr lang="en-US" sz="2400" dirty="0"/>
              <a:t> </a:t>
            </a:r>
            <a:r>
              <a:rPr lang="en-US" sz="2400" dirty="0" err="1"/>
              <a:t>rawan</a:t>
            </a:r>
            <a:r>
              <a:rPr lang="en-US" sz="2400" dirty="0"/>
              <a:t> </a:t>
            </a:r>
            <a:r>
              <a:rPr lang="en-US" sz="2400" dirty="0" err="1"/>
              <a:t>banjir</a:t>
            </a:r>
            <a:r>
              <a:rPr lang="en-US" sz="2400" dirty="0"/>
              <a:t> </a:t>
            </a:r>
            <a:endParaRPr lang="en-GB" sz="2400" dirty="0"/>
          </a:p>
          <a:p>
            <a:pPr marL="285750" lvl="0" indent="-285750">
              <a:buFont typeface="Arial" pitchFamily="34" charset="0"/>
              <a:buChar char="•"/>
            </a:pPr>
            <a:r>
              <a:rPr lang="en-US" sz="2400" dirty="0" err="1"/>
              <a:t>Setelah</a:t>
            </a:r>
            <a:r>
              <a:rPr lang="en-US" sz="2400" dirty="0"/>
              <a:t> </a:t>
            </a:r>
            <a:r>
              <a:rPr lang="en-US" sz="2400" dirty="0" err="1"/>
              <a:t>itu</a:t>
            </a:r>
            <a:r>
              <a:rPr lang="en-US" sz="2400" dirty="0"/>
              <a:t> </a:t>
            </a:r>
            <a:r>
              <a:rPr lang="en-US" sz="2400" dirty="0" err="1"/>
              <a:t>menyusun</a:t>
            </a:r>
            <a:r>
              <a:rPr lang="en-US" sz="2400" dirty="0"/>
              <a:t> </a:t>
            </a:r>
            <a:r>
              <a:rPr lang="en-US" sz="2400" dirty="0" err="1"/>
              <a:t>laporan</a:t>
            </a:r>
            <a:r>
              <a:rPr lang="en-US" sz="2400" dirty="0"/>
              <a:t> </a:t>
            </a:r>
            <a:r>
              <a:rPr lang="en-US" sz="2400" dirty="0" err="1"/>
              <a:t>kepada</a:t>
            </a:r>
            <a:r>
              <a:rPr lang="en-US" sz="2400" dirty="0"/>
              <a:t> </a:t>
            </a:r>
            <a:r>
              <a:rPr lang="en-US" sz="2400" dirty="0" err="1"/>
              <a:t>atasan</a:t>
            </a:r>
            <a:r>
              <a:rPr lang="en-US" sz="2400" dirty="0"/>
              <a:t> agar </a:t>
            </a:r>
            <a:r>
              <a:rPr lang="en-US" sz="2400" dirty="0" err="1"/>
              <a:t>biasa</a:t>
            </a:r>
            <a:r>
              <a:rPr lang="en-US" sz="2400" dirty="0"/>
              <a:t> </a:t>
            </a:r>
            <a:r>
              <a:rPr lang="en-US" sz="2400" dirty="0" err="1"/>
              <a:t>mendapatkan</a:t>
            </a:r>
            <a:r>
              <a:rPr lang="en-US" sz="2400" dirty="0"/>
              <a:t> </a:t>
            </a:r>
            <a:r>
              <a:rPr lang="en-US" sz="2400" dirty="0" err="1"/>
              <a:t>bantuan</a:t>
            </a:r>
            <a:r>
              <a:rPr lang="en-US" sz="2400" dirty="0"/>
              <a:t> </a:t>
            </a:r>
            <a:r>
              <a:rPr lang="en-US" sz="2400" dirty="0" err="1"/>
              <a:t>setelah</a:t>
            </a:r>
            <a:r>
              <a:rPr lang="en-US" sz="2400" dirty="0"/>
              <a:t> </a:t>
            </a:r>
            <a:r>
              <a:rPr lang="en-US" sz="2400" dirty="0" err="1"/>
              <a:t>kejadian</a:t>
            </a:r>
            <a:r>
              <a:rPr lang="en-US" sz="2400" dirty="0"/>
              <a:t> </a:t>
            </a:r>
            <a:r>
              <a:rPr lang="en-US" sz="2400" dirty="0" err="1"/>
              <a:t>banjir</a:t>
            </a:r>
            <a:r>
              <a:rPr lang="en-US" sz="2400" dirty="0"/>
              <a:t> </a:t>
            </a:r>
            <a:endParaRPr lang="en-GB" sz="2400" dirty="0"/>
          </a:p>
          <a:p>
            <a:pPr marL="285750" lvl="0" indent="-285750">
              <a:buFont typeface="Arial" pitchFamily="34" charset="0"/>
              <a:buChar char="•"/>
            </a:pPr>
            <a:r>
              <a:rPr lang="en-US" sz="2400" dirty="0" err="1"/>
              <a:t>Kemudian</a:t>
            </a:r>
            <a:r>
              <a:rPr lang="en-US" sz="2400" dirty="0"/>
              <a:t> </a:t>
            </a:r>
            <a:r>
              <a:rPr lang="en-US" sz="2400" dirty="0" err="1"/>
              <a:t>memasang</a:t>
            </a:r>
            <a:r>
              <a:rPr lang="en-US" sz="2400" dirty="0"/>
              <a:t> </a:t>
            </a:r>
            <a:r>
              <a:rPr lang="en-US" sz="2400" dirty="0" err="1"/>
              <a:t>alat-alat</a:t>
            </a:r>
            <a:r>
              <a:rPr lang="en-US" sz="2400" dirty="0"/>
              <a:t> </a:t>
            </a:r>
            <a:r>
              <a:rPr lang="en-US" sz="2400" dirty="0" err="1"/>
              <a:t>pendeteksi</a:t>
            </a:r>
            <a:r>
              <a:rPr lang="en-US" sz="2400" dirty="0"/>
              <a:t> </a:t>
            </a:r>
            <a:r>
              <a:rPr lang="en-US" sz="2400" dirty="0" err="1"/>
              <a:t>banjir</a:t>
            </a:r>
            <a:r>
              <a:rPr lang="en-US" sz="2400" dirty="0"/>
              <a:t> </a:t>
            </a:r>
            <a:r>
              <a:rPr lang="en-US" sz="2400" dirty="0" err="1"/>
              <a:t>pada</a:t>
            </a:r>
            <a:r>
              <a:rPr lang="en-US" sz="2400" dirty="0"/>
              <a:t> </a:t>
            </a:r>
            <a:r>
              <a:rPr lang="en-US" sz="2400" dirty="0" err="1"/>
              <a:t>setiap</a:t>
            </a:r>
            <a:r>
              <a:rPr lang="en-US" sz="2400" dirty="0"/>
              <a:t> </a:t>
            </a:r>
            <a:r>
              <a:rPr lang="en-US" sz="2400" dirty="0" err="1"/>
              <a:t>titik-titik</a:t>
            </a:r>
            <a:r>
              <a:rPr lang="en-US" sz="2400" dirty="0"/>
              <a:t> </a:t>
            </a:r>
            <a:r>
              <a:rPr lang="en-US" sz="2400" dirty="0" err="1"/>
              <a:t>daerah</a:t>
            </a:r>
            <a:r>
              <a:rPr lang="en-US" sz="2400" dirty="0"/>
              <a:t> yang </a:t>
            </a:r>
            <a:r>
              <a:rPr lang="en-US" sz="2400" dirty="0" err="1"/>
              <a:t>rawan</a:t>
            </a:r>
            <a:r>
              <a:rPr lang="en-US" sz="2400" dirty="0"/>
              <a:t> </a:t>
            </a:r>
            <a:r>
              <a:rPr lang="en-US" sz="2400" dirty="0" err="1"/>
              <a:t>banjir</a:t>
            </a:r>
            <a:endParaRPr lang="en-GB" sz="2400" dirty="0"/>
          </a:p>
          <a:p>
            <a:pPr marL="285750" indent="-285750">
              <a:buFont typeface="Arial" pitchFamily="34" charset="0"/>
              <a:buChar char="•"/>
            </a:pPr>
            <a:r>
              <a:rPr lang="en-US" sz="2400" dirty="0" err="1"/>
              <a:t>Bagi</a:t>
            </a:r>
            <a:r>
              <a:rPr lang="en-US" sz="2400" dirty="0"/>
              <a:t> </a:t>
            </a:r>
            <a:r>
              <a:rPr lang="en-US" sz="2400" dirty="0" err="1"/>
              <a:t>daerah</a:t>
            </a:r>
            <a:r>
              <a:rPr lang="en-US" sz="2400" dirty="0"/>
              <a:t> yang </a:t>
            </a:r>
            <a:r>
              <a:rPr lang="en-US" sz="2400" dirty="0" err="1"/>
              <a:t>terkena</a:t>
            </a:r>
            <a:r>
              <a:rPr lang="en-US" sz="2400" dirty="0"/>
              <a:t> </a:t>
            </a:r>
            <a:r>
              <a:rPr lang="en-US" sz="2400" dirty="0" err="1"/>
              <a:t>banjir</a:t>
            </a:r>
            <a:r>
              <a:rPr lang="en-US" sz="2400" dirty="0"/>
              <a:t> </a:t>
            </a:r>
            <a:r>
              <a:rPr lang="en-US" sz="2400" dirty="0" err="1"/>
              <a:t>mendaptkana</a:t>
            </a:r>
            <a:r>
              <a:rPr lang="en-US" sz="2400" dirty="0"/>
              <a:t> </a:t>
            </a:r>
            <a:r>
              <a:rPr lang="en-US" sz="2400" dirty="0" err="1"/>
              <a:t>bantuan</a:t>
            </a:r>
            <a:r>
              <a:rPr lang="en-US" sz="2400" dirty="0"/>
              <a:t> </a:t>
            </a:r>
            <a:r>
              <a:rPr lang="en-US" sz="2400" dirty="0" err="1"/>
              <a:t>pemulihan</a:t>
            </a:r>
            <a:r>
              <a:rPr lang="en-US" sz="2400" dirty="0"/>
              <a:t> </a:t>
            </a:r>
            <a:r>
              <a:rPr lang="en-US" sz="2400" dirty="0" err="1"/>
              <a:t>dari</a:t>
            </a:r>
            <a:r>
              <a:rPr lang="en-US" sz="2400" dirty="0"/>
              <a:t> </a:t>
            </a:r>
            <a:r>
              <a:rPr lang="en-US" sz="2400" dirty="0" err="1"/>
              <a:t>pemerintah</a:t>
            </a:r>
            <a:r>
              <a:rPr lang="en-US" sz="2400" dirty="0"/>
              <a:t> </a:t>
            </a:r>
            <a:endParaRPr lang="en-GB" sz="2400" dirty="0"/>
          </a:p>
        </p:txBody>
      </p:sp>
    </p:spTree>
    <p:extLst>
      <p:ext uri="{BB962C8B-B14F-4D97-AF65-F5344CB8AC3E}">
        <p14:creationId xmlns:p14="http://schemas.microsoft.com/office/powerpoint/2010/main" xmlns="" val="392929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DATABASE</a:t>
            </a:r>
            <a:endParaRPr lang="en-GB" b="1" dirty="0"/>
          </a:p>
        </p:txBody>
      </p:sp>
      <p:sp>
        <p:nvSpPr>
          <p:cNvPr id="4" name="Rounded Rectangle 3"/>
          <p:cNvSpPr/>
          <p:nvPr/>
        </p:nvSpPr>
        <p:spPr>
          <a:xfrm>
            <a:off x="467544" y="1628800"/>
            <a:ext cx="8208912" cy="396044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t>Basis data </a:t>
            </a:r>
            <a:r>
              <a:rPr lang="id-ID" sz="3200" b="1" i="1" dirty="0"/>
              <a:t>(database):</a:t>
            </a:r>
            <a:r>
              <a:rPr lang="id-ID" sz="3200" dirty="0"/>
              <a:t>  Basis data (database) merupakan kumpulan data yang saling berkaitan dan berhubungan satu dengan yang lain, tersimpan di perangkat keras komputer dan menggunakan perangkat lunak untuk </a:t>
            </a:r>
            <a:r>
              <a:rPr lang="id-ID" sz="3200" dirty="0" smtClean="0"/>
              <a:t>memanipulasinya</a:t>
            </a:r>
            <a:r>
              <a:rPr lang="en-GB" sz="3200" dirty="0" smtClean="0"/>
              <a:t>.</a:t>
            </a:r>
            <a:endParaRPr lang="en-GB" sz="3200" dirty="0"/>
          </a:p>
        </p:txBody>
      </p:sp>
    </p:spTree>
    <p:extLst>
      <p:ext uri="{BB962C8B-B14F-4D97-AF65-F5344CB8AC3E}">
        <p14:creationId xmlns:p14="http://schemas.microsoft.com/office/powerpoint/2010/main" xmlns="" val="197537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PENGERTIAN</a:t>
            </a:r>
            <a:endParaRPr lang="en-GB" dirty="0"/>
          </a:p>
        </p:txBody>
      </p:sp>
      <p:sp>
        <p:nvSpPr>
          <p:cNvPr id="4" name="Rounded Rectangle 3"/>
          <p:cNvSpPr/>
          <p:nvPr/>
        </p:nvSpPr>
        <p:spPr>
          <a:xfrm>
            <a:off x="1043608" y="2132856"/>
            <a:ext cx="6984776" cy="388843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smtClean="0"/>
              <a:t>sekumpulan</a:t>
            </a:r>
            <a:r>
              <a:rPr lang="en-GB" sz="3200" b="1" dirty="0" smtClean="0"/>
              <a:t> data </a:t>
            </a:r>
            <a:r>
              <a:rPr lang="en-GB" sz="3200" b="1" dirty="0" err="1" smtClean="0"/>
              <a:t>elektronik</a:t>
            </a:r>
            <a:r>
              <a:rPr lang="en-GB" sz="3200" b="1" dirty="0" smtClean="0"/>
              <a:t> </a:t>
            </a:r>
            <a:r>
              <a:rPr lang="en-GB" sz="3200" b="1" dirty="0" err="1" smtClean="0"/>
              <a:t>yg</a:t>
            </a:r>
            <a:r>
              <a:rPr lang="en-GB" sz="3200" b="1" dirty="0" smtClean="0"/>
              <a:t> </a:t>
            </a:r>
            <a:r>
              <a:rPr lang="en-GB" sz="3200" b="1" dirty="0" err="1" smtClean="0"/>
              <a:t>disimpan</a:t>
            </a:r>
            <a:r>
              <a:rPr lang="en-GB" sz="3200" b="1" dirty="0" smtClean="0"/>
              <a:t> </a:t>
            </a:r>
            <a:r>
              <a:rPr lang="en-GB" sz="3200" b="1" dirty="0" err="1" smtClean="0"/>
              <a:t>dan</a:t>
            </a:r>
            <a:r>
              <a:rPr lang="en-GB" sz="3200" b="1" dirty="0" smtClean="0"/>
              <a:t> </a:t>
            </a:r>
            <a:r>
              <a:rPr lang="en-GB" sz="3200" b="1" dirty="0" err="1" smtClean="0"/>
              <a:t>diatur</a:t>
            </a:r>
            <a:r>
              <a:rPr lang="en-GB" sz="3200" b="1" dirty="0" smtClean="0"/>
              <a:t> </a:t>
            </a:r>
            <a:r>
              <a:rPr lang="en-GB" sz="3200" b="1" dirty="0" err="1" smtClean="0"/>
              <a:t>oleh</a:t>
            </a:r>
            <a:r>
              <a:rPr lang="en-GB" sz="3200" b="1" dirty="0" smtClean="0"/>
              <a:t> </a:t>
            </a:r>
            <a:r>
              <a:rPr lang="en-GB" sz="3200" b="1" dirty="0" err="1" smtClean="0"/>
              <a:t>komputer</a:t>
            </a:r>
            <a:r>
              <a:rPr lang="en-GB" sz="3200" b="1" dirty="0" smtClean="0"/>
              <a:t>, data </a:t>
            </a:r>
            <a:r>
              <a:rPr lang="en-GB" sz="3200" b="1" dirty="0" err="1" smtClean="0"/>
              <a:t>elektronik</a:t>
            </a:r>
            <a:r>
              <a:rPr lang="en-GB" sz="3200" b="1" dirty="0" smtClean="0"/>
              <a:t> </a:t>
            </a:r>
            <a:r>
              <a:rPr lang="en-GB" sz="3200" b="1" dirty="0" err="1" smtClean="0"/>
              <a:t>yg</a:t>
            </a:r>
            <a:r>
              <a:rPr lang="en-GB" sz="3200" b="1" dirty="0" smtClean="0"/>
              <a:t> </a:t>
            </a:r>
            <a:r>
              <a:rPr lang="en-GB" sz="3200" b="1" dirty="0" err="1" smtClean="0"/>
              <a:t>disimpan</a:t>
            </a:r>
            <a:r>
              <a:rPr lang="en-GB" sz="3200" b="1" dirty="0" smtClean="0"/>
              <a:t> </a:t>
            </a:r>
            <a:r>
              <a:rPr lang="en-GB" sz="3200" b="1" dirty="0" err="1" smtClean="0"/>
              <a:t>oleh</a:t>
            </a:r>
            <a:r>
              <a:rPr lang="en-GB" sz="3200" b="1" dirty="0" smtClean="0"/>
              <a:t> </a:t>
            </a:r>
            <a:r>
              <a:rPr lang="en-GB" sz="3200" b="1" dirty="0" err="1" smtClean="0"/>
              <a:t>komputer</a:t>
            </a:r>
            <a:r>
              <a:rPr lang="en-GB" sz="3200" b="1" dirty="0" smtClean="0"/>
              <a:t> </a:t>
            </a:r>
            <a:r>
              <a:rPr lang="en-GB" sz="3200" b="1" dirty="0" err="1" smtClean="0"/>
              <a:t>itu</a:t>
            </a:r>
            <a:r>
              <a:rPr lang="en-GB" sz="3200" b="1" dirty="0" smtClean="0"/>
              <a:t> </a:t>
            </a:r>
            <a:r>
              <a:rPr lang="en-GB" sz="3200" b="1" dirty="0" err="1" smtClean="0"/>
              <a:t>dapat</a:t>
            </a:r>
            <a:r>
              <a:rPr lang="en-GB" sz="3200" b="1" dirty="0" smtClean="0"/>
              <a:t> </a:t>
            </a:r>
            <a:r>
              <a:rPr lang="en-GB" sz="3200" b="1" dirty="0" err="1" smtClean="0"/>
              <a:t>berupa</a:t>
            </a:r>
            <a:r>
              <a:rPr lang="en-GB" sz="3200" b="1" dirty="0" smtClean="0"/>
              <a:t> program </a:t>
            </a:r>
            <a:r>
              <a:rPr lang="en-GB" sz="3200" b="1" dirty="0" err="1" smtClean="0"/>
              <a:t>atau</a:t>
            </a:r>
            <a:r>
              <a:rPr lang="en-GB" sz="3200" b="1" dirty="0" smtClean="0"/>
              <a:t> </a:t>
            </a:r>
            <a:r>
              <a:rPr lang="en-GB" sz="3200" b="1" dirty="0" err="1" smtClean="0"/>
              <a:t>instruksi</a:t>
            </a:r>
            <a:r>
              <a:rPr lang="en-GB" sz="3200" b="1" dirty="0" smtClean="0"/>
              <a:t> </a:t>
            </a:r>
            <a:r>
              <a:rPr lang="en-GB" sz="3200" b="1" dirty="0" err="1" smtClean="0"/>
              <a:t>yg</a:t>
            </a:r>
            <a:r>
              <a:rPr lang="en-GB" sz="3200" b="1" dirty="0" smtClean="0"/>
              <a:t> </a:t>
            </a:r>
            <a:r>
              <a:rPr lang="en-GB" sz="3200" b="1" dirty="0" err="1" smtClean="0"/>
              <a:t>akan</a:t>
            </a:r>
            <a:r>
              <a:rPr lang="en-GB" sz="3200" b="1" dirty="0" smtClean="0"/>
              <a:t> </a:t>
            </a:r>
            <a:r>
              <a:rPr lang="en-GB" sz="3200" b="1" dirty="0" err="1" smtClean="0"/>
              <a:t>menjalankan</a:t>
            </a:r>
            <a:r>
              <a:rPr lang="en-GB" sz="3200" b="1" dirty="0" smtClean="0"/>
              <a:t> </a:t>
            </a:r>
            <a:r>
              <a:rPr lang="en-GB" sz="3200" b="1" dirty="0" err="1" smtClean="0"/>
              <a:t>suatu</a:t>
            </a:r>
            <a:r>
              <a:rPr lang="en-GB" sz="3200" b="1" dirty="0" smtClean="0"/>
              <a:t> </a:t>
            </a:r>
            <a:r>
              <a:rPr lang="en-GB" sz="3200" b="1" dirty="0" err="1" smtClean="0"/>
              <a:t>perintah</a:t>
            </a:r>
            <a:r>
              <a:rPr lang="en-GB" sz="3200" b="1" dirty="0" smtClean="0"/>
              <a:t>.</a:t>
            </a:r>
          </a:p>
          <a:p>
            <a:pPr algn="ctr"/>
            <a:endParaRPr lang="en-GB" dirty="0"/>
          </a:p>
        </p:txBody>
      </p:sp>
    </p:spTree>
    <p:extLst>
      <p:ext uri="{BB962C8B-B14F-4D97-AF65-F5344CB8AC3E}">
        <p14:creationId xmlns:p14="http://schemas.microsoft.com/office/powerpoint/2010/main" xmlns="" val="66416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CONTOH DATA PADA JURNAL </a:t>
            </a:r>
            <a:endParaRPr lang="en-GB" dirty="0"/>
          </a:p>
        </p:txBody>
      </p:sp>
      <p:sp>
        <p:nvSpPr>
          <p:cNvPr id="4" name="Rounded Rectangle 3"/>
          <p:cNvSpPr/>
          <p:nvPr/>
        </p:nvSpPr>
        <p:spPr>
          <a:xfrm>
            <a:off x="323528" y="1430534"/>
            <a:ext cx="8424936" cy="5112568"/>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a:t>Kawasan Asia berada di urutan teratas dari daftar korban akibat bencana alam. Hampir setengah bencana di dunia terjadi di Asia membuat wilayah ini rawan bencana. Laporan dari ESCAP juga merinci daftar negara di kawasan Asia Pasifik mengalami bencana alam selama periode 1980-2009. Indonesia menempati peringkat kedua dalam daftar jumlah kematian tertinggi akibat bencana alam di Asia-Pasifik. Selama 20 tahun terakhir, berbagai bencana alam di negara ini juga telah menyebabkan kerugian ekonomi paling sedikit US $ 22,5 miliar. Data ini terdapat dalam </a:t>
            </a:r>
            <a:r>
              <a:rPr lang="id-ID" sz="2400" i="1" dirty="0"/>
              <a:t>The Asia Pacific Disaster Report </a:t>
            </a:r>
            <a:r>
              <a:rPr lang="id-ID" sz="2400" dirty="0"/>
              <a:t>2010 yang disusun oleh </a:t>
            </a:r>
            <a:r>
              <a:rPr lang="id-ID" sz="2400" i="1" dirty="0"/>
              <a:t>The Economic and Social Commission for Asia and the Pacific </a:t>
            </a:r>
            <a:r>
              <a:rPr lang="id-ID" sz="2400" dirty="0"/>
              <a:t>(ESCAP) dan </a:t>
            </a:r>
            <a:r>
              <a:rPr lang="id-ID" sz="2400" i="1" dirty="0"/>
              <a:t>The UN International Strategy for Disaster Reduction </a:t>
            </a:r>
            <a:r>
              <a:rPr lang="id-ID" sz="2400" dirty="0"/>
              <a:t>(UNISDR</a:t>
            </a:r>
            <a:r>
              <a:rPr lang="id-ID" sz="2400" dirty="0" smtClean="0"/>
              <a:t>).</a:t>
            </a:r>
            <a:endParaRPr lang="en-GB" sz="2400" dirty="0"/>
          </a:p>
        </p:txBody>
      </p:sp>
    </p:spTree>
    <p:extLst>
      <p:ext uri="{BB962C8B-B14F-4D97-AF65-F5344CB8AC3E}">
        <p14:creationId xmlns:p14="http://schemas.microsoft.com/office/powerpoint/2010/main" xmlns="" val="250655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FUNGSI SOFTWARE</a:t>
            </a:r>
            <a:endParaRPr lang="en-GB" dirty="0"/>
          </a:p>
        </p:txBody>
      </p:sp>
      <p:sp>
        <p:nvSpPr>
          <p:cNvPr id="4" name="Rounded Rectangle 3"/>
          <p:cNvSpPr/>
          <p:nvPr/>
        </p:nvSpPr>
        <p:spPr>
          <a:xfrm>
            <a:off x="467544" y="1700808"/>
            <a:ext cx="8208912" cy="4464496"/>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buFont typeface="Arial" pitchFamily="34" charset="0"/>
              <a:buChar char="•"/>
            </a:pPr>
            <a:r>
              <a:rPr lang="en-GB" sz="3200" dirty="0" err="1"/>
              <a:t>Memproses</a:t>
            </a:r>
            <a:r>
              <a:rPr lang="en-GB" sz="3200" dirty="0"/>
              <a:t> data </a:t>
            </a:r>
            <a:r>
              <a:rPr lang="en-GB" sz="3200" dirty="0" err="1"/>
              <a:t>atau</a:t>
            </a:r>
            <a:r>
              <a:rPr lang="en-GB" sz="3200" dirty="0"/>
              <a:t> </a:t>
            </a:r>
            <a:r>
              <a:rPr lang="en-GB" sz="3200" dirty="0" err="1"/>
              <a:t>perintah</a:t>
            </a:r>
            <a:r>
              <a:rPr lang="en-GB" sz="3200" dirty="0"/>
              <a:t> / </a:t>
            </a:r>
            <a:r>
              <a:rPr lang="en-GB" sz="3200" dirty="0" err="1"/>
              <a:t>instruksi</a:t>
            </a:r>
            <a:r>
              <a:rPr lang="en-GB" sz="3200" dirty="0"/>
              <a:t> </a:t>
            </a:r>
            <a:r>
              <a:rPr lang="en-GB" sz="3200" dirty="0" err="1"/>
              <a:t>hingga</a:t>
            </a:r>
            <a:r>
              <a:rPr lang="en-GB" sz="3200" dirty="0"/>
              <a:t> </a:t>
            </a:r>
            <a:r>
              <a:rPr lang="en-GB" sz="3200" dirty="0" err="1"/>
              <a:t>mendapat</a:t>
            </a:r>
            <a:r>
              <a:rPr lang="en-GB" sz="3200" dirty="0"/>
              <a:t> </a:t>
            </a:r>
            <a:r>
              <a:rPr lang="en-GB" sz="3200" dirty="0" err="1"/>
              <a:t>hasil</a:t>
            </a:r>
            <a:r>
              <a:rPr lang="en-GB" sz="3200" dirty="0"/>
              <a:t> </a:t>
            </a:r>
            <a:r>
              <a:rPr lang="en-GB" sz="3200" dirty="0" err="1"/>
              <a:t>atau</a:t>
            </a:r>
            <a:r>
              <a:rPr lang="en-GB" sz="3200" dirty="0"/>
              <a:t> </a:t>
            </a:r>
            <a:r>
              <a:rPr lang="en-GB" sz="3200" dirty="0" err="1"/>
              <a:t>menjalankan</a:t>
            </a:r>
            <a:r>
              <a:rPr lang="en-GB" sz="3200" dirty="0"/>
              <a:t> </a:t>
            </a:r>
            <a:r>
              <a:rPr lang="en-GB" sz="3200" dirty="0" err="1"/>
              <a:t>sebuah</a:t>
            </a:r>
            <a:r>
              <a:rPr lang="en-GB" sz="3200" dirty="0"/>
              <a:t> </a:t>
            </a:r>
            <a:r>
              <a:rPr lang="en-GB" sz="3200" dirty="0" err="1"/>
              <a:t>perintah</a:t>
            </a:r>
            <a:r>
              <a:rPr lang="en-GB" sz="3200" dirty="0"/>
              <a:t> </a:t>
            </a:r>
            <a:r>
              <a:rPr lang="en-GB" sz="3200" dirty="0" err="1"/>
              <a:t>perintah</a:t>
            </a:r>
            <a:r>
              <a:rPr lang="en-GB" sz="3200" dirty="0" smtClean="0"/>
              <a:t>.</a:t>
            </a:r>
          </a:p>
          <a:p>
            <a:pPr lvl="0"/>
            <a:endParaRPr lang="en-GB" sz="3200" dirty="0"/>
          </a:p>
          <a:p>
            <a:pPr marL="457200" lvl="0" indent="-457200">
              <a:buFont typeface="Arial" pitchFamily="34" charset="0"/>
              <a:buChar char="•"/>
            </a:pPr>
            <a:r>
              <a:rPr lang="en-GB" sz="3200" dirty="0" err="1"/>
              <a:t>Sebagai</a:t>
            </a:r>
            <a:r>
              <a:rPr lang="en-GB" sz="3200" dirty="0"/>
              <a:t> </a:t>
            </a:r>
            <a:r>
              <a:rPr lang="en-GB" sz="3200" dirty="0" err="1"/>
              <a:t>sarana</a:t>
            </a:r>
            <a:r>
              <a:rPr lang="en-GB" sz="3200" dirty="0"/>
              <a:t> </a:t>
            </a:r>
            <a:r>
              <a:rPr lang="en-GB" sz="3200" dirty="0" err="1"/>
              <a:t>interaksi</a:t>
            </a:r>
            <a:r>
              <a:rPr lang="en-GB" sz="3200" dirty="0"/>
              <a:t> </a:t>
            </a:r>
            <a:r>
              <a:rPr lang="en-GB" sz="3200" dirty="0" err="1"/>
              <a:t>yg</a:t>
            </a:r>
            <a:r>
              <a:rPr lang="en-GB" sz="3200" dirty="0"/>
              <a:t> </a:t>
            </a:r>
            <a:r>
              <a:rPr lang="en-GB" sz="3200" dirty="0" err="1"/>
              <a:t>menghubungkan</a:t>
            </a:r>
            <a:r>
              <a:rPr lang="en-GB" sz="3200" dirty="0"/>
              <a:t> </a:t>
            </a:r>
            <a:r>
              <a:rPr lang="en-GB" sz="3200" dirty="0" err="1"/>
              <a:t>atau</a:t>
            </a:r>
            <a:r>
              <a:rPr lang="en-GB" sz="3200" dirty="0"/>
              <a:t> </a:t>
            </a:r>
            <a:r>
              <a:rPr lang="en-GB" sz="3200" dirty="0" err="1"/>
              <a:t>menjembatani</a:t>
            </a:r>
            <a:r>
              <a:rPr lang="en-GB" sz="3200" dirty="0"/>
              <a:t> </a:t>
            </a:r>
            <a:r>
              <a:rPr lang="en-GB" sz="3200" dirty="0" err="1"/>
              <a:t>pengguna</a:t>
            </a:r>
            <a:r>
              <a:rPr lang="en-GB" sz="3200" dirty="0"/>
              <a:t> </a:t>
            </a:r>
            <a:r>
              <a:rPr lang="en-GB" sz="3200" dirty="0" err="1"/>
              <a:t>komputer</a:t>
            </a:r>
            <a:r>
              <a:rPr lang="en-GB" sz="3200" dirty="0"/>
              <a:t> (user) </a:t>
            </a:r>
            <a:r>
              <a:rPr lang="en-GB" sz="3200" dirty="0" err="1"/>
              <a:t>dengan</a:t>
            </a:r>
            <a:r>
              <a:rPr lang="en-GB" sz="3200" dirty="0"/>
              <a:t> </a:t>
            </a:r>
            <a:r>
              <a:rPr lang="en-GB" sz="3200" dirty="0" err="1"/>
              <a:t>perangkat</a:t>
            </a:r>
            <a:r>
              <a:rPr lang="en-GB" sz="3200" dirty="0"/>
              <a:t> </a:t>
            </a:r>
            <a:r>
              <a:rPr lang="en-GB" sz="3200" dirty="0" err="1"/>
              <a:t>keras</a:t>
            </a:r>
            <a:r>
              <a:rPr lang="en-GB" sz="3200" dirty="0"/>
              <a:t>.</a:t>
            </a:r>
          </a:p>
          <a:p>
            <a:pPr algn="ctr"/>
            <a:endParaRPr lang="en-GB" dirty="0"/>
          </a:p>
        </p:txBody>
      </p:sp>
    </p:spTree>
    <p:extLst>
      <p:ext uri="{BB962C8B-B14F-4D97-AF65-F5344CB8AC3E}">
        <p14:creationId xmlns:p14="http://schemas.microsoft.com/office/powerpoint/2010/main" xmlns="" val="252344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3 GOLONGAN SOFTWARE</a:t>
            </a:r>
            <a:br>
              <a:rPr lang="en-GB" b="1" dirty="0" smtClean="0"/>
            </a:br>
            <a:r>
              <a:rPr lang="en-GB" b="1" dirty="0" smtClean="0"/>
              <a:t>(PERANGKAT LUNAK)</a:t>
            </a:r>
            <a:endParaRPr lang="en-GB"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xmlns="" val="1660124916"/>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9748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48072"/>
          </a:xfrm>
        </p:spPr>
        <p:txBody>
          <a:bodyPr>
            <a:normAutofit fontScale="90000"/>
          </a:bodyPr>
          <a:lstStyle/>
          <a:p>
            <a:r>
              <a:rPr lang="en-GB" b="1" dirty="0" smtClean="0"/>
              <a:t>1. SISTEM OPERASI</a:t>
            </a:r>
            <a:endParaRPr lang="en-GB" b="1" dirty="0"/>
          </a:p>
        </p:txBody>
      </p:sp>
      <p:sp>
        <p:nvSpPr>
          <p:cNvPr id="4" name="Rounded Rectangle 3"/>
          <p:cNvSpPr/>
          <p:nvPr/>
        </p:nvSpPr>
        <p:spPr>
          <a:xfrm>
            <a:off x="323528" y="908720"/>
            <a:ext cx="8352928" cy="5544616"/>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dirty="0" smtClean="0"/>
              <a:t>FUNGSI DARI SISTEM OPERASI :</a:t>
            </a:r>
          </a:p>
          <a:p>
            <a:pPr marL="457200" indent="-457200">
              <a:buFont typeface="Arial" pitchFamily="34" charset="0"/>
              <a:buChar char="•"/>
            </a:pPr>
            <a:r>
              <a:rPr lang="en-GB" sz="3200" dirty="0" err="1" smtClean="0"/>
              <a:t>mengatur</a:t>
            </a:r>
            <a:r>
              <a:rPr lang="en-GB" sz="3200" dirty="0" smtClean="0"/>
              <a:t> </a:t>
            </a:r>
            <a:r>
              <a:rPr lang="en-GB" sz="3200" dirty="0" err="1" smtClean="0"/>
              <a:t>semua</a:t>
            </a:r>
            <a:r>
              <a:rPr lang="en-GB" sz="3200" dirty="0" smtClean="0"/>
              <a:t> </a:t>
            </a:r>
            <a:r>
              <a:rPr lang="en-GB" sz="3200" dirty="0" err="1" smtClean="0"/>
              <a:t>perangkat</a:t>
            </a:r>
            <a:r>
              <a:rPr lang="en-GB" sz="3200" dirty="0" smtClean="0"/>
              <a:t> </a:t>
            </a:r>
            <a:r>
              <a:rPr lang="en-GB" sz="3200" dirty="0" err="1" smtClean="0"/>
              <a:t>keras</a:t>
            </a:r>
            <a:r>
              <a:rPr lang="en-GB" sz="3200" dirty="0" smtClean="0"/>
              <a:t> computer yang </a:t>
            </a:r>
            <a:r>
              <a:rPr lang="en-GB" sz="3200" dirty="0" err="1" smtClean="0"/>
              <a:t>terhubung</a:t>
            </a:r>
            <a:r>
              <a:rPr lang="en-GB" sz="3200" dirty="0" smtClean="0"/>
              <a:t> </a:t>
            </a:r>
            <a:r>
              <a:rPr lang="en-GB" sz="3200" dirty="0" err="1" smtClean="0"/>
              <a:t>dengan</a:t>
            </a:r>
            <a:r>
              <a:rPr lang="en-GB" sz="3200" dirty="0" smtClean="0"/>
              <a:t> CPU</a:t>
            </a:r>
          </a:p>
          <a:p>
            <a:pPr marL="457200" indent="-457200">
              <a:buFont typeface="Arial" pitchFamily="34" charset="0"/>
              <a:buChar char="•"/>
            </a:pPr>
            <a:r>
              <a:rPr lang="en-GB" sz="3200" dirty="0" err="1" smtClean="0"/>
              <a:t>menerjemahkan</a:t>
            </a:r>
            <a:r>
              <a:rPr lang="en-GB" sz="3200" dirty="0" smtClean="0"/>
              <a:t> </a:t>
            </a:r>
            <a:r>
              <a:rPr lang="en-GB" sz="3200" dirty="0" err="1" smtClean="0"/>
              <a:t>segala</a:t>
            </a:r>
            <a:r>
              <a:rPr lang="en-GB" sz="3200" dirty="0" smtClean="0"/>
              <a:t> </a:t>
            </a:r>
            <a:r>
              <a:rPr lang="en-GB" sz="3200" dirty="0" err="1" smtClean="0"/>
              <a:t>aktifitas</a:t>
            </a:r>
            <a:r>
              <a:rPr lang="en-GB" sz="3200" dirty="0" smtClean="0"/>
              <a:t> </a:t>
            </a:r>
            <a:r>
              <a:rPr lang="en-GB" sz="3200" dirty="0" err="1" smtClean="0"/>
              <a:t>pemakai</a:t>
            </a:r>
            <a:r>
              <a:rPr lang="en-GB" sz="3200" dirty="0" smtClean="0"/>
              <a:t> </a:t>
            </a:r>
            <a:r>
              <a:rPr lang="en-GB" sz="3200" dirty="0" err="1" smtClean="0"/>
              <a:t>kepada</a:t>
            </a:r>
            <a:r>
              <a:rPr lang="en-GB" sz="3200" dirty="0" smtClean="0"/>
              <a:t> CPU agar </a:t>
            </a:r>
            <a:r>
              <a:rPr lang="en-GB" sz="3200" dirty="0" err="1" smtClean="0"/>
              <a:t>segala</a:t>
            </a:r>
            <a:r>
              <a:rPr lang="en-GB" sz="3200" dirty="0" smtClean="0"/>
              <a:t> yang </a:t>
            </a:r>
            <a:r>
              <a:rPr lang="en-GB" sz="3200" dirty="0" err="1" smtClean="0"/>
              <a:t>diperintahkan</a:t>
            </a:r>
            <a:r>
              <a:rPr lang="en-GB" sz="3200" dirty="0" smtClean="0"/>
              <a:t> </a:t>
            </a:r>
            <a:r>
              <a:rPr lang="en-GB" sz="3200" dirty="0" err="1" smtClean="0"/>
              <a:t>oleh</a:t>
            </a:r>
            <a:r>
              <a:rPr lang="en-GB" sz="3200" dirty="0" smtClean="0"/>
              <a:t> </a:t>
            </a:r>
            <a:r>
              <a:rPr lang="en-GB" sz="3200" dirty="0" err="1" smtClean="0"/>
              <a:t>pemakai</a:t>
            </a:r>
            <a:r>
              <a:rPr lang="en-GB" sz="3200" dirty="0" smtClean="0"/>
              <a:t> </a:t>
            </a:r>
            <a:r>
              <a:rPr lang="en-GB" sz="3200" dirty="0" err="1" smtClean="0"/>
              <a:t>dapat</a:t>
            </a:r>
            <a:r>
              <a:rPr lang="en-GB" sz="3200" dirty="0" smtClean="0"/>
              <a:t> </a:t>
            </a:r>
            <a:r>
              <a:rPr lang="en-GB" sz="3200" dirty="0" err="1" smtClean="0"/>
              <a:t>dikerjakan</a:t>
            </a:r>
            <a:r>
              <a:rPr lang="en-GB" sz="3200" dirty="0" smtClean="0"/>
              <a:t> </a:t>
            </a:r>
            <a:r>
              <a:rPr lang="en-GB" sz="3200" dirty="0" err="1" smtClean="0"/>
              <a:t>oleh</a:t>
            </a:r>
            <a:r>
              <a:rPr lang="en-GB" sz="3200" dirty="0" smtClean="0"/>
              <a:t> CPU</a:t>
            </a:r>
          </a:p>
          <a:p>
            <a:pPr marL="457200" indent="-457200">
              <a:buFont typeface="Arial" pitchFamily="34" charset="0"/>
              <a:buChar char="•"/>
            </a:pPr>
            <a:r>
              <a:rPr lang="en-GB" sz="3200" dirty="0" err="1" smtClean="0"/>
              <a:t>mengatur</a:t>
            </a:r>
            <a:r>
              <a:rPr lang="en-GB" sz="3200" dirty="0" smtClean="0"/>
              <a:t> </a:t>
            </a:r>
            <a:r>
              <a:rPr lang="en-GB" sz="3200" dirty="0" err="1" smtClean="0"/>
              <a:t>semua</a:t>
            </a:r>
            <a:r>
              <a:rPr lang="en-GB" sz="3200" dirty="0" smtClean="0"/>
              <a:t> proses yang </a:t>
            </a:r>
            <a:r>
              <a:rPr lang="en-GB" sz="3200" dirty="0" err="1" smtClean="0"/>
              <a:t>terjadi</a:t>
            </a:r>
            <a:r>
              <a:rPr lang="en-GB" sz="3200" dirty="0" smtClean="0"/>
              <a:t> </a:t>
            </a:r>
            <a:r>
              <a:rPr lang="en-GB" sz="3200" dirty="0" err="1" smtClean="0"/>
              <a:t>didalam</a:t>
            </a:r>
            <a:r>
              <a:rPr lang="en-GB" sz="3200" dirty="0" smtClean="0"/>
              <a:t> CPU</a:t>
            </a:r>
          </a:p>
          <a:p>
            <a:pPr marL="457200" indent="-457200">
              <a:buFont typeface="Arial" pitchFamily="34" charset="0"/>
              <a:buChar char="•"/>
            </a:pPr>
            <a:r>
              <a:rPr lang="en-GB" sz="3200" dirty="0" err="1" smtClean="0"/>
              <a:t>sebagai</a:t>
            </a:r>
            <a:r>
              <a:rPr lang="en-GB" sz="3200" dirty="0" smtClean="0"/>
              <a:t> </a:t>
            </a:r>
            <a:r>
              <a:rPr lang="en-GB" sz="3200" dirty="0" err="1" smtClean="0"/>
              <a:t>tempat</a:t>
            </a:r>
            <a:r>
              <a:rPr lang="en-GB" sz="3200" dirty="0" smtClean="0"/>
              <a:t> </a:t>
            </a:r>
            <a:r>
              <a:rPr lang="en-GB" sz="3200" dirty="0" err="1" smtClean="0"/>
              <a:t>atau</a:t>
            </a:r>
            <a:r>
              <a:rPr lang="en-GB" sz="3200" dirty="0" smtClean="0"/>
              <a:t> platform </a:t>
            </a:r>
            <a:r>
              <a:rPr lang="en-GB" sz="3200" dirty="0" err="1" smtClean="0"/>
              <a:t>untuk</a:t>
            </a:r>
            <a:r>
              <a:rPr lang="en-GB" sz="3200" dirty="0" smtClean="0"/>
              <a:t> </a:t>
            </a:r>
            <a:r>
              <a:rPr lang="en-GB" sz="3200" dirty="0" err="1" smtClean="0"/>
              <a:t>menjalankan</a:t>
            </a:r>
            <a:r>
              <a:rPr lang="en-GB" sz="3200" dirty="0" smtClean="0"/>
              <a:t> </a:t>
            </a:r>
            <a:r>
              <a:rPr lang="en-GB" sz="3200" dirty="0" err="1" smtClean="0"/>
              <a:t>suatu</a:t>
            </a:r>
            <a:r>
              <a:rPr lang="en-GB" sz="3200" dirty="0" smtClean="0"/>
              <a:t> software </a:t>
            </a:r>
            <a:r>
              <a:rPr lang="en-GB" sz="3200" dirty="0" err="1" smtClean="0"/>
              <a:t>aplikasi</a:t>
            </a:r>
            <a:endParaRPr lang="en-GB" sz="3200" dirty="0" smtClean="0"/>
          </a:p>
        </p:txBody>
      </p:sp>
    </p:spTree>
    <p:extLst>
      <p:ext uri="{BB962C8B-B14F-4D97-AF65-F5344CB8AC3E}">
        <p14:creationId xmlns:p14="http://schemas.microsoft.com/office/powerpoint/2010/main" xmlns="" val="12681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CONTOH SISTEM OPERASI</a:t>
            </a:r>
            <a:endParaRPr lang="en-GB" dirty="0"/>
          </a:p>
        </p:txBody>
      </p:sp>
      <p:sp>
        <p:nvSpPr>
          <p:cNvPr id="3" name="Content Placeholder 2"/>
          <p:cNvSpPr>
            <a:spLocks noGrp="1"/>
          </p:cNvSpPr>
          <p:nvPr>
            <p:ph sz="quarter" idx="1"/>
          </p:nvPr>
        </p:nvSpPr>
        <p:spPr>
          <a:xfrm>
            <a:off x="2502822" y="1996653"/>
            <a:ext cx="4320480" cy="3124944"/>
          </a:xfrm>
          <a:solidFill>
            <a:schemeClr val="accent6"/>
          </a:solidFill>
          <a:ln>
            <a:solidFill>
              <a:schemeClr val="tx1"/>
            </a:solidFill>
          </a:ln>
        </p:spPr>
        <p:txBody>
          <a:bodyPr anchor="ctr"/>
          <a:lstStyle/>
          <a:p>
            <a:r>
              <a:rPr lang="en-GB" dirty="0" smtClean="0"/>
              <a:t>WINDOWS</a:t>
            </a:r>
          </a:p>
          <a:p>
            <a:r>
              <a:rPr lang="en-GB" dirty="0" smtClean="0"/>
              <a:t>LINUX</a:t>
            </a:r>
          </a:p>
          <a:p>
            <a:r>
              <a:rPr lang="en-GB" dirty="0" smtClean="0"/>
              <a:t>MAC OS</a:t>
            </a:r>
          </a:p>
          <a:p>
            <a:r>
              <a:rPr lang="en-GB" dirty="0" smtClean="0"/>
              <a:t>UBUNTU</a:t>
            </a:r>
          </a:p>
          <a:p>
            <a:r>
              <a:rPr lang="en-GB" dirty="0" smtClean="0"/>
              <a:t>DEBIAN</a:t>
            </a:r>
            <a:endParaRPr lang="en-GB" dirty="0"/>
          </a:p>
        </p:txBody>
      </p:sp>
    </p:spTree>
    <p:extLst>
      <p:ext uri="{BB962C8B-B14F-4D97-AF65-F5344CB8AC3E}">
        <p14:creationId xmlns:p14="http://schemas.microsoft.com/office/powerpoint/2010/main" xmlns="" val="304107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2. BAHASA PEMROGRAMAN</a:t>
            </a:r>
            <a:endParaRPr lang="en-GB" sz="3600" b="1" dirty="0"/>
          </a:p>
        </p:txBody>
      </p:sp>
      <p:sp>
        <p:nvSpPr>
          <p:cNvPr id="4" name="Rounded Rectangle 3"/>
          <p:cNvSpPr/>
          <p:nvPr/>
        </p:nvSpPr>
        <p:spPr>
          <a:xfrm>
            <a:off x="683568" y="1988840"/>
            <a:ext cx="7632848" cy="309634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err="1"/>
              <a:t>adalah</a:t>
            </a:r>
            <a:r>
              <a:rPr lang="en-GB" sz="3200" dirty="0"/>
              <a:t> </a:t>
            </a:r>
            <a:r>
              <a:rPr lang="en-GB" sz="3200" dirty="0" err="1"/>
              <a:t>bahasa</a:t>
            </a:r>
            <a:r>
              <a:rPr lang="en-GB" sz="3200" dirty="0"/>
              <a:t> yang </a:t>
            </a:r>
            <a:r>
              <a:rPr lang="en-GB" sz="3200" dirty="0" err="1"/>
              <a:t>digunakan</a:t>
            </a:r>
            <a:r>
              <a:rPr lang="en-GB" sz="3200" dirty="0"/>
              <a:t> </a:t>
            </a:r>
            <a:r>
              <a:rPr lang="en-GB" sz="3200" dirty="0" err="1"/>
              <a:t>untuk</a:t>
            </a:r>
            <a:r>
              <a:rPr lang="en-GB" sz="3200" dirty="0"/>
              <a:t> </a:t>
            </a:r>
            <a:r>
              <a:rPr lang="en-GB" sz="3200" dirty="0" err="1"/>
              <a:t>membuat</a:t>
            </a:r>
            <a:r>
              <a:rPr lang="en-GB" sz="3200" dirty="0"/>
              <a:t> program </a:t>
            </a:r>
            <a:r>
              <a:rPr lang="en-GB" sz="3200" dirty="0" err="1"/>
              <a:t>itu</a:t>
            </a:r>
            <a:r>
              <a:rPr lang="en-GB" sz="3200" dirty="0"/>
              <a:t> </a:t>
            </a:r>
            <a:r>
              <a:rPr lang="en-GB" sz="3200" dirty="0" err="1"/>
              <a:t>sendiri</a:t>
            </a:r>
            <a:r>
              <a:rPr lang="en-GB" sz="3200" dirty="0"/>
              <a:t>. Ada </a:t>
            </a:r>
            <a:r>
              <a:rPr lang="en-GB" sz="3200" dirty="0" err="1"/>
              <a:t>banyak</a:t>
            </a:r>
            <a:r>
              <a:rPr lang="en-GB" sz="3200" dirty="0"/>
              <a:t> </a:t>
            </a:r>
            <a:r>
              <a:rPr lang="en-GB" sz="3200" dirty="0" err="1"/>
              <a:t>bahasa</a:t>
            </a:r>
            <a:r>
              <a:rPr lang="en-GB" sz="3200" dirty="0"/>
              <a:t> </a:t>
            </a:r>
            <a:r>
              <a:rPr lang="en-GB" sz="3200" dirty="0" err="1"/>
              <a:t>pemrograman</a:t>
            </a:r>
            <a:r>
              <a:rPr lang="en-GB" sz="3200" dirty="0"/>
              <a:t> </a:t>
            </a:r>
            <a:r>
              <a:rPr lang="en-GB" sz="3200" dirty="0" err="1"/>
              <a:t>contohnya</a:t>
            </a:r>
            <a:r>
              <a:rPr lang="en-GB" sz="3200" dirty="0"/>
              <a:t> </a:t>
            </a:r>
            <a:r>
              <a:rPr lang="en-GB" sz="3200" dirty="0" err="1"/>
              <a:t>Bahasa</a:t>
            </a:r>
            <a:r>
              <a:rPr lang="en-GB" sz="3200" dirty="0"/>
              <a:t> C, C++, Visual Basic, Pascal, Borland, HTML, PHP, JAVA</a:t>
            </a:r>
          </a:p>
        </p:txBody>
      </p:sp>
    </p:spTree>
    <p:extLst>
      <p:ext uri="{BB962C8B-B14F-4D97-AF65-F5344CB8AC3E}">
        <p14:creationId xmlns:p14="http://schemas.microsoft.com/office/powerpoint/2010/main" xmlns="" val="160916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PROGRAM APLIKASI</a:t>
            </a:r>
            <a:endParaRPr lang="en-GB" dirty="0"/>
          </a:p>
        </p:txBody>
      </p:sp>
      <p:sp>
        <p:nvSpPr>
          <p:cNvPr id="4" name="Rounded Rectangle 3"/>
          <p:cNvSpPr/>
          <p:nvPr/>
        </p:nvSpPr>
        <p:spPr>
          <a:xfrm>
            <a:off x="827584" y="1772816"/>
            <a:ext cx="7272808" cy="460851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Program </a:t>
            </a:r>
            <a:r>
              <a:rPr lang="en-GB" sz="2800" dirty="0" err="1"/>
              <a:t>aplikasi</a:t>
            </a:r>
            <a:r>
              <a:rPr lang="en-GB" sz="2800" dirty="0"/>
              <a:t> </a:t>
            </a:r>
            <a:r>
              <a:rPr lang="en-GB" sz="2800" dirty="0" err="1"/>
              <a:t>merupakan</a:t>
            </a:r>
            <a:r>
              <a:rPr lang="en-GB" sz="2800" dirty="0"/>
              <a:t> software yang </a:t>
            </a:r>
            <a:r>
              <a:rPr lang="en-GB" sz="2800" dirty="0" err="1"/>
              <a:t>mempunyai</a:t>
            </a:r>
            <a:r>
              <a:rPr lang="en-GB" sz="2800" dirty="0"/>
              <a:t> </a:t>
            </a:r>
            <a:r>
              <a:rPr lang="en-GB" sz="2800" dirty="0" err="1"/>
              <a:t>fungsi</a:t>
            </a:r>
            <a:r>
              <a:rPr lang="en-GB" sz="2800" dirty="0"/>
              <a:t> </a:t>
            </a:r>
            <a:r>
              <a:rPr lang="en-GB" sz="2800" dirty="0" err="1"/>
              <a:t>khusus</a:t>
            </a:r>
            <a:r>
              <a:rPr lang="en-GB" sz="2800" dirty="0"/>
              <a:t> </a:t>
            </a:r>
            <a:r>
              <a:rPr lang="en-GB" sz="2800" dirty="0" err="1"/>
              <a:t>sesuai</a:t>
            </a:r>
            <a:r>
              <a:rPr lang="en-GB" sz="2800" dirty="0"/>
              <a:t> </a:t>
            </a:r>
            <a:r>
              <a:rPr lang="en-GB" sz="2800" dirty="0" err="1"/>
              <a:t>dengan</a:t>
            </a:r>
            <a:r>
              <a:rPr lang="en-GB" sz="2800" dirty="0"/>
              <a:t> </a:t>
            </a:r>
            <a:r>
              <a:rPr lang="en-GB" sz="2800" dirty="0" err="1"/>
              <a:t>tujuan</a:t>
            </a:r>
            <a:r>
              <a:rPr lang="en-GB" sz="2800" dirty="0"/>
              <a:t> </a:t>
            </a:r>
            <a:r>
              <a:rPr lang="en-GB" sz="2800" dirty="0" err="1"/>
              <a:t>pembuatannya</a:t>
            </a:r>
            <a:r>
              <a:rPr lang="en-GB" sz="2800" dirty="0"/>
              <a:t>. Program </a:t>
            </a:r>
            <a:r>
              <a:rPr lang="en-GB" sz="2800" dirty="0" err="1"/>
              <a:t>aplikasi</a:t>
            </a:r>
            <a:r>
              <a:rPr lang="en-GB" sz="2800" dirty="0"/>
              <a:t> </a:t>
            </a:r>
            <a:r>
              <a:rPr lang="en-GB" sz="2800" dirty="0" err="1"/>
              <a:t>merupakan</a:t>
            </a:r>
            <a:r>
              <a:rPr lang="en-GB" sz="2800" dirty="0"/>
              <a:t> software yang </a:t>
            </a:r>
            <a:r>
              <a:rPr lang="en-GB" sz="2800" dirty="0" err="1"/>
              <a:t>banyak</a:t>
            </a:r>
            <a:r>
              <a:rPr lang="en-GB" sz="2800" dirty="0"/>
              <a:t> </a:t>
            </a:r>
            <a:r>
              <a:rPr lang="en-GB" sz="2800" dirty="0" err="1"/>
              <a:t>digunakan</a:t>
            </a:r>
            <a:r>
              <a:rPr lang="en-GB" sz="2800" dirty="0"/>
              <a:t> </a:t>
            </a:r>
            <a:r>
              <a:rPr lang="en-GB" sz="2800" dirty="0" err="1"/>
              <a:t>untuk</a:t>
            </a:r>
            <a:r>
              <a:rPr lang="en-GB" sz="2800" dirty="0"/>
              <a:t> </a:t>
            </a:r>
            <a:r>
              <a:rPr lang="en-GB" sz="2800" dirty="0" err="1"/>
              <a:t>membantu</a:t>
            </a:r>
            <a:r>
              <a:rPr lang="en-GB" sz="2800" dirty="0"/>
              <a:t> </a:t>
            </a:r>
            <a:r>
              <a:rPr lang="en-GB" sz="2800" dirty="0" err="1"/>
              <a:t>menyelesaikan</a:t>
            </a:r>
            <a:r>
              <a:rPr lang="en-GB" sz="2800" dirty="0"/>
              <a:t> </a:t>
            </a:r>
            <a:r>
              <a:rPr lang="en-GB" sz="2800" dirty="0" err="1"/>
              <a:t>tugas</a:t>
            </a:r>
            <a:r>
              <a:rPr lang="en-GB" sz="2800" dirty="0"/>
              <a:t> </a:t>
            </a:r>
            <a:r>
              <a:rPr lang="en-GB" sz="2800" dirty="0" err="1" smtClean="0"/>
              <a:t>tertentu</a:t>
            </a:r>
            <a:r>
              <a:rPr lang="en-GB" sz="2800" dirty="0" smtClean="0"/>
              <a:t>. </a:t>
            </a:r>
            <a:r>
              <a:rPr lang="en-GB" sz="2800" dirty="0" err="1"/>
              <a:t>Contoh</a:t>
            </a:r>
            <a:r>
              <a:rPr lang="en-GB" sz="2800" dirty="0"/>
              <a:t> program </a:t>
            </a:r>
            <a:r>
              <a:rPr lang="en-GB" sz="2800" dirty="0" err="1"/>
              <a:t>aplikasi</a:t>
            </a:r>
            <a:r>
              <a:rPr lang="en-GB" sz="2800" dirty="0"/>
              <a:t> </a:t>
            </a:r>
            <a:r>
              <a:rPr lang="en-GB" sz="2800" dirty="0" err="1"/>
              <a:t>seperti</a:t>
            </a:r>
            <a:r>
              <a:rPr lang="en-GB" sz="2800" dirty="0"/>
              <a:t> Microsoft Word, excel, power point, </a:t>
            </a:r>
            <a:r>
              <a:rPr lang="en-GB" sz="2800" dirty="0" err="1"/>
              <a:t>Winamp</a:t>
            </a:r>
            <a:r>
              <a:rPr lang="en-GB" sz="2800" dirty="0"/>
              <a:t>, Media Player classic, calculator, </a:t>
            </a:r>
            <a:r>
              <a:rPr lang="en-GB" sz="2800" dirty="0" err="1"/>
              <a:t>dll</a:t>
            </a:r>
            <a:r>
              <a:rPr lang="en-GB" sz="2800" dirty="0"/>
              <a:t>.</a:t>
            </a:r>
          </a:p>
          <a:p>
            <a:pPr algn="ctr"/>
            <a:endParaRPr lang="en-GB" sz="2000" dirty="0"/>
          </a:p>
        </p:txBody>
      </p:sp>
    </p:spTree>
    <p:extLst>
      <p:ext uri="{BB962C8B-B14F-4D97-AF65-F5344CB8AC3E}">
        <p14:creationId xmlns:p14="http://schemas.microsoft.com/office/powerpoint/2010/main" xmlns="" val="298660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772816"/>
            <a:ext cx="8229600" cy="3249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32839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604</Words>
  <Application>Microsoft Office PowerPoint</Application>
  <PresentationFormat>On-screen Show (4:3)</PresentationFormat>
  <Paragraphs>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PENGERTIAN</vt:lpstr>
      <vt:lpstr>FUNGSI SOFTWARE</vt:lpstr>
      <vt:lpstr>3 GOLONGAN SOFTWARE (PERANGKAT LUNAK)</vt:lpstr>
      <vt:lpstr>1. SISTEM OPERASI</vt:lpstr>
      <vt:lpstr>CONTOH SISTEM OPERASI</vt:lpstr>
      <vt:lpstr>2. BAHASA PEMROGRAMAN</vt:lpstr>
      <vt:lpstr>3. PROGRAM APLIKASI</vt:lpstr>
      <vt:lpstr>Slide 9</vt:lpstr>
      <vt:lpstr>PENGERTIAN INASAFE</vt:lpstr>
      <vt:lpstr>CONTOH SOFTWARE UNTUK PENANGGULANGAN BANJIR</vt:lpstr>
      <vt:lpstr>inaSAFE</vt:lpstr>
      <vt:lpstr>Slide 13</vt:lpstr>
      <vt:lpstr>Slide 14</vt:lpstr>
      <vt:lpstr>Slide 15</vt:lpstr>
      <vt:lpstr>PENGERTIAN</vt:lpstr>
      <vt:lpstr>JENIS-JENIS PROSEDUR YANG DIBUTUHKAN</vt:lpstr>
      <vt:lpstr>Prosedur-prosedur saat menangani bencana banjir </vt:lpstr>
      <vt:lpstr>DATABASE</vt:lpstr>
      <vt:lpstr>CONTOH DATA PADA JURNAL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cp:revision>
  <dcterms:created xsi:type="dcterms:W3CDTF">2016-09-23T07:47:44Z</dcterms:created>
  <dcterms:modified xsi:type="dcterms:W3CDTF">2016-09-23T07:48:10Z</dcterms:modified>
</cp:coreProperties>
</file>