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Default Extension="gif" ContentType="image/gif"/>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1" r:id="rId8"/>
    <p:sldId id="262" r:id="rId9"/>
    <p:sldId id="272" r:id="rId10"/>
    <p:sldId id="273" r:id="rId11"/>
    <p:sldId id="268" r:id="rId12"/>
    <p:sldId id="269" r:id="rId13"/>
    <p:sldId id="270" r:id="rId14"/>
    <p:sldId id="271" r:id="rId15"/>
    <p:sldId id="264" r:id="rId16"/>
    <p:sldId id="265" r:id="rId17"/>
    <p:sldId id="266" r:id="rId18"/>
    <p:sldId id="267"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0FBB9-4A8E-4E17-8E67-DB02357B3DF7}" type="doc">
      <dgm:prSet loTypeId="urn:microsoft.com/office/officeart/2005/8/layout/pyramid2" loCatId="pyramid" qsTypeId="urn:microsoft.com/office/officeart/2005/8/quickstyle/simple1" qsCatId="simple" csTypeId="urn:microsoft.com/office/officeart/2005/8/colors/accent1_2" csCatId="accent1" phldr="1"/>
      <dgm:spPr/>
    </dgm:pt>
    <dgm:pt modelId="{05F5D848-8E31-43BA-82F7-B6181B78CD63}">
      <dgm:prSet phldrT="[Text]" custT="1"/>
      <dgm:spPr/>
      <dgm:t>
        <a:bodyPr/>
        <a:lstStyle/>
        <a:p>
          <a:r>
            <a:rPr lang="en-GB" sz="2800" b="1" dirty="0" smtClean="0"/>
            <a:t>SISTEM </a:t>
          </a:r>
        </a:p>
        <a:p>
          <a:r>
            <a:rPr lang="en-GB" sz="2800" b="1" dirty="0" smtClean="0"/>
            <a:t>OPERASI</a:t>
          </a:r>
          <a:endParaRPr lang="en-GB" sz="2800" b="1" dirty="0"/>
        </a:p>
      </dgm:t>
    </dgm:pt>
    <dgm:pt modelId="{0EC3A1E4-7EFB-4A76-AB6E-6CE112F889AC}" type="parTrans" cxnId="{7619CC35-736D-4FFB-BD45-188F05E86E9C}">
      <dgm:prSet/>
      <dgm:spPr/>
      <dgm:t>
        <a:bodyPr/>
        <a:lstStyle/>
        <a:p>
          <a:endParaRPr lang="en-GB"/>
        </a:p>
      </dgm:t>
    </dgm:pt>
    <dgm:pt modelId="{4C0DA0BD-C5D5-499A-9420-88E48372534F}" type="sibTrans" cxnId="{7619CC35-736D-4FFB-BD45-188F05E86E9C}">
      <dgm:prSet/>
      <dgm:spPr/>
      <dgm:t>
        <a:bodyPr/>
        <a:lstStyle/>
        <a:p>
          <a:endParaRPr lang="en-GB"/>
        </a:p>
      </dgm:t>
    </dgm:pt>
    <dgm:pt modelId="{249C5C2B-4BA9-45DF-9D02-815D63D6F128}">
      <dgm:prSet phldrT="[Text]" custT="1"/>
      <dgm:spPr/>
      <dgm:t>
        <a:bodyPr/>
        <a:lstStyle/>
        <a:p>
          <a:r>
            <a:rPr lang="en-GB" sz="2800" b="1" dirty="0" smtClean="0"/>
            <a:t>PROGRAM</a:t>
          </a:r>
        </a:p>
        <a:p>
          <a:r>
            <a:rPr lang="en-GB" sz="2800" b="1" dirty="0" smtClean="0"/>
            <a:t>APLIKASI</a:t>
          </a:r>
          <a:endParaRPr lang="en-GB" sz="2800" b="1" dirty="0"/>
        </a:p>
      </dgm:t>
    </dgm:pt>
    <dgm:pt modelId="{4E54B540-3DCB-4EB2-87BD-E29894986C8E}" type="parTrans" cxnId="{EDA82960-136D-4BBC-8F88-8B07F20C62BA}">
      <dgm:prSet/>
      <dgm:spPr/>
      <dgm:t>
        <a:bodyPr/>
        <a:lstStyle/>
        <a:p>
          <a:endParaRPr lang="en-GB"/>
        </a:p>
      </dgm:t>
    </dgm:pt>
    <dgm:pt modelId="{644C504A-840A-41DE-A426-DC9D83AE2ABB}" type="sibTrans" cxnId="{EDA82960-136D-4BBC-8F88-8B07F20C62BA}">
      <dgm:prSet/>
      <dgm:spPr/>
      <dgm:t>
        <a:bodyPr/>
        <a:lstStyle/>
        <a:p>
          <a:endParaRPr lang="en-GB"/>
        </a:p>
      </dgm:t>
    </dgm:pt>
    <dgm:pt modelId="{F66CCAA4-1001-47AF-9B34-AAC2F1CD3211}">
      <dgm:prSet phldrT="[Text]" custT="1"/>
      <dgm:spPr/>
      <dgm:t>
        <a:bodyPr/>
        <a:lstStyle/>
        <a:p>
          <a:r>
            <a:rPr lang="en-GB" sz="2800" b="1" dirty="0" smtClean="0"/>
            <a:t>BAHASA</a:t>
          </a:r>
        </a:p>
        <a:p>
          <a:r>
            <a:rPr lang="en-GB" sz="2800" b="1" dirty="0" smtClean="0"/>
            <a:t>PEMROGRAMAN</a:t>
          </a:r>
        </a:p>
      </dgm:t>
    </dgm:pt>
    <dgm:pt modelId="{A3AC1214-06C3-4EE2-9F6E-70F348E3BAD6}" type="sibTrans" cxnId="{0D87F743-A848-48E1-8B05-E00D9291E91B}">
      <dgm:prSet/>
      <dgm:spPr/>
      <dgm:t>
        <a:bodyPr/>
        <a:lstStyle/>
        <a:p>
          <a:endParaRPr lang="en-GB"/>
        </a:p>
      </dgm:t>
    </dgm:pt>
    <dgm:pt modelId="{DE48A831-B1DE-46EF-99A3-6B65FC06DB18}" type="parTrans" cxnId="{0D87F743-A848-48E1-8B05-E00D9291E91B}">
      <dgm:prSet/>
      <dgm:spPr/>
      <dgm:t>
        <a:bodyPr/>
        <a:lstStyle/>
        <a:p>
          <a:endParaRPr lang="en-GB"/>
        </a:p>
      </dgm:t>
    </dgm:pt>
    <dgm:pt modelId="{5A9379C7-A1EE-49B4-826E-4264A1D19BB1}" type="pres">
      <dgm:prSet presAssocID="{3410FBB9-4A8E-4E17-8E67-DB02357B3DF7}" presName="compositeShape" presStyleCnt="0">
        <dgm:presLayoutVars>
          <dgm:dir/>
          <dgm:resizeHandles/>
        </dgm:presLayoutVars>
      </dgm:prSet>
      <dgm:spPr/>
    </dgm:pt>
    <dgm:pt modelId="{DC4F111E-9D85-486C-8EE9-9C08215013AF}" type="pres">
      <dgm:prSet presAssocID="{3410FBB9-4A8E-4E17-8E67-DB02357B3DF7}" presName="pyramid" presStyleLbl="node1" presStyleIdx="0" presStyleCnt="1"/>
      <dgm:spPr/>
    </dgm:pt>
    <dgm:pt modelId="{9862F65B-9815-4F5C-9B5D-899E4E71A30D}" type="pres">
      <dgm:prSet presAssocID="{3410FBB9-4A8E-4E17-8E67-DB02357B3DF7}" presName="theList" presStyleCnt="0"/>
      <dgm:spPr/>
    </dgm:pt>
    <dgm:pt modelId="{286E12B6-0289-4867-81C9-F35202646AF4}" type="pres">
      <dgm:prSet presAssocID="{05F5D848-8E31-43BA-82F7-B6181B78CD63}" presName="aNode" presStyleLbl="fgAcc1" presStyleIdx="0" presStyleCnt="3">
        <dgm:presLayoutVars>
          <dgm:bulletEnabled val="1"/>
        </dgm:presLayoutVars>
      </dgm:prSet>
      <dgm:spPr/>
      <dgm:t>
        <a:bodyPr/>
        <a:lstStyle/>
        <a:p>
          <a:endParaRPr lang="en-GB"/>
        </a:p>
      </dgm:t>
    </dgm:pt>
    <dgm:pt modelId="{A0D6D5DB-74BC-4E01-A99D-E8EB1140FC6A}" type="pres">
      <dgm:prSet presAssocID="{05F5D848-8E31-43BA-82F7-B6181B78CD63}" presName="aSpace" presStyleCnt="0"/>
      <dgm:spPr/>
    </dgm:pt>
    <dgm:pt modelId="{503DEEDB-396D-4ACB-B3FB-B8C243409C93}" type="pres">
      <dgm:prSet presAssocID="{F66CCAA4-1001-47AF-9B34-AAC2F1CD3211}" presName="aNode" presStyleLbl="fgAcc1" presStyleIdx="1" presStyleCnt="3">
        <dgm:presLayoutVars>
          <dgm:bulletEnabled val="1"/>
        </dgm:presLayoutVars>
      </dgm:prSet>
      <dgm:spPr/>
      <dgm:t>
        <a:bodyPr/>
        <a:lstStyle/>
        <a:p>
          <a:endParaRPr lang="en-GB"/>
        </a:p>
      </dgm:t>
    </dgm:pt>
    <dgm:pt modelId="{2B377C1B-B67E-4390-8C24-C3B689151B63}" type="pres">
      <dgm:prSet presAssocID="{F66CCAA4-1001-47AF-9B34-AAC2F1CD3211}" presName="aSpace" presStyleCnt="0"/>
      <dgm:spPr/>
    </dgm:pt>
    <dgm:pt modelId="{2E471867-C3A2-4E68-A3FE-D542706C2C30}" type="pres">
      <dgm:prSet presAssocID="{249C5C2B-4BA9-45DF-9D02-815D63D6F128}" presName="aNode" presStyleLbl="fgAcc1" presStyleIdx="2" presStyleCnt="3">
        <dgm:presLayoutVars>
          <dgm:bulletEnabled val="1"/>
        </dgm:presLayoutVars>
      </dgm:prSet>
      <dgm:spPr/>
      <dgm:t>
        <a:bodyPr/>
        <a:lstStyle/>
        <a:p>
          <a:endParaRPr lang="en-GB"/>
        </a:p>
      </dgm:t>
    </dgm:pt>
    <dgm:pt modelId="{EAD20B20-50B2-4B7B-BD2D-955EB8CDA536}" type="pres">
      <dgm:prSet presAssocID="{249C5C2B-4BA9-45DF-9D02-815D63D6F128}" presName="aSpace" presStyleCnt="0"/>
      <dgm:spPr/>
    </dgm:pt>
  </dgm:ptLst>
  <dgm:cxnLst>
    <dgm:cxn modelId="{DA18549E-F091-41B6-AE89-0D1DBC1B7DF9}" type="presOf" srcId="{249C5C2B-4BA9-45DF-9D02-815D63D6F128}" destId="{2E471867-C3A2-4E68-A3FE-D542706C2C30}" srcOrd="0" destOrd="0" presId="urn:microsoft.com/office/officeart/2005/8/layout/pyramid2"/>
    <dgm:cxn modelId="{7619CC35-736D-4FFB-BD45-188F05E86E9C}" srcId="{3410FBB9-4A8E-4E17-8E67-DB02357B3DF7}" destId="{05F5D848-8E31-43BA-82F7-B6181B78CD63}" srcOrd="0" destOrd="0" parTransId="{0EC3A1E4-7EFB-4A76-AB6E-6CE112F889AC}" sibTransId="{4C0DA0BD-C5D5-499A-9420-88E48372534F}"/>
    <dgm:cxn modelId="{0D87F743-A848-48E1-8B05-E00D9291E91B}" srcId="{3410FBB9-4A8E-4E17-8E67-DB02357B3DF7}" destId="{F66CCAA4-1001-47AF-9B34-AAC2F1CD3211}" srcOrd="1" destOrd="0" parTransId="{DE48A831-B1DE-46EF-99A3-6B65FC06DB18}" sibTransId="{A3AC1214-06C3-4EE2-9F6E-70F348E3BAD6}"/>
    <dgm:cxn modelId="{EDA82960-136D-4BBC-8F88-8B07F20C62BA}" srcId="{3410FBB9-4A8E-4E17-8E67-DB02357B3DF7}" destId="{249C5C2B-4BA9-45DF-9D02-815D63D6F128}" srcOrd="2" destOrd="0" parTransId="{4E54B540-3DCB-4EB2-87BD-E29894986C8E}" sibTransId="{644C504A-840A-41DE-A426-DC9D83AE2ABB}"/>
    <dgm:cxn modelId="{1A895C23-FC18-47C6-B28F-254A624A0735}" type="presOf" srcId="{05F5D848-8E31-43BA-82F7-B6181B78CD63}" destId="{286E12B6-0289-4867-81C9-F35202646AF4}" srcOrd="0" destOrd="0" presId="urn:microsoft.com/office/officeart/2005/8/layout/pyramid2"/>
    <dgm:cxn modelId="{395B59DE-238D-4FA6-AA74-08E3315E9ACE}" type="presOf" srcId="{F66CCAA4-1001-47AF-9B34-AAC2F1CD3211}" destId="{503DEEDB-396D-4ACB-B3FB-B8C243409C93}" srcOrd="0" destOrd="0" presId="urn:microsoft.com/office/officeart/2005/8/layout/pyramid2"/>
    <dgm:cxn modelId="{D9497E5E-D7B8-4F43-9DFB-CB072E5781EA}" type="presOf" srcId="{3410FBB9-4A8E-4E17-8E67-DB02357B3DF7}" destId="{5A9379C7-A1EE-49B4-826E-4264A1D19BB1}" srcOrd="0" destOrd="0" presId="urn:microsoft.com/office/officeart/2005/8/layout/pyramid2"/>
    <dgm:cxn modelId="{E4C27838-E250-4E1B-B326-BEF300CEA3FD}" type="presParOf" srcId="{5A9379C7-A1EE-49B4-826E-4264A1D19BB1}" destId="{DC4F111E-9D85-486C-8EE9-9C08215013AF}" srcOrd="0" destOrd="0" presId="urn:microsoft.com/office/officeart/2005/8/layout/pyramid2"/>
    <dgm:cxn modelId="{E8B83DC1-B266-4123-A82C-E1AFBBF5B3B0}" type="presParOf" srcId="{5A9379C7-A1EE-49B4-826E-4264A1D19BB1}" destId="{9862F65B-9815-4F5C-9B5D-899E4E71A30D}" srcOrd="1" destOrd="0" presId="urn:microsoft.com/office/officeart/2005/8/layout/pyramid2"/>
    <dgm:cxn modelId="{FB48B814-6087-4172-AE36-B2C8C882CDB9}" type="presParOf" srcId="{9862F65B-9815-4F5C-9B5D-899E4E71A30D}" destId="{286E12B6-0289-4867-81C9-F35202646AF4}" srcOrd="0" destOrd="0" presId="urn:microsoft.com/office/officeart/2005/8/layout/pyramid2"/>
    <dgm:cxn modelId="{BE18B0C4-3F9A-4B37-B38F-E3C0342750B6}" type="presParOf" srcId="{9862F65B-9815-4F5C-9B5D-899E4E71A30D}" destId="{A0D6D5DB-74BC-4E01-A99D-E8EB1140FC6A}" srcOrd="1" destOrd="0" presId="urn:microsoft.com/office/officeart/2005/8/layout/pyramid2"/>
    <dgm:cxn modelId="{0C23CDFD-FAB0-4999-8404-933F6268A216}" type="presParOf" srcId="{9862F65B-9815-4F5C-9B5D-899E4E71A30D}" destId="{503DEEDB-396D-4ACB-B3FB-B8C243409C93}" srcOrd="2" destOrd="0" presId="urn:microsoft.com/office/officeart/2005/8/layout/pyramid2"/>
    <dgm:cxn modelId="{FF5E4D38-28DC-43AD-B6F5-682EFEB8DEFB}" type="presParOf" srcId="{9862F65B-9815-4F5C-9B5D-899E4E71A30D}" destId="{2B377C1B-B67E-4390-8C24-C3B689151B63}" srcOrd="3" destOrd="0" presId="urn:microsoft.com/office/officeart/2005/8/layout/pyramid2"/>
    <dgm:cxn modelId="{1AA7FB72-510E-4A7D-B778-2BE682A71DDF}" type="presParOf" srcId="{9862F65B-9815-4F5C-9B5D-899E4E71A30D}" destId="{2E471867-C3A2-4E68-A3FE-D542706C2C30}" srcOrd="4" destOrd="0" presId="urn:microsoft.com/office/officeart/2005/8/layout/pyramid2"/>
    <dgm:cxn modelId="{FAA97805-9227-44EF-8524-CA7B212AAEE8}" type="presParOf" srcId="{9862F65B-9815-4F5C-9B5D-899E4E71A30D}" destId="{EAD20B20-50B2-4B7B-BD2D-955EB8CDA536}"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9470E4-B36C-4BB1-A065-8987FE33D7F3}" type="doc">
      <dgm:prSet loTypeId="urn:microsoft.com/office/officeart/2005/8/layout/chevron2" loCatId="process" qsTypeId="urn:microsoft.com/office/officeart/2005/8/quickstyle/3d1" qsCatId="3D" csTypeId="urn:microsoft.com/office/officeart/2005/8/colors/accent1_2" csCatId="accent1" phldr="1"/>
      <dgm:spPr/>
      <dgm:t>
        <a:bodyPr/>
        <a:lstStyle/>
        <a:p>
          <a:endParaRPr lang="en-GB"/>
        </a:p>
      </dgm:t>
    </dgm:pt>
    <dgm:pt modelId="{6DE210BA-C4B8-4568-A07B-EA9F62C4B067}">
      <dgm:prSet phldrT="[Text]"/>
      <dgm:spPr/>
      <dgm:t>
        <a:bodyPr/>
        <a:lstStyle/>
        <a:p>
          <a:r>
            <a:rPr lang="en-GB" dirty="0" smtClean="0"/>
            <a:t> </a:t>
          </a:r>
          <a:endParaRPr lang="en-GB" dirty="0"/>
        </a:p>
      </dgm:t>
    </dgm:pt>
    <dgm:pt modelId="{9DE06DA1-EA42-480B-92B9-56F166BEA93B}" type="parTrans" cxnId="{CC5F3207-7945-48D1-9B88-24759E68C73F}">
      <dgm:prSet/>
      <dgm:spPr/>
      <dgm:t>
        <a:bodyPr/>
        <a:lstStyle/>
        <a:p>
          <a:endParaRPr lang="en-GB"/>
        </a:p>
      </dgm:t>
    </dgm:pt>
    <dgm:pt modelId="{5DA0D5CC-4AA7-40FD-8AA4-C8C0B71AEDF6}" type="sibTrans" cxnId="{CC5F3207-7945-48D1-9B88-24759E68C73F}">
      <dgm:prSet/>
      <dgm:spPr/>
      <dgm:t>
        <a:bodyPr/>
        <a:lstStyle/>
        <a:p>
          <a:endParaRPr lang="en-GB"/>
        </a:p>
      </dgm:t>
    </dgm:pt>
    <dgm:pt modelId="{3A4E8A44-77B0-44E7-91E2-97F450DFD937}">
      <dgm:prSet phldrT="[Text]"/>
      <dgm:spPr/>
      <dgm:t>
        <a:bodyPr/>
        <a:lstStyle/>
        <a:p>
          <a:r>
            <a:rPr lang="en-US" dirty="0" err="1" smtClean="0"/>
            <a:t>Instruksi</a:t>
          </a:r>
          <a:r>
            <a:rPr lang="en-US" dirty="0" smtClean="0"/>
            <a:t> </a:t>
          </a:r>
          <a:r>
            <a:rPr lang="en-US" dirty="0" err="1" smtClean="0"/>
            <a:t>untuk</a:t>
          </a:r>
          <a:r>
            <a:rPr lang="en-US" dirty="0" smtClean="0"/>
            <a:t> </a:t>
          </a:r>
          <a:r>
            <a:rPr lang="en-US" dirty="0" err="1" smtClean="0"/>
            <a:t>pemakai</a:t>
          </a:r>
          <a:endParaRPr lang="en-GB" dirty="0"/>
        </a:p>
      </dgm:t>
    </dgm:pt>
    <dgm:pt modelId="{AAF651E8-AA46-4EC1-AF94-E9859A63B744}" type="parTrans" cxnId="{040B2655-732F-437D-8CB0-0954D6FA608E}">
      <dgm:prSet/>
      <dgm:spPr/>
      <dgm:t>
        <a:bodyPr/>
        <a:lstStyle/>
        <a:p>
          <a:endParaRPr lang="en-GB"/>
        </a:p>
      </dgm:t>
    </dgm:pt>
    <dgm:pt modelId="{FC347743-FC38-436B-B7C8-8843B728071E}" type="sibTrans" cxnId="{040B2655-732F-437D-8CB0-0954D6FA608E}">
      <dgm:prSet/>
      <dgm:spPr/>
      <dgm:t>
        <a:bodyPr/>
        <a:lstStyle/>
        <a:p>
          <a:endParaRPr lang="en-GB"/>
        </a:p>
      </dgm:t>
    </dgm:pt>
    <dgm:pt modelId="{C3D127F1-9DC9-4E9E-8D1C-5D4105E792C1}">
      <dgm:prSet phldrT="[Text]"/>
      <dgm:spPr/>
      <dgm:t>
        <a:bodyPr/>
        <a:lstStyle/>
        <a:p>
          <a:r>
            <a:rPr lang="en-GB" dirty="0" smtClean="0"/>
            <a:t> </a:t>
          </a:r>
          <a:endParaRPr lang="en-GB" dirty="0"/>
        </a:p>
      </dgm:t>
    </dgm:pt>
    <dgm:pt modelId="{B1F21A32-A03E-490A-88E5-3C91DEB7EA77}" type="parTrans" cxnId="{DF3CC195-06B7-46FE-9D4F-2D113DFC6D78}">
      <dgm:prSet/>
      <dgm:spPr/>
      <dgm:t>
        <a:bodyPr/>
        <a:lstStyle/>
        <a:p>
          <a:endParaRPr lang="en-GB"/>
        </a:p>
      </dgm:t>
    </dgm:pt>
    <dgm:pt modelId="{C4DC3813-6836-4EC4-BA7D-141115BE3404}" type="sibTrans" cxnId="{DF3CC195-06B7-46FE-9D4F-2D113DFC6D78}">
      <dgm:prSet/>
      <dgm:spPr/>
      <dgm:t>
        <a:bodyPr/>
        <a:lstStyle/>
        <a:p>
          <a:endParaRPr lang="en-GB"/>
        </a:p>
      </dgm:t>
    </dgm:pt>
    <dgm:pt modelId="{D6DD5B55-05C4-4BEA-AD35-633BA6D0306B}">
      <dgm:prSet phldrT="[Text]"/>
      <dgm:spPr/>
      <dgm:t>
        <a:bodyPr/>
        <a:lstStyle/>
        <a:p>
          <a:r>
            <a:rPr lang="en-GB" dirty="0" smtClean="0"/>
            <a:t> </a:t>
          </a:r>
          <a:endParaRPr lang="en-GB" dirty="0"/>
        </a:p>
      </dgm:t>
    </dgm:pt>
    <dgm:pt modelId="{3C8C2D64-B78E-431B-ADAC-EB88EFD16B4E}" type="parTrans" cxnId="{38202119-9885-4D24-B4C7-78C6A95DBF1B}">
      <dgm:prSet/>
      <dgm:spPr/>
      <dgm:t>
        <a:bodyPr/>
        <a:lstStyle/>
        <a:p>
          <a:endParaRPr lang="en-GB"/>
        </a:p>
      </dgm:t>
    </dgm:pt>
    <dgm:pt modelId="{5BF29D31-9784-4AE4-9787-D9155F9DE182}" type="sibTrans" cxnId="{38202119-9885-4D24-B4C7-78C6A95DBF1B}">
      <dgm:prSet/>
      <dgm:spPr/>
      <dgm:t>
        <a:bodyPr/>
        <a:lstStyle/>
        <a:p>
          <a:endParaRPr lang="en-GB"/>
        </a:p>
      </dgm:t>
    </dgm:pt>
    <dgm:pt modelId="{E6EE0289-E265-4020-B8B7-73B60A328C34}">
      <dgm:prSet phldrT="[Text]"/>
      <dgm:spPr/>
      <dgm:t>
        <a:bodyPr/>
        <a:lstStyle/>
        <a:p>
          <a:r>
            <a:rPr lang="en-US" dirty="0" err="1" smtClean="0"/>
            <a:t>Instruksi</a:t>
          </a:r>
          <a:r>
            <a:rPr lang="en-US" dirty="0" smtClean="0"/>
            <a:t> </a:t>
          </a:r>
          <a:r>
            <a:rPr lang="en-US" dirty="0" err="1" smtClean="0"/>
            <a:t>pengoperasian</a:t>
          </a:r>
          <a:r>
            <a:rPr lang="en-US" dirty="0" smtClean="0"/>
            <a:t> </a:t>
          </a:r>
          <a:r>
            <a:rPr lang="en-US" dirty="0" err="1" smtClean="0"/>
            <a:t>untuk</a:t>
          </a:r>
          <a:r>
            <a:rPr lang="en-US" dirty="0" smtClean="0"/>
            <a:t> </a:t>
          </a:r>
          <a:r>
            <a:rPr lang="en-US" dirty="0" err="1" smtClean="0"/>
            <a:t>karyawan</a:t>
          </a:r>
          <a:r>
            <a:rPr lang="en-US" dirty="0" smtClean="0"/>
            <a:t> </a:t>
          </a:r>
          <a:r>
            <a:rPr lang="en-US" dirty="0" err="1" smtClean="0"/>
            <a:t>pusat</a:t>
          </a:r>
          <a:r>
            <a:rPr lang="en-US" dirty="0" smtClean="0"/>
            <a:t> </a:t>
          </a:r>
          <a:r>
            <a:rPr lang="en-US" dirty="0" err="1" smtClean="0"/>
            <a:t>komputer</a:t>
          </a:r>
          <a:endParaRPr lang="en-GB" dirty="0"/>
        </a:p>
      </dgm:t>
    </dgm:pt>
    <dgm:pt modelId="{ADE65041-6332-478C-A016-C78ECCFCA1DE}" type="parTrans" cxnId="{12B79166-7060-4DAC-A180-071A4E04216A}">
      <dgm:prSet/>
      <dgm:spPr/>
      <dgm:t>
        <a:bodyPr/>
        <a:lstStyle/>
        <a:p>
          <a:endParaRPr lang="en-GB"/>
        </a:p>
      </dgm:t>
    </dgm:pt>
    <dgm:pt modelId="{23794C93-2653-4FCD-B226-E9475F76F46D}" type="sibTrans" cxnId="{12B79166-7060-4DAC-A180-071A4E04216A}">
      <dgm:prSet/>
      <dgm:spPr/>
      <dgm:t>
        <a:bodyPr/>
        <a:lstStyle/>
        <a:p>
          <a:endParaRPr lang="en-GB"/>
        </a:p>
      </dgm:t>
    </dgm:pt>
    <dgm:pt modelId="{EA7256B7-1EC4-4A3E-AD7B-85E0C378B6BC}">
      <dgm:prSet/>
      <dgm:spPr/>
      <dgm:t>
        <a:bodyPr/>
        <a:lstStyle/>
        <a:p>
          <a:r>
            <a:rPr lang="en-US" dirty="0" err="1" smtClean="0"/>
            <a:t>Instruksi</a:t>
          </a:r>
          <a:r>
            <a:rPr lang="en-US" dirty="0" smtClean="0"/>
            <a:t> </a:t>
          </a:r>
          <a:r>
            <a:rPr lang="en-US" dirty="0" err="1" smtClean="0"/>
            <a:t>untuk</a:t>
          </a:r>
          <a:r>
            <a:rPr lang="en-US" dirty="0" smtClean="0"/>
            <a:t> </a:t>
          </a:r>
          <a:r>
            <a:rPr lang="en-US" dirty="0" err="1" smtClean="0"/>
            <a:t>penyiapan</a:t>
          </a:r>
          <a:r>
            <a:rPr lang="en-US" dirty="0" smtClean="0"/>
            <a:t> </a:t>
          </a:r>
          <a:r>
            <a:rPr lang="en-US" dirty="0" err="1" smtClean="0"/>
            <a:t>masukan</a:t>
          </a:r>
          <a:endParaRPr lang="en-GB" dirty="0"/>
        </a:p>
      </dgm:t>
    </dgm:pt>
    <dgm:pt modelId="{7CC89875-EA4C-4085-A70F-5329D813FEE4}" type="parTrans" cxnId="{FFC10F77-0242-4FC7-96B8-E56418B7AC98}">
      <dgm:prSet/>
      <dgm:spPr/>
      <dgm:t>
        <a:bodyPr/>
        <a:lstStyle/>
        <a:p>
          <a:endParaRPr lang="en-GB"/>
        </a:p>
      </dgm:t>
    </dgm:pt>
    <dgm:pt modelId="{51D4DCF8-5218-4912-9B5F-84AB648CE0D8}" type="sibTrans" cxnId="{FFC10F77-0242-4FC7-96B8-E56418B7AC98}">
      <dgm:prSet/>
      <dgm:spPr/>
      <dgm:t>
        <a:bodyPr/>
        <a:lstStyle/>
        <a:p>
          <a:endParaRPr lang="en-GB"/>
        </a:p>
      </dgm:t>
    </dgm:pt>
    <dgm:pt modelId="{9A18B68E-13DA-439E-A546-D13F5530234A}" type="pres">
      <dgm:prSet presAssocID="{199470E4-B36C-4BB1-A065-8987FE33D7F3}" presName="linearFlow" presStyleCnt="0">
        <dgm:presLayoutVars>
          <dgm:dir/>
          <dgm:animLvl val="lvl"/>
          <dgm:resizeHandles val="exact"/>
        </dgm:presLayoutVars>
      </dgm:prSet>
      <dgm:spPr/>
      <dgm:t>
        <a:bodyPr/>
        <a:lstStyle/>
        <a:p>
          <a:endParaRPr lang="en-GB"/>
        </a:p>
      </dgm:t>
    </dgm:pt>
    <dgm:pt modelId="{B62B2E50-576F-4DCB-A273-CCC60A840A24}" type="pres">
      <dgm:prSet presAssocID="{6DE210BA-C4B8-4568-A07B-EA9F62C4B067}" presName="composite" presStyleCnt="0"/>
      <dgm:spPr/>
    </dgm:pt>
    <dgm:pt modelId="{CA4B2F9F-863D-4182-B60A-3A2864D54052}" type="pres">
      <dgm:prSet presAssocID="{6DE210BA-C4B8-4568-A07B-EA9F62C4B067}" presName="parentText" presStyleLbl="alignNode1" presStyleIdx="0" presStyleCnt="3">
        <dgm:presLayoutVars>
          <dgm:chMax val="1"/>
          <dgm:bulletEnabled val="1"/>
        </dgm:presLayoutVars>
      </dgm:prSet>
      <dgm:spPr/>
      <dgm:t>
        <a:bodyPr/>
        <a:lstStyle/>
        <a:p>
          <a:endParaRPr lang="en-GB"/>
        </a:p>
      </dgm:t>
    </dgm:pt>
    <dgm:pt modelId="{5F1E15EF-25CE-4CB6-BF7D-3950E133733E}" type="pres">
      <dgm:prSet presAssocID="{6DE210BA-C4B8-4568-A07B-EA9F62C4B067}" presName="descendantText" presStyleLbl="alignAcc1" presStyleIdx="0" presStyleCnt="3">
        <dgm:presLayoutVars>
          <dgm:bulletEnabled val="1"/>
        </dgm:presLayoutVars>
      </dgm:prSet>
      <dgm:spPr/>
      <dgm:t>
        <a:bodyPr/>
        <a:lstStyle/>
        <a:p>
          <a:endParaRPr lang="en-GB"/>
        </a:p>
      </dgm:t>
    </dgm:pt>
    <dgm:pt modelId="{A470A407-B144-47C5-8BFF-B81B414A2A4E}" type="pres">
      <dgm:prSet presAssocID="{5DA0D5CC-4AA7-40FD-8AA4-C8C0B71AEDF6}" presName="sp" presStyleCnt="0"/>
      <dgm:spPr/>
    </dgm:pt>
    <dgm:pt modelId="{B8DFCA69-4BC6-422F-94B8-32A68BCE9F94}" type="pres">
      <dgm:prSet presAssocID="{C3D127F1-9DC9-4E9E-8D1C-5D4105E792C1}" presName="composite" presStyleCnt="0"/>
      <dgm:spPr/>
    </dgm:pt>
    <dgm:pt modelId="{25A96F47-5CEF-420D-A467-166CAB960324}" type="pres">
      <dgm:prSet presAssocID="{C3D127F1-9DC9-4E9E-8D1C-5D4105E792C1}" presName="parentText" presStyleLbl="alignNode1" presStyleIdx="1" presStyleCnt="3">
        <dgm:presLayoutVars>
          <dgm:chMax val="1"/>
          <dgm:bulletEnabled val="1"/>
        </dgm:presLayoutVars>
      </dgm:prSet>
      <dgm:spPr/>
      <dgm:t>
        <a:bodyPr/>
        <a:lstStyle/>
        <a:p>
          <a:endParaRPr lang="en-GB"/>
        </a:p>
      </dgm:t>
    </dgm:pt>
    <dgm:pt modelId="{4A0C8701-DDA0-4D16-B8A9-228A4CBB7FB4}" type="pres">
      <dgm:prSet presAssocID="{C3D127F1-9DC9-4E9E-8D1C-5D4105E792C1}" presName="descendantText" presStyleLbl="alignAcc1" presStyleIdx="1" presStyleCnt="3">
        <dgm:presLayoutVars>
          <dgm:bulletEnabled val="1"/>
        </dgm:presLayoutVars>
      </dgm:prSet>
      <dgm:spPr/>
      <dgm:t>
        <a:bodyPr/>
        <a:lstStyle/>
        <a:p>
          <a:endParaRPr lang="en-GB"/>
        </a:p>
      </dgm:t>
    </dgm:pt>
    <dgm:pt modelId="{1820F7FE-8264-4F5B-81E0-776F4412E87D}" type="pres">
      <dgm:prSet presAssocID="{C4DC3813-6836-4EC4-BA7D-141115BE3404}" presName="sp" presStyleCnt="0"/>
      <dgm:spPr/>
    </dgm:pt>
    <dgm:pt modelId="{D4AF43E0-6B74-411A-819B-0049B8242B84}" type="pres">
      <dgm:prSet presAssocID="{D6DD5B55-05C4-4BEA-AD35-633BA6D0306B}" presName="composite" presStyleCnt="0"/>
      <dgm:spPr/>
    </dgm:pt>
    <dgm:pt modelId="{31AFFB33-B20F-43D8-8067-F2E9A096392E}" type="pres">
      <dgm:prSet presAssocID="{D6DD5B55-05C4-4BEA-AD35-633BA6D0306B}" presName="parentText" presStyleLbl="alignNode1" presStyleIdx="2" presStyleCnt="3">
        <dgm:presLayoutVars>
          <dgm:chMax val="1"/>
          <dgm:bulletEnabled val="1"/>
        </dgm:presLayoutVars>
      </dgm:prSet>
      <dgm:spPr/>
      <dgm:t>
        <a:bodyPr/>
        <a:lstStyle/>
        <a:p>
          <a:endParaRPr lang="en-GB"/>
        </a:p>
      </dgm:t>
    </dgm:pt>
    <dgm:pt modelId="{4B35B663-3F84-486C-9926-499AD31179FC}" type="pres">
      <dgm:prSet presAssocID="{D6DD5B55-05C4-4BEA-AD35-633BA6D0306B}" presName="descendantText" presStyleLbl="alignAcc1" presStyleIdx="2" presStyleCnt="3">
        <dgm:presLayoutVars>
          <dgm:bulletEnabled val="1"/>
        </dgm:presLayoutVars>
      </dgm:prSet>
      <dgm:spPr/>
      <dgm:t>
        <a:bodyPr/>
        <a:lstStyle/>
        <a:p>
          <a:endParaRPr lang="en-GB"/>
        </a:p>
      </dgm:t>
    </dgm:pt>
  </dgm:ptLst>
  <dgm:cxnLst>
    <dgm:cxn modelId="{FFC10F77-0242-4FC7-96B8-E56418B7AC98}" srcId="{C3D127F1-9DC9-4E9E-8D1C-5D4105E792C1}" destId="{EA7256B7-1EC4-4A3E-AD7B-85E0C378B6BC}" srcOrd="0" destOrd="0" parTransId="{7CC89875-EA4C-4085-A70F-5329D813FEE4}" sibTransId="{51D4DCF8-5218-4912-9B5F-84AB648CE0D8}"/>
    <dgm:cxn modelId="{F97B33FB-D21B-4741-9B05-89D95484D3EF}" type="presOf" srcId="{199470E4-B36C-4BB1-A065-8987FE33D7F3}" destId="{9A18B68E-13DA-439E-A546-D13F5530234A}" srcOrd="0" destOrd="0" presId="urn:microsoft.com/office/officeart/2005/8/layout/chevron2"/>
    <dgm:cxn modelId="{4FEE4AAD-FFD7-41DB-ADF9-C89826DA8FE0}" type="presOf" srcId="{6DE210BA-C4B8-4568-A07B-EA9F62C4B067}" destId="{CA4B2F9F-863D-4182-B60A-3A2864D54052}" srcOrd="0" destOrd="0" presId="urn:microsoft.com/office/officeart/2005/8/layout/chevron2"/>
    <dgm:cxn modelId="{EDF194EB-3EF7-497E-A609-F56563771FCE}" type="presOf" srcId="{C3D127F1-9DC9-4E9E-8D1C-5D4105E792C1}" destId="{25A96F47-5CEF-420D-A467-166CAB960324}" srcOrd="0" destOrd="0" presId="urn:microsoft.com/office/officeart/2005/8/layout/chevron2"/>
    <dgm:cxn modelId="{12B79166-7060-4DAC-A180-071A4E04216A}" srcId="{D6DD5B55-05C4-4BEA-AD35-633BA6D0306B}" destId="{E6EE0289-E265-4020-B8B7-73B60A328C34}" srcOrd="0" destOrd="0" parTransId="{ADE65041-6332-478C-A016-C78ECCFCA1DE}" sibTransId="{23794C93-2653-4FCD-B226-E9475F76F46D}"/>
    <dgm:cxn modelId="{C92EC131-6282-4426-A18D-538DA02904FF}" type="presOf" srcId="{E6EE0289-E265-4020-B8B7-73B60A328C34}" destId="{4B35B663-3F84-486C-9926-499AD31179FC}" srcOrd="0" destOrd="0" presId="urn:microsoft.com/office/officeart/2005/8/layout/chevron2"/>
    <dgm:cxn modelId="{E3086CF3-4072-425F-94DC-FEFF78D5EF56}" type="presOf" srcId="{D6DD5B55-05C4-4BEA-AD35-633BA6D0306B}" destId="{31AFFB33-B20F-43D8-8067-F2E9A096392E}" srcOrd="0" destOrd="0" presId="urn:microsoft.com/office/officeart/2005/8/layout/chevron2"/>
    <dgm:cxn modelId="{CC5F3207-7945-48D1-9B88-24759E68C73F}" srcId="{199470E4-B36C-4BB1-A065-8987FE33D7F3}" destId="{6DE210BA-C4B8-4568-A07B-EA9F62C4B067}" srcOrd="0" destOrd="0" parTransId="{9DE06DA1-EA42-480B-92B9-56F166BEA93B}" sibTransId="{5DA0D5CC-4AA7-40FD-8AA4-C8C0B71AEDF6}"/>
    <dgm:cxn modelId="{C36873CC-583F-4B1E-9AA6-7E8A21118AFE}" type="presOf" srcId="{3A4E8A44-77B0-44E7-91E2-97F450DFD937}" destId="{5F1E15EF-25CE-4CB6-BF7D-3950E133733E}" srcOrd="0" destOrd="0" presId="urn:microsoft.com/office/officeart/2005/8/layout/chevron2"/>
    <dgm:cxn modelId="{040B2655-732F-437D-8CB0-0954D6FA608E}" srcId="{6DE210BA-C4B8-4568-A07B-EA9F62C4B067}" destId="{3A4E8A44-77B0-44E7-91E2-97F450DFD937}" srcOrd="0" destOrd="0" parTransId="{AAF651E8-AA46-4EC1-AF94-E9859A63B744}" sibTransId="{FC347743-FC38-436B-B7C8-8843B728071E}"/>
    <dgm:cxn modelId="{38202119-9885-4D24-B4C7-78C6A95DBF1B}" srcId="{199470E4-B36C-4BB1-A065-8987FE33D7F3}" destId="{D6DD5B55-05C4-4BEA-AD35-633BA6D0306B}" srcOrd="2" destOrd="0" parTransId="{3C8C2D64-B78E-431B-ADAC-EB88EFD16B4E}" sibTransId="{5BF29D31-9784-4AE4-9787-D9155F9DE182}"/>
    <dgm:cxn modelId="{13BDD9A4-E4BB-4146-A207-6D2C4A9D3C19}" type="presOf" srcId="{EA7256B7-1EC4-4A3E-AD7B-85E0C378B6BC}" destId="{4A0C8701-DDA0-4D16-B8A9-228A4CBB7FB4}" srcOrd="0" destOrd="0" presId="urn:microsoft.com/office/officeart/2005/8/layout/chevron2"/>
    <dgm:cxn modelId="{DF3CC195-06B7-46FE-9D4F-2D113DFC6D78}" srcId="{199470E4-B36C-4BB1-A065-8987FE33D7F3}" destId="{C3D127F1-9DC9-4E9E-8D1C-5D4105E792C1}" srcOrd="1" destOrd="0" parTransId="{B1F21A32-A03E-490A-88E5-3C91DEB7EA77}" sibTransId="{C4DC3813-6836-4EC4-BA7D-141115BE3404}"/>
    <dgm:cxn modelId="{CC3EF8D7-00EE-450E-A743-C3B5A49F84DC}" type="presParOf" srcId="{9A18B68E-13DA-439E-A546-D13F5530234A}" destId="{B62B2E50-576F-4DCB-A273-CCC60A840A24}" srcOrd="0" destOrd="0" presId="urn:microsoft.com/office/officeart/2005/8/layout/chevron2"/>
    <dgm:cxn modelId="{E110B9B4-BC0B-4503-8920-2AECF6DC6392}" type="presParOf" srcId="{B62B2E50-576F-4DCB-A273-CCC60A840A24}" destId="{CA4B2F9F-863D-4182-B60A-3A2864D54052}" srcOrd="0" destOrd="0" presId="urn:microsoft.com/office/officeart/2005/8/layout/chevron2"/>
    <dgm:cxn modelId="{578DE247-CD8D-44BE-A7C5-3A16B8177098}" type="presParOf" srcId="{B62B2E50-576F-4DCB-A273-CCC60A840A24}" destId="{5F1E15EF-25CE-4CB6-BF7D-3950E133733E}" srcOrd="1" destOrd="0" presId="urn:microsoft.com/office/officeart/2005/8/layout/chevron2"/>
    <dgm:cxn modelId="{3B06A146-80D8-4653-83FB-A21E7BBB7C7C}" type="presParOf" srcId="{9A18B68E-13DA-439E-A546-D13F5530234A}" destId="{A470A407-B144-47C5-8BFF-B81B414A2A4E}" srcOrd="1" destOrd="0" presId="urn:microsoft.com/office/officeart/2005/8/layout/chevron2"/>
    <dgm:cxn modelId="{CE9442DA-A045-4D4A-A748-57AA6764ED9E}" type="presParOf" srcId="{9A18B68E-13DA-439E-A546-D13F5530234A}" destId="{B8DFCA69-4BC6-422F-94B8-32A68BCE9F94}" srcOrd="2" destOrd="0" presId="urn:microsoft.com/office/officeart/2005/8/layout/chevron2"/>
    <dgm:cxn modelId="{7C8394DC-E5B4-483A-9733-557CF924F08D}" type="presParOf" srcId="{B8DFCA69-4BC6-422F-94B8-32A68BCE9F94}" destId="{25A96F47-5CEF-420D-A467-166CAB960324}" srcOrd="0" destOrd="0" presId="urn:microsoft.com/office/officeart/2005/8/layout/chevron2"/>
    <dgm:cxn modelId="{746FCFE9-D357-4A63-9EDF-6D44287DFAFB}" type="presParOf" srcId="{B8DFCA69-4BC6-422F-94B8-32A68BCE9F94}" destId="{4A0C8701-DDA0-4D16-B8A9-228A4CBB7FB4}" srcOrd="1" destOrd="0" presId="urn:microsoft.com/office/officeart/2005/8/layout/chevron2"/>
    <dgm:cxn modelId="{3788A339-857F-40FF-A1B0-A743475F5236}" type="presParOf" srcId="{9A18B68E-13DA-439E-A546-D13F5530234A}" destId="{1820F7FE-8264-4F5B-81E0-776F4412E87D}" srcOrd="3" destOrd="0" presId="urn:microsoft.com/office/officeart/2005/8/layout/chevron2"/>
    <dgm:cxn modelId="{EB63F6EF-ED21-4046-8239-E7C5E1DEA7D2}" type="presParOf" srcId="{9A18B68E-13DA-439E-A546-D13F5530234A}" destId="{D4AF43E0-6B74-411A-819B-0049B8242B84}" srcOrd="4" destOrd="0" presId="urn:microsoft.com/office/officeart/2005/8/layout/chevron2"/>
    <dgm:cxn modelId="{DD4F3346-A66B-4208-8BF2-8E31EF473E0C}" type="presParOf" srcId="{D4AF43E0-6B74-411A-819B-0049B8242B84}" destId="{31AFFB33-B20F-43D8-8067-F2E9A096392E}" srcOrd="0" destOrd="0" presId="urn:microsoft.com/office/officeart/2005/8/layout/chevron2"/>
    <dgm:cxn modelId="{86B9EEBD-8BE1-473F-AB98-8B83FFD714AC}" type="presParOf" srcId="{D4AF43E0-6B74-411A-819B-0049B8242B84}" destId="{4B35B663-3F84-486C-9926-499AD31179FC}"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C4F111E-9D85-486C-8EE9-9C08215013AF}">
      <dsp:nvSpPr>
        <dsp:cNvPr id="0" name=""/>
        <dsp:cNvSpPr/>
      </dsp:nvSpPr>
      <dsp:spPr>
        <a:xfrm>
          <a:off x="1257299" y="0"/>
          <a:ext cx="4572000" cy="4572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E12B6-0289-4867-81C9-F35202646AF4}">
      <dsp:nvSpPr>
        <dsp:cNvPr id="0" name=""/>
        <dsp:cNvSpPr/>
      </dsp:nvSpPr>
      <dsp:spPr>
        <a:xfrm>
          <a:off x="3543300" y="459655"/>
          <a:ext cx="2971800" cy="10822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t>SISTEM </a:t>
          </a:r>
        </a:p>
        <a:p>
          <a:pPr lvl="0" algn="ctr" defTabSz="1244600">
            <a:lnSpc>
              <a:spcPct val="90000"/>
            </a:lnSpc>
            <a:spcBef>
              <a:spcPct val="0"/>
            </a:spcBef>
            <a:spcAft>
              <a:spcPct val="35000"/>
            </a:spcAft>
          </a:pPr>
          <a:r>
            <a:rPr lang="en-GB" sz="2800" b="1" kern="1200" dirty="0" smtClean="0"/>
            <a:t>OPERASI</a:t>
          </a:r>
          <a:endParaRPr lang="en-GB" sz="2800" b="1" kern="1200" dirty="0"/>
        </a:p>
      </dsp:txBody>
      <dsp:txXfrm>
        <a:off x="3543300" y="459655"/>
        <a:ext cx="2971800" cy="1082278"/>
      </dsp:txXfrm>
    </dsp:sp>
    <dsp:sp modelId="{503DEEDB-396D-4ACB-B3FB-B8C243409C93}">
      <dsp:nvSpPr>
        <dsp:cNvPr id="0" name=""/>
        <dsp:cNvSpPr/>
      </dsp:nvSpPr>
      <dsp:spPr>
        <a:xfrm>
          <a:off x="3543300" y="1677218"/>
          <a:ext cx="2971800" cy="10822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t>BAHASA</a:t>
          </a:r>
        </a:p>
        <a:p>
          <a:pPr lvl="0" algn="ctr" defTabSz="1244600">
            <a:lnSpc>
              <a:spcPct val="90000"/>
            </a:lnSpc>
            <a:spcBef>
              <a:spcPct val="0"/>
            </a:spcBef>
            <a:spcAft>
              <a:spcPct val="35000"/>
            </a:spcAft>
          </a:pPr>
          <a:r>
            <a:rPr lang="en-GB" sz="2800" b="1" kern="1200" dirty="0" smtClean="0"/>
            <a:t>PEMROGRAMAN</a:t>
          </a:r>
        </a:p>
      </dsp:txBody>
      <dsp:txXfrm>
        <a:off x="3543300" y="1677218"/>
        <a:ext cx="2971800" cy="1082278"/>
      </dsp:txXfrm>
    </dsp:sp>
    <dsp:sp modelId="{2E471867-C3A2-4E68-A3FE-D542706C2C30}">
      <dsp:nvSpPr>
        <dsp:cNvPr id="0" name=""/>
        <dsp:cNvSpPr/>
      </dsp:nvSpPr>
      <dsp:spPr>
        <a:xfrm>
          <a:off x="3543300" y="2894781"/>
          <a:ext cx="2971800" cy="108227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smtClean="0"/>
            <a:t>PROGRAM</a:t>
          </a:r>
        </a:p>
        <a:p>
          <a:pPr lvl="0" algn="ctr" defTabSz="1244600">
            <a:lnSpc>
              <a:spcPct val="90000"/>
            </a:lnSpc>
            <a:spcBef>
              <a:spcPct val="0"/>
            </a:spcBef>
            <a:spcAft>
              <a:spcPct val="35000"/>
            </a:spcAft>
          </a:pPr>
          <a:r>
            <a:rPr lang="en-GB" sz="2800" b="1" kern="1200" dirty="0" smtClean="0"/>
            <a:t>APLIKASI</a:t>
          </a:r>
          <a:endParaRPr lang="en-GB" sz="2800" b="1" kern="1200" dirty="0"/>
        </a:p>
      </dsp:txBody>
      <dsp:txXfrm>
        <a:off x="3543300" y="2894781"/>
        <a:ext cx="2971800" cy="108227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4B2F9F-863D-4182-B60A-3A2864D54052}">
      <dsp:nvSpPr>
        <dsp:cNvPr id="0" name=""/>
        <dsp:cNvSpPr/>
      </dsp:nvSpPr>
      <dsp:spPr>
        <a:xfrm rot="5400000">
          <a:off x="-247798" y="249366"/>
          <a:ext cx="1651992" cy="1156394"/>
        </a:xfrm>
        <a:prstGeom prst="chevron">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w="9525" cap="flat" cmpd="sng" algn="ctr">
          <a:solidFill>
            <a:schemeClr val="accent1">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GB" sz="3300" kern="1200" dirty="0" smtClean="0"/>
            <a:t> </a:t>
          </a:r>
          <a:endParaRPr lang="en-GB" sz="3300" kern="1200" dirty="0"/>
        </a:p>
      </dsp:txBody>
      <dsp:txXfrm rot="5400000">
        <a:off x="-247798" y="249366"/>
        <a:ext cx="1651992" cy="1156394"/>
      </dsp:txXfrm>
    </dsp:sp>
    <dsp:sp modelId="{5F1E15EF-25CE-4CB6-BF7D-3950E133733E}">
      <dsp:nvSpPr>
        <dsp:cNvPr id="0" name=""/>
        <dsp:cNvSpPr/>
      </dsp:nvSpPr>
      <dsp:spPr>
        <a:xfrm rot="5400000">
          <a:off x="3927499" y="-2769537"/>
          <a:ext cx="1073794" cy="661600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err="1" smtClean="0"/>
            <a:t>Instruksi</a:t>
          </a:r>
          <a:r>
            <a:rPr lang="en-US" sz="3400" kern="1200" dirty="0" smtClean="0"/>
            <a:t> </a:t>
          </a:r>
          <a:r>
            <a:rPr lang="en-US" sz="3400" kern="1200" dirty="0" err="1" smtClean="0"/>
            <a:t>untuk</a:t>
          </a:r>
          <a:r>
            <a:rPr lang="en-US" sz="3400" kern="1200" dirty="0" smtClean="0"/>
            <a:t> </a:t>
          </a:r>
          <a:r>
            <a:rPr lang="en-US" sz="3400" kern="1200" dirty="0" err="1" smtClean="0"/>
            <a:t>pemakai</a:t>
          </a:r>
          <a:endParaRPr lang="en-GB" sz="3400" kern="1200" dirty="0"/>
        </a:p>
      </dsp:txBody>
      <dsp:txXfrm rot="5400000">
        <a:off x="3927499" y="-2769537"/>
        <a:ext cx="1073794" cy="6616005"/>
      </dsp:txXfrm>
    </dsp:sp>
    <dsp:sp modelId="{25A96F47-5CEF-420D-A467-166CAB960324}">
      <dsp:nvSpPr>
        <dsp:cNvPr id="0" name=""/>
        <dsp:cNvSpPr/>
      </dsp:nvSpPr>
      <dsp:spPr>
        <a:xfrm rot="5400000">
          <a:off x="-247798" y="1707802"/>
          <a:ext cx="1651992" cy="1156394"/>
        </a:xfrm>
        <a:prstGeom prst="chevron">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w="9525" cap="flat" cmpd="sng" algn="ctr">
          <a:solidFill>
            <a:schemeClr val="accent1">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GB" sz="3300" kern="1200" dirty="0" smtClean="0"/>
            <a:t> </a:t>
          </a:r>
          <a:endParaRPr lang="en-GB" sz="3300" kern="1200" dirty="0"/>
        </a:p>
      </dsp:txBody>
      <dsp:txXfrm rot="5400000">
        <a:off x="-247798" y="1707802"/>
        <a:ext cx="1651992" cy="1156394"/>
      </dsp:txXfrm>
    </dsp:sp>
    <dsp:sp modelId="{4A0C8701-DDA0-4D16-B8A9-228A4CBB7FB4}">
      <dsp:nvSpPr>
        <dsp:cNvPr id="0" name=""/>
        <dsp:cNvSpPr/>
      </dsp:nvSpPr>
      <dsp:spPr>
        <a:xfrm rot="5400000">
          <a:off x="3927499" y="-1311101"/>
          <a:ext cx="1073794" cy="661600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err="1" smtClean="0"/>
            <a:t>Instruksi</a:t>
          </a:r>
          <a:r>
            <a:rPr lang="en-US" sz="3400" kern="1200" dirty="0" smtClean="0"/>
            <a:t> </a:t>
          </a:r>
          <a:r>
            <a:rPr lang="en-US" sz="3400" kern="1200" dirty="0" err="1" smtClean="0"/>
            <a:t>untuk</a:t>
          </a:r>
          <a:r>
            <a:rPr lang="en-US" sz="3400" kern="1200" dirty="0" smtClean="0"/>
            <a:t> </a:t>
          </a:r>
          <a:r>
            <a:rPr lang="en-US" sz="3400" kern="1200" dirty="0" err="1" smtClean="0"/>
            <a:t>penyiapan</a:t>
          </a:r>
          <a:r>
            <a:rPr lang="en-US" sz="3400" kern="1200" dirty="0" smtClean="0"/>
            <a:t> </a:t>
          </a:r>
          <a:r>
            <a:rPr lang="en-US" sz="3400" kern="1200" dirty="0" err="1" smtClean="0"/>
            <a:t>masukan</a:t>
          </a:r>
          <a:endParaRPr lang="en-GB" sz="3400" kern="1200" dirty="0"/>
        </a:p>
      </dsp:txBody>
      <dsp:txXfrm rot="5400000">
        <a:off x="3927499" y="-1311101"/>
        <a:ext cx="1073794" cy="6616005"/>
      </dsp:txXfrm>
    </dsp:sp>
    <dsp:sp modelId="{31AFFB33-B20F-43D8-8067-F2E9A096392E}">
      <dsp:nvSpPr>
        <dsp:cNvPr id="0" name=""/>
        <dsp:cNvSpPr/>
      </dsp:nvSpPr>
      <dsp:spPr>
        <a:xfrm rot="5400000">
          <a:off x="-247798" y="3166238"/>
          <a:ext cx="1651992" cy="1156394"/>
        </a:xfrm>
        <a:prstGeom prst="chevron">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w="9525" cap="flat" cmpd="sng" algn="ctr">
          <a:solidFill>
            <a:schemeClr val="accent1">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GB" sz="3300" kern="1200" dirty="0" smtClean="0"/>
            <a:t> </a:t>
          </a:r>
          <a:endParaRPr lang="en-GB" sz="3300" kern="1200" dirty="0"/>
        </a:p>
      </dsp:txBody>
      <dsp:txXfrm rot="5400000">
        <a:off x="-247798" y="3166238"/>
        <a:ext cx="1651992" cy="1156394"/>
      </dsp:txXfrm>
    </dsp:sp>
    <dsp:sp modelId="{4B35B663-3F84-486C-9926-499AD31179FC}">
      <dsp:nvSpPr>
        <dsp:cNvPr id="0" name=""/>
        <dsp:cNvSpPr/>
      </dsp:nvSpPr>
      <dsp:spPr>
        <a:xfrm rot="5400000">
          <a:off x="3927499" y="147334"/>
          <a:ext cx="1073794" cy="661600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err="1" smtClean="0"/>
            <a:t>Instruksi</a:t>
          </a:r>
          <a:r>
            <a:rPr lang="en-US" sz="3400" kern="1200" dirty="0" smtClean="0"/>
            <a:t> </a:t>
          </a:r>
          <a:r>
            <a:rPr lang="en-US" sz="3400" kern="1200" dirty="0" err="1" smtClean="0"/>
            <a:t>pengoperasian</a:t>
          </a:r>
          <a:r>
            <a:rPr lang="en-US" sz="3400" kern="1200" dirty="0" smtClean="0"/>
            <a:t> </a:t>
          </a:r>
          <a:r>
            <a:rPr lang="en-US" sz="3400" kern="1200" dirty="0" err="1" smtClean="0"/>
            <a:t>untuk</a:t>
          </a:r>
          <a:r>
            <a:rPr lang="en-US" sz="3400" kern="1200" dirty="0" smtClean="0"/>
            <a:t> </a:t>
          </a:r>
          <a:r>
            <a:rPr lang="en-US" sz="3400" kern="1200" dirty="0" err="1" smtClean="0"/>
            <a:t>karyawan</a:t>
          </a:r>
          <a:r>
            <a:rPr lang="en-US" sz="3400" kern="1200" dirty="0" smtClean="0"/>
            <a:t> </a:t>
          </a:r>
          <a:r>
            <a:rPr lang="en-US" sz="3400" kern="1200" dirty="0" err="1" smtClean="0"/>
            <a:t>pusat</a:t>
          </a:r>
          <a:r>
            <a:rPr lang="en-US" sz="3400" kern="1200" dirty="0" smtClean="0"/>
            <a:t> </a:t>
          </a:r>
          <a:r>
            <a:rPr lang="en-US" sz="3400" kern="1200" dirty="0" err="1" smtClean="0"/>
            <a:t>komputer</a:t>
          </a:r>
          <a:endParaRPr lang="en-GB" sz="3400" kern="1200" dirty="0"/>
        </a:p>
      </dsp:txBody>
      <dsp:txXfrm rot="5400000">
        <a:off x="3927499" y="147334"/>
        <a:ext cx="1073794" cy="66160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14847D5-8DB3-4313-BD8B-A824EC3A33D2}" type="slidenum">
              <a:rPr lang="en-GB" smtClean="0"/>
              <a:pPr/>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4847D5-8DB3-4313-BD8B-A824EC3A33D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4847D5-8DB3-4313-BD8B-A824EC3A33D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14847D5-8DB3-4313-BD8B-A824EC3A33D2}" type="slidenum">
              <a:rPr lang="en-GB" smtClean="0"/>
              <a:pPr/>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14847D5-8DB3-4313-BD8B-A824EC3A33D2}"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4847D5-8DB3-4313-BD8B-A824EC3A33D2}" type="slidenum">
              <a:rPr lang="en-GB" smtClean="0"/>
              <a:pPr/>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14847D5-8DB3-4313-BD8B-A824EC3A33D2}" type="slidenum">
              <a:rPr lang="en-GB" smtClean="0"/>
              <a:pPr/>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14847D5-8DB3-4313-BD8B-A824EC3A33D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14847D5-8DB3-4313-BD8B-A824EC3A33D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14847D5-8DB3-4313-BD8B-A824EC3A33D2}" type="slidenum">
              <a:rPr lang="en-GB" smtClean="0"/>
              <a:pPr/>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A45EA1-12C5-42B7-9BF7-22CECE5100D9}" type="datetimeFigureOut">
              <a:rPr lang="en-GB" smtClean="0"/>
              <a:pPr/>
              <a:t>27/09/2016</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D14847D5-8DB3-4313-BD8B-A824EC3A33D2}" type="slidenum">
              <a:rPr lang="en-GB" smtClean="0"/>
              <a:pPr/>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CA45EA1-12C5-42B7-9BF7-22CECE5100D9}" type="datetimeFigureOut">
              <a:rPr lang="en-GB" smtClean="0"/>
              <a:pPr/>
              <a:t>27/09/2016</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14847D5-8DB3-4313-BD8B-A824EC3A33D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unched Tape 5"/>
          <p:cNvSpPr/>
          <p:nvPr/>
        </p:nvSpPr>
        <p:spPr>
          <a:xfrm>
            <a:off x="1447800" y="3352800"/>
            <a:ext cx="6336704" cy="2952328"/>
          </a:xfrm>
          <a:prstGeom prst="flowChartPunchedTap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smtClean="0"/>
              <a:t>SOFTWARE </a:t>
            </a:r>
            <a:br>
              <a:rPr lang="en-GB" sz="4800" b="1" dirty="0" smtClean="0"/>
            </a:br>
            <a:r>
              <a:rPr lang="en-GB" sz="4800" b="1" dirty="0" smtClean="0"/>
              <a:t>(PERANGKAT LUNAK)</a:t>
            </a:r>
            <a:endParaRPr lang="en-GB" sz="4800" b="1" dirty="0">
              <a:solidFill>
                <a:schemeClr val="accent6"/>
              </a:solidFill>
            </a:endParaRPr>
          </a:p>
        </p:txBody>
      </p:sp>
    </p:spTree>
    <p:extLst>
      <p:ext uri="{BB962C8B-B14F-4D97-AF65-F5344CB8AC3E}">
        <p14:creationId xmlns:p14="http://schemas.microsoft.com/office/powerpoint/2010/main" xmlns="" val="220022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PENGERTIAN INASAFE</a:t>
            </a:r>
            <a:endParaRPr lang="en-GB" dirty="0"/>
          </a:p>
        </p:txBody>
      </p:sp>
      <p:sp>
        <p:nvSpPr>
          <p:cNvPr id="4" name="Rounded Rectangle 3"/>
          <p:cNvSpPr/>
          <p:nvPr/>
        </p:nvSpPr>
        <p:spPr>
          <a:xfrm>
            <a:off x="755576" y="1556792"/>
            <a:ext cx="7848872" cy="460851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dirty="0" err="1"/>
              <a:t>adalah</a:t>
            </a:r>
            <a:r>
              <a:rPr lang="en-GB" sz="3200" dirty="0"/>
              <a:t> </a:t>
            </a:r>
            <a:r>
              <a:rPr lang="en-GB" sz="3200" dirty="0" err="1"/>
              <a:t>perangkat</a:t>
            </a:r>
            <a:r>
              <a:rPr lang="en-GB" sz="3200" dirty="0"/>
              <a:t> </a:t>
            </a:r>
            <a:r>
              <a:rPr lang="en-GB" sz="3200" dirty="0" err="1"/>
              <a:t>lunak</a:t>
            </a:r>
            <a:r>
              <a:rPr lang="en-GB" sz="3200" dirty="0"/>
              <a:t> </a:t>
            </a:r>
            <a:r>
              <a:rPr lang="en-GB" sz="3200" dirty="0" err="1"/>
              <a:t>bebas-terbuka</a:t>
            </a:r>
            <a:r>
              <a:rPr lang="en-GB" sz="3200" dirty="0"/>
              <a:t> </a:t>
            </a:r>
            <a:r>
              <a:rPr lang="en-GB" sz="3200" dirty="0" err="1"/>
              <a:t>berupa</a:t>
            </a:r>
            <a:r>
              <a:rPr lang="en-GB" sz="3200" dirty="0"/>
              <a:t> plugin QGIS, </a:t>
            </a:r>
            <a:r>
              <a:rPr lang="en-GB" sz="3200" dirty="0" err="1"/>
              <a:t>merupakan</a:t>
            </a:r>
            <a:r>
              <a:rPr lang="en-GB" sz="3200" dirty="0"/>
              <a:t> </a:t>
            </a:r>
            <a:r>
              <a:rPr lang="en-GB" sz="3200" dirty="0" err="1"/>
              <a:t>alat</a:t>
            </a:r>
            <a:r>
              <a:rPr lang="en-GB" sz="3200" dirty="0"/>
              <a:t> </a:t>
            </a:r>
            <a:r>
              <a:rPr lang="en-GB" sz="3200" dirty="0" err="1"/>
              <a:t>sederhana</a:t>
            </a:r>
            <a:r>
              <a:rPr lang="en-GB" sz="3200" dirty="0"/>
              <a:t> </a:t>
            </a:r>
            <a:r>
              <a:rPr lang="en-GB" sz="3200" dirty="0" err="1"/>
              <a:t>namun</a:t>
            </a:r>
            <a:r>
              <a:rPr lang="en-GB" sz="3200" dirty="0"/>
              <a:t> </a:t>
            </a:r>
            <a:r>
              <a:rPr lang="en-GB" sz="3200" dirty="0" err="1"/>
              <a:t>akurat</a:t>
            </a:r>
            <a:r>
              <a:rPr lang="en-GB" sz="3200" dirty="0"/>
              <a:t> </a:t>
            </a:r>
            <a:r>
              <a:rPr lang="en-GB" sz="3200" dirty="0" err="1"/>
              <a:t>dalam</a:t>
            </a:r>
            <a:r>
              <a:rPr lang="en-GB" sz="3200" dirty="0"/>
              <a:t> </a:t>
            </a:r>
            <a:r>
              <a:rPr lang="en-GB" sz="3200" dirty="0" err="1"/>
              <a:t>menggabungkan</a:t>
            </a:r>
            <a:r>
              <a:rPr lang="en-GB" sz="3200" dirty="0"/>
              <a:t> data </a:t>
            </a:r>
            <a:r>
              <a:rPr lang="en-GB" sz="3200" dirty="0" err="1"/>
              <a:t>dari</a:t>
            </a:r>
            <a:r>
              <a:rPr lang="en-GB" sz="3200" dirty="0"/>
              <a:t> </a:t>
            </a:r>
            <a:r>
              <a:rPr lang="en-GB" sz="3200" dirty="0" err="1"/>
              <a:t>peneliti</a:t>
            </a:r>
            <a:r>
              <a:rPr lang="en-GB" sz="3200" dirty="0"/>
              <a:t>, </a:t>
            </a:r>
            <a:r>
              <a:rPr lang="en-GB" sz="3200" dirty="0" err="1"/>
              <a:t>pemerintah</a:t>
            </a:r>
            <a:r>
              <a:rPr lang="en-GB" sz="3200" dirty="0"/>
              <a:t> </a:t>
            </a:r>
            <a:r>
              <a:rPr lang="en-GB" sz="3200" dirty="0" err="1"/>
              <a:t>daerah</a:t>
            </a:r>
            <a:r>
              <a:rPr lang="en-GB" sz="3200" dirty="0"/>
              <a:t>, </a:t>
            </a:r>
            <a:r>
              <a:rPr lang="en-GB" sz="3200" dirty="0" err="1"/>
              <a:t>serta</a:t>
            </a:r>
            <a:r>
              <a:rPr lang="en-GB" sz="3200" dirty="0"/>
              <a:t> </a:t>
            </a:r>
            <a:r>
              <a:rPr lang="en-GB" sz="3200" dirty="0" err="1"/>
              <a:t>komunitas</a:t>
            </a:r>
            <a:r>
              <a:rPr lang="en-GB" sz="3200" dirty="0"/>
              <a:t> </a:t>
            </a:r>
            <a:r>
              <a:rPr lang="en-GB" sz="3200" dirty="0" err="1"/>
              <a:t>lokal</a:t>
            </a:r>
            <a:r>
              <a:rPr lang="en-GB" sz="3200" dirty="0"/>
              <a:t> </a:t>
            </a:r>
            <a:r>
              <a:rPr lang="en-GB" sz="3200" dirty="0" err="1"/>
              <a:t>untuk</a:t>
            </a:r>
            <a:r>
              <a:rPr lang="en-GB" sz="3200" dirty="0"/>
              <a:t> </a:t>
            </a:r>
            <a:r>
              <a:rPr lang="en-GB" sz="3200" dirty="0" err="1"/>
              <a:t>menciptakan</a:t>
            </a:r>
            <a:r>
              <a:rPr lang="en-GB" sz="3200" dirty="0"/>
              <a:t> </a:t>
            </a:r>
            <a:r>
              <a:rPr lang="en-GB" sz="3200" dirty="0" err="1"/>
              <a:t>prakiraan</a:t>
            </a:r>
            <a:r>
              <a:rPr lang="en-GB" sz="3200" dirty="0"/>
              <a:t> </a:t>
            </a:r>
            <a:r>
              <a:rPr lang="en-GB" sz="3200" dirty="0" err="1"/>
              <a:t>dampak</a:t>
            </a:r>
            <a:r>
              <a:rPr lang="en-GB" sz="3200" dirty="0"/>
              <a:t> </a:t>
            </a:r>
            <a:r>
              <a:rPr lang="en-GB" sz="3200" dirty="0" err="1"/>
              <a:t>dan</a:t>
            </a:r>
            <a:r>
              <a:rPr lang="en-GB" sz="3200" dirty="0"/>
              <a:t> </a:t>
            </a:r>
            <a:r>
              <a:rPr lang="en-GB" sz="3200" dirty="0" err="1"/>
              <a:t>strategi</a:t>
            </a:r>
            <a:r>
              <a:rPr lang="en-GB" sz="3200" dirty="0"/>
              <a:t> </a:t>
            </a:r>
            <a:r>
              <a:rPr lang="en-GB" sz="3200" dirty="0" err="1"/>
              <a:t>penanggulangan</a:t>
            </a:r>
            <a:r>
              <a:rPr lang="en-GB" sz="3200" dirty="0"/>
              <a:t> </a:t>
            </a:r>
            <a:r>
              <a:rPr lang="en-GB" sz="3200" dirty="0" err="1"/>
              <a:t>saat</a:t>
            </a:r>
            <a:r>
              <a:rPr lang="en-GB" sz="3200" dirty="0"/>
              <a:t> </a:t>
            </a:r>
            <a:r>
              <a:rPr lang="en-GB" sz="3200" dirty="0" err="1"/>
              <a:t>terjadi</a:t>
            </a:r>
            <a:r>
              <a:rPr lang="en-GB" sz="3200" dirty="0"/>
              <a:t> </a:t>
            </a:r>
            <a:r>
              <a:rPr lang="en-GB" sz="3200" dirty="0" err="1"/>
              <a:t>bencana</a:t>
            </a:r>
            <a:r>
              <a:rPr lang="en-GB" sz="3200" dirty="0"/>
              <a:t> </a:t>
            </a:r>
            <a:r>
              <a:rPr lang="en-GB" sz="3200" dirty="0" err="1"/>
              <a:t>alam</a:t>
            </a:r>
            <a:r>
              <a:rPr lang="en-GB" sz="3200" dirty="0"/>
              <a:t>.</a:t>
            </a:r>
          </a:p>
        </p:txBody>
      </p:sp>
    </p:spTree>
    <p:extLst>
      <p:ext uri="{BB962C8B-B14F-4D97-AF65-F5344CB8AC3E}">
        <p14:creationId xmlns:p14="http://schemas.microsoft.com/office/powerpoint/2010/main" xmlns="" val="231563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CONTOH SOFTWARE UNTUK PENANGGULANGAN BANJIR</a:t>
            </a:r>
            <a:endParaRPr lang="en-GB" dirty="0"/>
          </a:p>
        </p:txBody>
      </p:sp>
      <p:sp>
        <p:nvSpPr>
          <p:cNvPr id="4" name="Rounded Rectangle 3"/>
          <p:cNvSpPr/>
          <p:nvPr/>
        </p:nvSpPr>
        <p:spPr>
          <a:xfrm>
            <a:off x="755576" y="1772816"/>
            <a:ext cx="7704856" cy="424847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dirty="0" err="1" smtClean="0"/>
              <a:t>I</a:t>
            </a:r>
            <a:r>
              <a:rPr lang="en-GB" sz="4000" b="1" dirty="0" err="1" smtClean="0"/>
              <a:t>naSAFE</a:t>
            </a:r>
            <a:r>
              <a:rPr lang="en-GB" sz="4000" b="1" dirty="0" smtClean="0"/>
              <a:t> </a:t>
            </a:r>
            <a:endParaRPr lang="en-GB" sz="3600" b="1" dirty="0" smtClean="0"/>
          </a:p>
          <a:p>
            <a:r>
              <a:rPr lang="en-GB" sz="2800" dirty="0" err="1" smtClean="0"/>
              <a:t>Fungsinya</a:t>
            </a:r>
            <a:r>
              <a:rPr lang="en-GB" sz="2800" dirty="0" smtClean="0"/>
              <a:t> :</a:t>
            </a:r>
          </a:p>
          <a:p>
            <a:pPr marL="457200" indent="-457200">
              <a:buFont typeface="Arial" pitchFamily="34" charset="0"/>
              <a:buChar char="•"/>
            </a:pPr>
            <a:r>
              <a:rPr lang="en-GB" sz="2800" dirty="0" err="1" smtClean="0"/>
              <a:t>mengetahui</a:t>
            </a:r>
            <a:r>
              <a:rPr lang="en-GB" sz="2800" dirty="0" smtClean="0"/>
              <a:t> </a:t>
            </a:r>
            <a:r>
              <a:rPr lang="en-GB" sz="2800" dirty="0" err="1" smtClean="0"/>
              <a:t>wilayah</a:t>
            </a:r>
            <a:r>
              <a:rPr lang="en-GB" sz="2800" dirty="0" smtClean="0"/>
              <a:t> yang </a:t>
            </a:r>
            <a:r>
              <a:rPr lang="en-GB" sz="2800" dirty="0" err="1" smtClean="0"/>
              <a:t>terkena</a:t>
            </a:r>
            <a:r>
              <a:rPr lang="en-GB" sz="2800" dirty="0" smtClean="0"/>
              <a:t> </a:t>
            </a:r>
            <a:r>
              <a:rPr lang="en-GB" sz="2800" dirty="0" err="1" smtClean="0"/>
              <a:t>banjir</a:t>
            </a:r>
            <a:endParaRPr lang="en-GB" sz="2800" dirty="0" smtClean="0"/>
          </a:p>
          <a:p>
            <a:pPr marL="457200" indent="-457200">
              <a:buFont typeface="Arial" pitchFamily="34" charset="0"/>
              <a:buChar char="•"/>
            </a:pPr>
            <a:r>
              <a:rPr lang="en-GB" sz="2800" dirty="0" err="1" smtClean="0"/>
              <a:t>berapa</a:t>
            </a:r>
            <a:r>
              <a:rPr lang="en-GB" sz="2800" dirty="0" smtClean="0"/>
              <a:t> </a:t>
            </a:r>
            <a:r>
              <a:rPr lang="en-GB" sz="2800" dirty="0" err="1" smtClean="0"/>
              <a:t>banyak</a:t>
            </a:r>
            <a:r>
              <a:rPr lang="en-GB" sz="2800" dirty="0" smtClean="0"/>
              <a:t> orang yang </a:t>
            </a:r>
            <a:r>
              <a:rPr lang="en-GB" sz="2800" dirty="0" err="1" smtClean="0"/>
              <a:t>harus</a:t>
            </a:r>
            <a:r>
              <a:rPr lang="en-GB" sz="2800" dirty="0" smtClean="0"/>
              <a:t> </a:t>
            </a:r>
            <a:r>
              <a:rPr lang="en-GB" sz="2800" dirty="0" err="1" smtClean="0"/>
              <a:t>dievakuasi</a:t>
            </a:r>
            <a:endParaRPr lang="en-GB" sz="2800" dirty="0" smtClean="0"/>
          </a:p>
          <a:p>
            <a:pPr marL="457200" indent="-457200">
              <a:buFont typeface="Arial" pitchFamily="34" charset="0"/>
              <a:buChar char="•"/>
            </a:pPr>
            <a:r>
              <a:rPr lang="en-GB" sz="2800" dirty="0" err="1" smtClean="0"/>
              <a:t>tempat</a:t>
            </a:r>
            <a:r>
              <a:rPr lang="en-GB" sz="2800" dirty="0" smtClean="0"/>
              <a:t> </a:t>
            </a:r>
            <a:r>
              <a:rPr lang="en-GB" sz="2800" dirty="0" err="1" smtClean="0"/>
              <a:t>penampungan</a:t>
            </a:r>
            <a:endParaRPr lang="en-GB" sz="2800" dirty="0" smtClean="0"/>
          </a:p>
          <a:p>
            <a:pPr marL="457200" indent="-457200">
              <a:buFont typeface="Arial" pitchFamily="34" charset="0"/>
              <a:buChar char="•"/>
            </a:pPr>
            <a:r>
              <a:rPr lang="en-GB" sz="2800" dirty="0" err="1" smtClean="0"/>
              <a:t>sekolah</a:t>
            </a:r>
            <a:r>
              <a:rPr lang="en-GB" sz="2800" dirty="0" smtClean="0"/>
              <a:t> </a:t>
            </a:r>
            <a:r>
              <a:rPr lang="en-GB" sz="2800" dirty="0" err="1" smtClean="0"/>
              <a:t>dan</a:t>
            </a:r>
            <a:r>
              <a:rPr lang="en-GB" sz="2800" dirty="0" smtClean="0"/>
              <a:t> </a:t>
            </a:r>
            <a:r>
              <a:rPr lang="en-GB" sz="2800" dirty="0" err="1" smtClean="0"/>
              <a:t>jalan</a:t>
            </a:r>
            <a:r>
              <a:rPr lang="en-GB" sz="2800" dirty="0" smtClean="0"/>
              <a:t> </a:t>
            </a:r>
            <a:r>
              <a:rPr lang="en-GB" sz="2800" dirty="0" err="1" smtClean="0"/>
              <a:t>mana</a:t>
            </a:r>
            <a:r>
              <a:rPr lang="en-GB" sz="2800" dirty="0" smtClean="0"/>
              <a:t> </a:t>
            </a:r>
            <a:r>
              <a:rPr lang="en-GB" sz="2800" dirty="0" err="1" smtClean="0"/>
              <a:t>saja</a:t>
            </a:r>
            <a:r>
              <a:rPr lang="en-GB" sz="2800" dirty="0" smtClean="0"/>
              <a:t> yang </a:t>
            </a:r>
            <a:r>
              <a:rPr lang="en-GB" sz="2800" dirty="0" err="1" smtClean="0"/>
              <a:t>ditutup</a:t>
            </a:r>
            <a:endParaRPr lang="en-GB" sz="2800" dirty="0" smtClean="0"/>
          </a:p>
          <a:p>
            <a:pPr marL="457200" indent="-457200">
              <a:buFont typeface="Arial" pitchFamily="34" charset="0"/>
              <a:buChar char="•"/>
            </a:pPr>
            <a:r>
              <a:rPr lang="en-GB" sz="2800" dirty="0" err="1" smtClean="0"/>
              <a:t>rumah</a:t>
            </a:r>
            <a:r>
              <a:rPr lang="en-GB" sz="2800" dirty="0" smtClean="0"/>
              <a:t> </a:t>
            </a:r>
            <a:r>
              <a:rPr lang="en-GB" sz="2800" dirty="0" err="1" smtClean="0"/>
              <a:t>sakit</a:t>
            </a:r>
            <a:r>
              <a:rPr lang="en-GB" sz="2800" dirty="0" smtClean="0"/>
              <a:t> </a:t>
            </a:r>
            <a:r>
              <a:rPr lang="en-GB" sz="2800" dirty="0" err="1" smtClean="0"/>
              <a:t>mana</a:t>
            </a:r>
            <a:r>
              <a:rPr lang="en-GB" sz="2800" dirty="0" smtClean="0"/>
              <a:t> yang </a:t>
            </a:r>
            <a:r>
              <a:rPr lang="en-GB" sz="2800" dirty="0" err="1" smtClean="0"/>
              <a:t>masih</a:t>
            </a:r>
            <a:r>
              <a:rPr lang="en-GB" sz="2800" dirty="0" smtClean="0"/>
              <a:t> </a:t>
            </a:r>
            <a:r>
              <a:rPr lang="en-GB" sz="2800" dirty="0" err="1" smtClean="0"/>
              <a:t>bisa</a:t>
            </a:r>
            <a:r>
              <a:rPr lang="en-GB" sz="2800" dirty="0" smtClean="0"/>
              <a:t> </a:t>
            </a:r>
            <a:r>
              <a:rPr lang="en-GB" sz="2800" dirty="0" err="1" smtClean="0"/>
              <a:t>menerima</a:t>
            </a:r>
            <a:r>
              <a:rPr lang="en-GB" sz="2800" dirty="0" smtClean="0"/>
              <a:t> </a:t>
            </a:r>
            <a:r>
              <a:rPr lang="en-GB" sz="2800" dirty="0" err="1" smtClean="0"/>
              <a:t>pasien</a:t>
            </a:r>
            <a:endParaRPr lang="en-GB" sz="2800" dirty="0" smtClean="0"/>
          </a:p>
          <a:p>
            <a:pPr algn="ctr"/>
            <a:endParaRPr lang="en-GB" sz="2800" dirty="0"/>
          </a:p>
        </p:txBody>
      </p:sp>
    </p:spTree>
    <p:extLst>
      <p:ext uri="{BB962C8B-B14F-4D97-AF65-F5344CB8AC3E}">
        <p14:creationId xmlns:p14="http://schemas.microsoft.com/office/powerpoint/2010/main" xmlns="" val="149719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b="1" dirty="0" err="1" smtClean="0"/>
              <a:t>inaSAFE</a:t>
            </a:r>
            <a:endParaRPr lang="en-GB" sz="6600" b="1" dirty="0"/>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tretch>
            <a:fillRect/>
          </a:stretch>
        </p:blipFill>
        <p:spPr bwMode="auto">
          <a:xfrm>
            <a:off x="1228725" y="1471612"/>
            <a:ext cx="7143750" cy="452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7631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2252" y="842372"/>
            <a:ext cx="8038796" cy="5112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5493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35696" y="332655"/>
            <a:ext cx="5544616" cy="62631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6874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unched Tape 3"/>
          <p:cNvSpPr/>
          <p:nvPr/>
        </p:nvSpPr>
        <p:spPr>
          <a:xfrm>
            <a:off x="1475656" y="1700808"/>
            <a:ext cx="6336704" cy="2952328"/>
          </a:xfrm>
          <a:prstGeom prst="flowChartPunchedTap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b="1" dirty="0" smtClean="0"/>
              <a:t>PROSEDUR / ALUR</a:t>
            </a:r>
            <a:endParaRPr lang="en-GB" sz="5400" b="1" dirty="0">
              <a:solidFill>
                <a:schemeClr val="accent6"/>
              </a:solidFill>
            </a:endParaRPr>
          </a:p>
        </p:txBody>
      </p:sp>
    </p:spTree>
    <p:extLst>
      <p:ext uri="{BB962C8B-B14F-4D97-AF65-F5344CB8AC3E}">
        <p14:creationId xmlns:p14="http://schemas.microsoft.com/office/powerpoint/2010/main" xmlns="" val="3698786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PENGERTIAN</a:t>
            </a:r>
            <a:endParaRPr lang="en-GB" dirty="0"/>
          </a:p>
        </p:txBody>
      </p:sp>
      <p:sp>
        <p:nvSpPr>
          <p:cNvPr id="4" name="Rounded Rectangle 3"/>
          <p:cNvSpPr/>
          <p:nvPr/>
        </p:nvSpPr>
        <p:spPr>
          <a:xfrm>
            <a:off x="1547664" y="1628800"/>
            <a:ext cx="6696744" cy="381642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suatu</a:t>
            </a:r>
            <a:r>
              <a:rPr lang="en-US" sz="3200" dirty="0"/>
              <a:t> </a:t>
            </a:r>
            <a:r>
              <a:rPr lang="en-US" sz="3200" dirty="0" err="1"/>
              <a:t>urutan</a:t>
            </a:r>
            <a:r>
              <a:rPr lang="en-US" sz="3200" dirty="0"/>
              <a:t> </a:t>
            </a:r>
            <a:r>
              <a:rPr lang="en-US" sz="3200" dirty="0" err="1"/>
              <a:t>kegiatan</a:t>
            </a:r>
            <a:r>
              <a:rPr lang="en-US" sz="3200" dirty="0"/>
              <a:t> </a:t>
            </a:r>
            <a:r>
              <a:rPr lang="en-US" sz="3200" dirty="0" err="1"/>
              <a:t>klerikal</a:t>
            </a:r>
            <a:r>
              <a:rPr lang="en-US" sz="3200" dirty="0"/>
              <a:t>, </a:t>
            </a:r>
            <a:r>
              <a:rPr lang="en-US" sz="3200" dirty="0" err="1"/>
              <a:t>biasanya</a:t>
            </a:r>
            <a:r>
              <a:rPr lang="en-US" sz="3200" dirty="0"/>
              <a:t> </a:t>
            </a:r>
            <a:r>
              <a:rPr lang="en-US" sz="3200" dirty="0" err="1"/>
              <a:t>melibatkan</a:t>
            </a:r>
            <a:r>
              <a:rPr lang="en-US" sz="3200" dirty="0"/>
              <a:t> </a:t>
            </a:r>
            <a:r>
              <a:rPr lang="en-US" sz="3200" dirty="0" err="1"/>
              <a:t>beberapa</a:t>
            </a:r>
            <a:r>
              <a:rPr lang="en-US" sz="3200" dirty="0"/>
              <a:t> orang </a:t>
            </a:r>
            <a:r>
              <a:rPr lang="en-US" sz="3200" dirty="0" err="1"/>
              <a:t>dalam</a:t>
            </a:r>
            <a:r>
              <a:rPr lang="en-US" sz="3200" dirty="0"/>
              <a:t> </a:t>
            </a:r>
            <a:r>
              <a:rPr lang="en-US" sz="3200" dirty="0" err="1"/>
              <a:t>satu</a:t>
            </a:r>
            <a:r>
              <a:rPr lang="en-US" sz="3200" dirty="0"/>
              <a:t> </a:t>
            </a:r>
            <a:r>
              <a:rPr lang="en-US" sz="3200" dirty="0" err="1"/>
              <a:t>departemen</a:t>
            </a:r>
            <a:r>
              <a:rPr lang="en-US" sz="3200" dirty="0"/>
              <a:t> </a:t>
            </a:r>
            <a:r>
              <a:rPr lang="en-US" sz="3200" dirty="0" err="1"/>
              <a:t>atau</a:t>
            </a:r>
            <a:r>
              <a:rPr lang="en-US" sz="3200" dirty="0"/>
              <a:t> </a:t>
            </a:r>
            <a:r>
              <a:rPr lang="en-US" sz="3200" dirty="0" err="1"/>
              <a:t>lebih</a:t>
            </a:r>
            <a:r>
              <a:rPr lang="en-US" sz="3200" dirty="0"/>
              <a:t>, yang </a:t>
            </a:r>
            <a:r>
              <a:rPr lang="en-US" sz="3200" dirty="0" err="1"/>
              <a:t>dibuat</a:t>
            </a:r>
            <a:r>
              <a:rPr lang="en-US" sz="3200" dirty="0"/>
              <a:t> </a:t>
            </a:r>
            <a:r>
              <a:rPr lang="en-US" sz="3200" dirty="0" err="1"/>
              <a:t>untuk</a:t>
            </a:r>
            <a:r>
              <a:rPr lang="en-US" sz="3200" dirty="0"/>
              <a:t> </a:t>
            </a:r>
            <a:r>
              <a:rPr lang="en-US" sz="3200" dirty="0" err="1"/>
              <a:t>menjamin</a:t>
            </a:r>
            <a:r>
              <a:rPr lang="en-US" sz="3200" dirty="0"/>
              <a:t> </a:t>
            </a:r>
            <a:r>
              <a:rPr lang="en-US" sz="3200" dirty="0" err="1"/>
              <a:t>penanganan</a:t>
            </a:r>
            <a:r>
              <a:rPr lang="en-US" sz="3200" dirty="0"/>
              <a:t> </a:t>
            </a:r>
            <a:r>
              <a:rPr lang="en-US" sz="3200" dirty="0" err="1"/>
              <a:t>secara</a:t>
            </a:r>
            <a:r>
              <a:rPr lang="en-US" sz="3200" dirty="0"/>
              <a:t> </a:t>
            </a:r>
            <a:r>
              <a:rPr lang="en-US" sz="3200" dirty="0" err="1"/>
              <a:t>seragam</a:t>
            </a:r>
            <a:r>
              <a:rPr lang="en-US" sz="3200" dirty="0"/>
              <a:t> </a:t>
            </a:r>
            <a:r>
              <a:rPr lang="en-US" sz="3200" dirty="0" err="1"/>
              <a:t>transaksi</a:t>
            </a:r>
            <a:r>
              <a:rPr lang="en-US" sz="3200" dirty="0"/>
              <a:t> </a:t>
            </a:r>
            <a:r>
              <a:rPr lang="en-US" sz="3200" dirty="0" err="1"/>
              <a:t>organisasi</a:t>
            </a:r>
            <a:r>
              <a:rPr lang="en-US" sz="3200" dirty="0"/>
              <a:t> yang </a:t>
            </a:r>
            <a:r>
              <a:rPr lang="en-US" sz="3200" dirty="0" err="1"/>
              <a:t>terjadi</a:t>
            </a:r>
            <a:r>
              <a:rPr lang="en-US" sz="3200" dirty="0"/>
              <a:t> </a:t>
            </a:r>
            <a:r>
              <a:rPr lang="en-US" sz="3200" dirty="0" err="1"/>
              <a:t>berulang-ulang</a:t>
            </a:r>
            <a:endParaRPr lang="en-GB" sz="3200" dirty="0"/>
          </a:p>
        </p:txBody>
      </p:sp>
    </p:spTree>
    <p:extLst>
      <p:ext uri="{BB962C8B-B14F-4D97-AF65-F5344CB8AC3E}">
        <p14:creationId xmlns:p14="http://schemas.microsoft.com/office/powerpoint/2010/main" xmlns="" val="2183571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JENIS-JENIS PROSEDUR YANG DIBUTUHKAN</a:t>
            </a:r>
            <a:endParaRPr lang="en-GB"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xmlns="" val="3362706912"/>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51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06090"/>
          </a:xfrm>
        </p:spPr>
        <p:txBody>
          <a:bodyPr>
            <a:noAutofit/>
          </a:bodyPr>
          <a:lstStyle/>
          <a:p>
            <a:pPr lvl="0"/>
            <a:r>
              <a:rPr lang="en-US" sz="2800" dirty="0" err="1"/>
              <a:t>Prosedur-prosedur</a:t>
            </a:r>
            <a:r>
              <a:rPr lang="en-US" sz="2800" dirty="0"/>
              <a:t> </a:t>
            </a:r>
            <a:r>
              <a:rPr lang="en-US" sz="2800" dirty="0" err="1"/>
              <a:t>saat</a:t>
            </a:r>
            <a:r>
              <a:rPr lang="en-US" sz="2800" dirty="0"/>
              <a:t> </a:t>
            </a:r>
            <a:r>
              <a:rPr lang="en-US" sz="2800" dirty="0" err="1" smtClean="0"/>
              <a:t>menangani</a:t>
            </a:r>
            <a:r>
              <a:rPr lang="en-US" sz="2800" dirty="0" smtClean="0"/>
              <a:t> </a:t>
            </a:r>
            <a:r>
              <a:rPr lang="en-US" sz="2800" dirty="0" err="1"/>
              <a:t>bencana</a:t>
            </a:r>
            <a:r>
              <a:rPr lang="en-US" sz="2800" dirty="0"/>
              <a:t> </a:t>
            </a:r>
            <a:r>
              <a:rPr lang="en-US" sz="2800" dirty="0" err="1"/>
              <a:t>banjir</a:t>
            </a:r>
            <a:r>
              <a:rPr lang="en-US" sz="2800" dirty="0"/>
              <a:t> </a:t>
            </a:r>
            <a:endParaRPr lang="en-GB" sz="2800" dirty="0"/>
          </a:p>
        </p:txBody>
      </p:sp>
      <p:sp>
        <p:nvSpPr>
          <p:cNvPr id="4" name="Rounded Rectangle 3"/>
          <p:cNvSpPr/>
          <p:nvPr/>
        </p:nvSpPr>
        <p:spPr>
          <a:xfrm>
            <a:off x="251520" y="764704"/>
            <a:ext cx="8640960" cy="5832648"/>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itchFamily="34" charset="0"/>
              <a:buChar char="•"/>
            </a:pPr>
            <a:r>
              <a:rPr lang="en-US" sz="2400" dirty="0" err="1"/>
              <a:t>Mengetahui</a:t>
            </a:r>
            <a:r>
              <a:rPr lang="en-US" sz="2400" dirty="0"/>
              <a:t> </a:t>
            </a:r>
            <a:r>
              <a:rPr lang="en-US" sz="2400" dirty="0" err="1"/>
              <a:t>apa</a:t>
            </a:r>
            <a:r>
              <a:rPr lang="en-US" sz="2400" dirty="0"/>
              <a:t> </a:t>
            </a:r>
            <a:r>
              <a:rPr lang="en-US" sz="2400" dirty="0" err="1"/>
              <a:t>penyebab</a:t>
            </a:r>
            <a:r>
              <a:rPr lang="en-US" sz="2400" dirty="0"/>
              <a:t> </a:t>
            </a:r>
            <a:r>
              <a:rPr lang="en-US" sz="2400" dirty="0" err="1"/>
              <a:t>dari</a:t>
            </a:r>
            <a:r>
              <a:rPr lang="en-US" sz="2400" dirty="0"/>
              <a:t> </a:t>
            </a:r>
            <a:r>
              <a:rPr lang="en-US" sz="2400" dirty="0" err="1"/>
              <a:t>banjir</a:t>
            </a:r>
            <a:r>
              <a:rPr lang="en-US" sz="2400" dirty="0"/>
              <a:t> </a:t>
            </a:r>
            <a:r>
              <a:rPr lang="en-US" sz="2400" dirty="0" err="1"/>
              <a:t>tersebut</a:t>
            </a:r>
            <a:r>
              <a:rPr lang="en-US" sz="2400" dirty="0"/>
              <a:t> </a:t>
            </a:r>
            <a:r>
              <a:rPr lang="en-US" sz="2400" dirty="0" err="1"/>
              <a:t>jika</a:t>
            </a:r>
            <a:r>
              <a:rPr lang="en-US" sz="2400" dirty="0"/>
              <a:t> </a:t>
            </a:r>
            <a:r>
              <a:rPr lang="en-US" sz="2400" dirty="0" err="1"/>
              <a:t>banjir</a:t>
            </a:r>
            <a:r>
              <a:rPr lang="en-US" sz="2400" dirty="0"/>
              <a:t> </a:t>
            </a:r>
            <a:r>
              <a:rPr lang="en-US" sz="2400" dirty="0" err="1"/>
              <a:t>disebabkan</a:t>
            </a:r>
            <a:r>
              <a:rPr lang="en-US" sz="2400" dirty="0"/>
              <a:t> </a:t>
            </a:r>
            <a:r>
              <a:rPr lang="en-US" sz="2400" dirty="0" err="1"/>
              <a:t>oleh</a:t>
            </a:r>
            <a:r>
              <a:rPr lang="en-US" sz="2400" dirty="0"/>
              <a:t> </a:t>
            </a:r>
            <a:r>
              <a:rPr lang="en-US" sz="2400" dirty="0" err="1"/>
              <a:t>alam</a:t>
            </a:r>
            <a:r>
              <a:rPr lang="en-US" sz="2400" dirty="0"/>
              <a:t> </a:t>
            </a:r>
            <a:r>
              <a:rPr lang="en-US" sz="2400" dirty="0" err="1"/>
              <a:t>mangka</a:t>
            </a:r>
            <a:r>
              <a:rPr lang="en-US" sz="2400" dirty="0"/>
              <a:t> </a:t>
            </a:r>
            <a:r>
              <a:rPr lang="en-US" sz="2400" dirty="0" err="1"/>
              <a:t>kita</a:t>
            </a:r>
            <a:r>
              <a:rPr lang="en-US" sz="2400" dirty="0"/>
              <a:t> </a:t>
            </a:r>
            <a:r>
              <a:rPr lang="en-US" sz="2400" dirty="0" err="1"/>
              <a:t>perlu</a:t>
            </a:r>
            <a:r>
              <a:rPr lang="en-US" sz="2400" dirty="0"/>
              <a:t> </a:t>
            </a:r>
            <a:r>
              <a:rPr lang="en-US" sz="2400" dirty="0" err="1"/>
              <a:t>memperbaiki</a:t>
            </a:r>
            <a:r>
              <a:rPr lang="en-US" sz="2400" dirty="0"/>
              <a:t> </a:t>
            </a:r>
            <a:r>
              <a:rPr lang="en-US" sz="2400" dirty="0" err="1"/>
              <a:t>alam</a:t>
            </a:r>
            <a:r>
              <a:rPr lang="en-US" sz="2400" dirty="0"/>
              <a:t> </a:t>
            </a:r>
            <a:r>
              <a:rPr lang="en-US" sz="2400" dirty="0" err="1"/>
              <a:t>dengan</a:t>
            </a:r>
            <a:r>
              <a:rPr lang="en-US" sz="2400" dirty="0"/>
              <a:t> </a:t>
            </a:r>
            <a:r>
              <a:rPr lang="en-US" sz="2400" dirty="0" err="1"/>
              <a:t>cara</a:t>
            </a:r>
            <a:r>
              <a:rPr lang="en-US" sz="2400" dirty="0"/>
              <a:t> </a:t>
            </a:r>
            <a:r>
              <a:rPr lang="en-US" sz="2400" dirty="0" err="1"/>
              <a:t>menanam</a:t>
            </a:r>
            <a:r>
              <a:rPr lang="en-US" sz="2400" dirty="0"/>
              <a:t> </a:t>
            </a:r>
            <a:r>
              <a:rPr lang="en-US" sz="2400" dirty="0" err="1"/>
              <a:t>tubuhan</a:t>
            </a:r>
            <a:r>
              <a:rPr lang="en-US" sz="2400" dirty="0"/>
              <a:t> , </a:t>
            </a:r>
            <a:r>
              <a:rPr lang="en-US" sz="2400" dirty="0" err="1"/>
              <a:t>menetralisi</a:t>
            </a:r>
            <a:r>
              <a:rPr lang="en-US" sz="2400" dirty="0"/>
              <a:t> </a:t>
            </a:r>
            <a:r>
              <a:rPr lang="en-US" sz="2400" dirty="0" err="1"/>
              <a:t>sungai</a:t>
            </a:r>
            <a:r>
              <a:rPr lang="en-US" sz="2400" dirty="0"/>
              <a:t>” </a:t>
            </a:r>
            <a:r>
              <a:rPr lang="en-US" sz="2400" dirty="0" err="1"/>
              <a:t>yg</a:t>
            </a:r>
            <a:r>
              <a:rPr lang="en-US" sz="2400" dirty="0"/>
              <a:t> </a:t>
            </a:r>
            <a:r>
              <a:rPr lang="en-US" sz="2400" dirty="0" err="1"/>
              <a:t>mulai</a:t>
            </a:r>
            <a:r>
              <a:rPr lang="en-US" sz="2400" dirty="0"/>
              <a:t> </a:t>
            </a:r>
            <a:r>
              <a:rPr lang="en-US" sz="2400" dirty="0" err="1"/>
              <a:t>dangkal</a:t>
            </a:r>
            <a:r>
              <a:rPr lang="en-US" sz="2400" dirty="0"/>
              <a:t> , </a:t>
            </a:r>
            <a:r>
              <a:rPr lang="en-US" sz="2400" dirty="0" err="1"/>
              <a:t>membuat</a:t>
            </a:r>
            <a:r>
              <a:rPr lang="en-US" sz="2400" dirty="0"/>
              <a:t> </a:t>
            </a:r>
            <a:r>
              <a:rPr lang="en-US" sz="2400" dirty="0" err="1"/>
              <a:t>bendungan</a:t>
            </a:r>
            <a:r>
              <a:rPr lang="en-US" sz="2400" dirty="0"/>
              <a:t> . </a:t>
            </a:r>
            <a:r>
              <a:rPr lang="en-US" sz="2400" dirty="0" err="1"/>
              <a:t>dan</a:t>
            </a:r>
            <a:r>
              <a:rPr lang="en-US" sz="2400" dirty="0"/>
              <a:t> </a:t>
            </a:r>
            <a:r>
              <a:rPr lang="en-US" sz="2400" dirty="0" err="1"/>
              <a:t>jika</a:t>
            </a:r>
            <a:r>
              <a:rPr lang="en-US" sz="2400" dirty="0"/>
              <a:t> </a:t>
            </a:r>
            <a:r>
              <a:rPr lang="en-US" sz="2400" dirty="0" err="1"/>
              <a:t>banjir</a:t>
            </a:r>
            <a:r>
              <a:rPr lang="en-US" sz="2400" dirty="0"/>
              <a:t> </a:t>
            </a:r>
            <a:r>
              <a:rPr lang="en-US" sz="2400" dirty="0" err="1"/>
              <a:t>disebabkan</a:t>
            </a:r>
            <a:r>
              <a:rPr lang="en-US" sz="2400" dirty="0"/>
              <a:t> </a:t>
            </a:r>
            <a:r>
              <a:rPr lang="en-US" sz="2400" dirty="0" err="1"/>
              <a:t>oleh</a:t>
            </a:r>
            <a:r>
              <a:rPr lang="en-US" sz="2400" dirty="0"/>
              <a:t> </a:t>
            </a:r>
            <a:r>
              <a:rPr lang="en-US" sz="2400" dirty="0" err="1"/>
              <a:t>ulah</a:t>
            </a:r>
            <a:r>
              <a:rPr lang="en-US" sz="2400" dirty="0"/>
              <a:t> </a:t>
            </a:r>
            <a:r>
              <a:rPr lang="en-US" sz="2400" dirty="0" err="1"/>
              <a:t>manusia</a:t>
            </a:r>
            <a:r>
              <a:rPr lang="en-US" sz="2400" dirty="0"/>
              <a:t> </a:t>
            </a:r>
            <a:r>
              <a:rPr lang="en-US" sz="2400" dirty="0" err="1"/>
              <a:t>mangka</a:t>
            </a:r>
            <a:r>
              <a:rPr lang="en-US" sz="2400" dirty="0"/>
              <a:t> </a:t>
            </a:r>
            <a:r>
              <a:rPr lang="en-US" sz="2400" dirty="0" err="1"/>
              <a:t>kita</a:t>
            </a:r>
            <a:r>
              <a:rPr lang="en-US" sz="2400" dirty="0"/>
              <a:t> </a:t>
            </a:r>
            <a:r>
              <a:rPr lang="en-US" sz="2400" dirty="0" err="1"/>
              <a:t>memberi</a:t>
            </a:r>
            <a:r>
              <a:rPr lang="en-US" sz="2400" dirty="0"/>
              <a:t> </a:t>
            </a:r>
            <a:r>
              <a:rPr lang="en-US" sz="2400" dirty="0" err="1"/>
              <a:t>penyuluhan</a:t>
            </a:r>
            <a:r>
              <a:rPr lang="en-US" sz="2400" dirty="0"/>
              <a:t> agar </a:t>
            </a:r>
            <a:r>
              <a:rPr lang="en-US" sz="2400" dirty="0" err="1"/>
              <a:t>tidak</a:t>
            </a:r>
            <a:r>
              <a:rPr lang="en-US" sz="2400" dirty="0"/>
              <a:t> </a:t>
            </a:r>
            <a:r>
              <a:rPr lang="en-US" sz="2400" dirty="0" err="1"/>
              <a:t>membuang</a:t>
            </a:r>
            <a:r>
              <a:rPr lang="en-US" sz="2400" dirty="0"/>
              <a:t> </a:t>
            </a:r>
            <a:r>
              <a:rPr lang="en-US" sz="2400" dirty="0" err="1"/>
              <a:t>sampah</a:t>
            </a:r>
            <a:r>
              <a:rPr lang="en-US" sz="2400" dirty="0"/>
              <a:t> </a:t>
            </a:r>
            <a:r>
              <a:rPr lang="en-US" sz="2400" dirty="0" err="1"/>
              <a:t>sembarangnya</a:t>
            </a:r>
            <a:r>
              <a:rPr lang="en-US" sz="2400" dirty="0"/>
              <a:t> </a:t>
            </a:r>
            <a:r>
              <a:rPr lang="en-US" sz="2400" dirty="0" err="1"/>
              <a:t>yg</a:t>
            </a:r>
            <a:r>
              <a:rPr lang="en-US" sz="2400" dirty="0"/>
              <a:t> </a:t>
            </a:r>
            <a:r>
              <a:rPr lang="en-US" sz="2400" dirty="0" err="1"/>
              <a:t>menyebabkan</a:t>
            </a:r>
            <a:r>
              <a:rPr lang="en-US" sz="2400" dirty="0"/>
              <a:t> </a:t>
            </a:r>
            <a:r>
              <a:rPr lang="en-US" sz="2400" dirty="0" err="1"/>
              <a:t>banjir</a:t>
            </a:r>
            <a:r>
              <a:rPr lang="en-US" sz="2400" dirty="0"/>
              <a:t>.</a:t>
            </a:r>
            <a:endParaRPr lang="en-GB" sz="2400" dirty="0"/>
          </a:p>
          <a:p>
            <a:pPr marL="285750" lvl="0" indent="-285750">
              <a:buFont typeface="Arial" pitchFamily="34" charset="0"/>
              <a:buChar char="•"/>
            </a:pPr>
            <a:r>
              <a:rPr lang="en-US" sz="2400" dirty="0" err="1"/>
              <a:t>Setelah</a:t>
            </a:r>
            <a:r>
              <a:rPr lang="en-US" sz="2400" dirty="0"/>
              <a:t> </a:t>
            </a:r>
            <a:r>
              <a:rPr lang="en-US" sz="2400" dirty="0" err="1"/>
              <a:t>itu</a:t>
            </a:r>
            <a:r>
              <a:rPr lang="en-US" sz="2400" dirty="0"/>
              <a:t> </a:t>
            </a:r>
            <a:r>
              <a:rPr lang="en-US" sz="2400" dirty="0" err="1"/>
              <a:t>menyurfai</a:t>
            </a:r>
            <a:r>
              <a:rPr lang="en-US" sz="2400" dirty="0"/>
              <a:t> </a:t>
            </a:r>
            <a:r>
              <a:rPr lang="en-US" sz="2400" dirty="0" err="1"/>
              <a:t>tempat</a:t>
            </a:r>
            <a:r>
              <a:rPr lang="en-US" sz="2400" dirty="0"/>
              <a:t> - </a:t>
            </a:r>
            <a:r>
              <a:rPr lang="en-US" sz="2400" dirty="0" err="1"/>
              <a:t>tempat</a:t>
            </a:r>
            <a:r>
              <a:rPr lang="en-US" sz="2400" dirty="0"/>
              <a:t> yang </a:t>
            </a:r>
            <a:r>
              <a:rPr lang="en-US" sz="2400" dirty="0" err="1"/>
              <a:t>akan</a:t>
            </a:r>
            <a:r>
              <a:rPr lang="en-US" sz="2400" dirty="0"/>
              <a:t> </a:t>
            </a:r>
            <a:r>
              <a:rPr lang="en-US" sz="2400" dirty="0" err="1"/>
              <a:t>rawan</a:t>
            </a:r>
            <a:r>
              <a:rPr lang="en-US" sz="2400" dirty="0"/>
              <a:t> </a:t>
            </a:r>
            <a:r>
              <a:rPr lang="en-US" sz="2400" dirty="0" err="1"/>
              <a:t>banjir</a:t>
            </a:r>
            <a:r>
              <a:rPr lang="en-US" sz="2400" dirty="0"/>
              <a:t> </a:t>
            </a:r>
            <a:endParaRPr lang="en-GB" sz="2400" dirty="0"/>
          </a:p>
          <a:p>
            <a:pPr marL="285750" lvl="0" indent="-285750">
              <a:buFont typeface="Arial" pitchFamily="34" charset="0"/>
              <a:buChar char="•"/>
            </a:pPr>
            <a:r>
              <a:rPr lang="en-US" sz="2400" dirty="0" err="1"/>
              <a:t>Setelah</a:t>
            </a:r>
            <a:r>
              <a:rPr lang="en-US" sz="2400" dirty="0"/>
              <a:t> </a:t>
            </a:r>
            <a:r>
              <a:rPr lang="en-US" sz="2400" dirty="0" err="1"/>
              <a:t>itu</a:t>
            </a:r>
            <a:r>
              <a:rPr lang="en-US" sz="2400" dirty="0"/>
              <a:t> </a:t>
            </a:r>
            <a:r>
              <a:rPr lang="en-US" sz="2400" dirty="0" err="1"/>
              <a:t>menyusun</a:t>
            </a:r>
            <a:r>
              <a:rPr lang="en-US" sz="2400" dirty="0"/>
              <a:t> </a:t>
            </a:r>
            <a:r>
              <a:rPr lang="en-US" sz="2400" dirty="0" err="1"/>
              <a:t>laporan</a:t>
            </a:r>
            <a:r>
              <a:rPr lang="en-US" sz="2400" dirty="0"/>
              <a:t> </a:t>
            </a:r>
            <a:r>
              <a:rPr lang="en-US" sz="2400" dirty="0" err="1"/>
              <a:t>kepada</a:t>
            </a:r>
            <a:r>
              <a:rPr lang="en-US" sz="2400" dirty="0"/>
              <a:t> </a:t>
            </a:r>
            <a:r>
              <a:rPr lang="en-US" sz="2400" dirty="0" err="1"/>
              <a:t>atasan</a:t>
            </a:r>
            <a:r>
              <a:rPr lang="en-US" sz="2400" dirty="0"/>
              <a:t> agar </a:t>
            </a:r>
            <a:r>
              <a:rPr lang="en-US" sz="2400" dirty="0" err="1"/>
              <a:t>biasa</a:t>
            </a:r>
            <a:r>
              <a:rPr lang="en-US" sz="2400" dirty="0"/>
              <a:t> </a:t>
            </a:r>
            <a:r>
              <a:rPr lang="en-US" sz="2400" dirty="0" err="1"/>
              <a:t>mendapatkan</a:t>
            </a:r>
            <a:r>
              <a:rPr lang="en-US" sz="2400" dirty="0"/>
              <a:t> </a:t>
            </a:r>
            <a:r>
              <a:rPr lang="en-US" sz="2400" dirty="0" err="1"/>
              <a:t>bantuan</a:t>
            </a:r>
            <a:r>
              <a:rPr lang="en-US" sz="2400" dirty="0"/>
              <a:t> </a:t>
            </a:r>
            <a:r>
              <a:rPr lang="en-US" sz="2400" dirty="0" err="1"/>
              <a:t>setelah</a:t>
            </a:r>
            <a:r>
              <a:rPr lang="en-US" sz="2400" dirty="0"/>
              <a:t> </a:t>
            </a:r>
            <a:r>
              <a:rPr lang="en-US" sz="2400" dirty="0" err="1"/>
              <a:t>kejadian</a:t>
            </a:r>
            <a:r>
              <a:rPr lang="en-US" sz="2400" dirty="0"/>
              <a:t> </a:t>
            </a:r>
            <a:r>
              <a:rPr lang="en-US" sz="2400" dirty="0" err="1"/>
              <a:t>banjir</a:t>
            </a:r>
            <a:r>
              <a:rPr lang="en-US" sz="2400" dirty="0"/>
              <a:t> </a:t>
            </a:r>
            <a:endParaRPr lang="en-GB" sz="2400" dirty="0"/>
          </a:p>
          <a:p>
            <a:pPr marL="285750" lvl="0" indent="-285750">
              <a:buFont typeface="Arial" pitchFamily="34" charset="0"/>
              <a:buChar char="•"/>
            </a:pPr>
            <a:r>
              <a:rPr lang="en-US" sz="2400" dirty="0" err="1"/>
              <a:t>Kemudian</a:t>
            </a:r>
            <a:r>
              <a:rPr lang="en-US" sz="2400" dirty="0"/>
              <a:t> </a:t>
            </a:r>
            <a:r>
              <a:rPr lang="en-US" sz="2400" dirty="0" err="1"/>
              <a:t>memasang</a:t>
            </a:r>
            <a:r>
              <a:rPr lang="en-US" sz="2400" dirty="0"/>
              <a:t> </a:t>
            </a:r>
            <a:r>
              <a:rPr lang="en-US" sz="2400" dirty="0" err="1"/>
              <a:t>alat-alat</a:t>
            </a:r>
            <a:r>
              <a:rPr lang="en-US" sz="2400" dirty="0"/>
              <a:t> </a:t>
            </a:r>
            <a:r>
              <a:rPr lang="en-US" sz="2400" dirty="0" err="1"/>
              <a:t>pendeteksi</a:t>
            </a:r>
            <a:r>
              <a:rPr lang="en-US" sz="2400" dirty="0"/>
              <a:t> </a:t>
            </a:r>
            <a:r>
              <a:rPr lang="en-US" sz="2400" dirty="0" err="1"/>
              <a:t>banjir</a:t>
            </a:r>
            <a:r>
              <a:rPr lang="en-US" sz="2400" dirty="0"/>
              <a:t> </a:t>
            </a:r>
            <a:r>
              <a:rPr lang="en-US" sz="2400" dirty="0" err="1"/>
              <a:t>pada</a:t>
            </a:r>
            <a:r>
              <a:rPr lang="en-US" sz="2400" dirty="0"/>
              <a:t> </a:t>
            </a:r>
            <a:r>
              <a:rPr lang="en-US" sz="2400" dirty="0" err="1"/>
              <a:t>setiap</a:t>
            </a:r>
            <a:r>
              <a:rPr lang="en-US" sz="2400" dirty="0"/>
              <a:t> </a:t>
            </a:r>
            <a:r>
              <a:rPr lang="en-US" sz="2400" dirty="0" err="1"/>
              <a:t>titik-titik</a:t>
            </a:r>
            <a:r>
              <a:rPr lang="en-US" sz="2400" dirty="0"/>
              <a:t> </a:t>
            </a:r>
            <a:r>
              <a:rPr lang="en-US" sz="2400" dirty="0" err="1"/>
              <a:t>daerah</a:t>
            </a:r>
            <a:r>
              <a:rPr lang="en-US" sz="2400" dirty="0"/>
              <a:t> yang </a:t>
            </a:r>
            <a:r>
              <a:rPr lang="en-US" sz="2400" dirty="0" err="1"/>
              <a:t>rawan</a:t>
            </a:r>
            <a:r>
              <a:rPr lang="en-US" sz="2400" dirty="0"/>
              <a:t> </a:t>
            </a:r>
            <a:r>
              <a:rPr lang="en-US" sz="2400" dirty="0" err="1"/>
              <a:t>banjir</a:t>
            </a:r>
            <a:endParaRPr lang="en-GB" sz="2400" dirty="0"/>
          </a:p>
          <a:p>
            <a:pPr marL="285750" indent="-285750">
              <a:buFont typeface="Arial" pitchFamily="34" charset="0"/>
              <a:buChar char="•"/>
            </a:pPr>
            <a:r>
              <a:rPr lang="en-US" sz="2400" dirty="0" err="1"/>
              <a:t>Bagi</a:t>
            </a:r>
            <a:r>
              <a:rPr lang="en-US" sz="2400" dirty="0"/>
              <a:t> </a:t>
            </a:r>
            <a:r>
              <a:rPr lang="en-US" sz="2400" dirty="0" err="1"/>
              <a:t>daerah</a:t>
            </a:r>
            <a:r>
              <a:rPr lang="en-US" sz="2400" dirty="0"/>
              <a:t> yang </a:t>
            </a:r>
            <a:r>
              <a:rPr lang="en-US" sz="2400" dirty="0" err="1"/>
              <a:t>terkena</a:t>
            </a:r>
            <a:r>
              <a:rPr lang="en-US" sz="2400" dirty="0"/>
              <a:t> </a:t>
            </a:r>
            <a:r>
              <a:rPr lang="en-US" sz="2400" dirty="0" err="1"/>
              <a:t>banjir</a:t>
            </a:r>
            <a:r>
              <a:rPr lang="en-US" sz="2400" dirty="0"/>
              <a:t> </a:t>
            </a:r>
            <a:r>
              <a:rPr lang="en-US" sz="2400" dirty="0" err="1"/>
              <a:t>mendaptkana</a:t>
            </a:r>
            <a:r>
              <a:rPr lang="en-US" sz="2400" dirty="0"/>
              <a:t> </a:t>
            </a:r>
            <a:r>
              <a:rPr lang="en-US" sz="2400" dirty="0" err="1"/>
              <a:t>bantuan</a:t>
            </a:r>
            <a:r>
              <a:rPr lang="en-US" sz="2400" dirty="0"/>
              <a:t> </a:t>
            </a:r>
            <a:r>
              <a:rPr lang="en-US" sz="2400" dirty="0" err="1"/>
              <a:t>pemulihan</a:t>
            </a:r>
            <a:r>
              <a:rPr lang="en-US" sz="2400" dirty="0"/>
              <a:t> </a:t>
            </a:r>
            <a:r>
              <a:rPr lang="en-US" sz="2400" dirty="0" err="1"/>
              <a:t>dari</a:t>
            </a:r>
            <a:r>
              <a:rPr lang="en-US" sz="2400" dirty="0"/>
              <a:t> </a:t>
            </a:r>
            <a:r>
              <a:rPr lang="en-US" sz="2400" dirty="0" err="1"/>
              <a:t>pemerintah</a:t>
            </a:r>
            <a:r>
              <a:rPr lang="en-US" sz="2400" dirty="0"/>
              <a:t> </a:t>
            </a:r>
            <a:endParaRPr lang="en-GB" sz="2400" dirty="0"/>
          </a:p>
        </p:txBody>
      </p:sp>
    </p:spTree>
    <p:extLst>
      <p:ext uri="{BB962C8B-B14F-4D97-AF65-F5344CB8AC3E}">
        <p14:creationId xmlns:p14="http://schemas.microsoft.com/office/powerpoint/2010/main" xmlns="" val="392929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DATABASE</a:t>
            </a:r>
            <a:endParaRPr lang="en-GB" b="1" dirty="0"/>
          </a:p>
        </p:txBody>
      </p:sp>
      <p:sp>
        <p:nvSpPr>
          <p:cNvPr id="4" name="Rounded Rectangle 3"/>
          <p:cNvSpPr/>
          <p:nvPr/>
        </p:nvSpPr>
        <p:spPr>
          <a:xfrm>
            <a:off x="467544" y="1628800"/>
            <a:ext cx="8208912" cy="396044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200" b="1" dirty="0"/>
              <a:t>Basis data </a:t>
            </a:r>
            <a:r>
              <a:rPr lang="id-ID" sz="3200" b="1" i="1" dirty="0"/>
              <a:t>(database):</a:t>
            </a:r>
            <a:r>
              <a:rPr lang="id-ID" sz="3200" dirty="0"/>
              <a:t>  Basis data (database) merupakan kumpulan data yang saling berkaitan dan berhubungan satu dengan yang lain, tersimpan di perangkat keras komputer dan menggunakan perangkat lunak untuk </a:t>
            </a:r>
            <a:r>
              <a:rPr lang="id-ID" sz="3200" dirty="0" smtClean="0"/>
              <a:t>memanipulasinya</a:t>
            </a:r>
            <a:r>
              <a:rPr lang="en-GB" sz="3200" dirty="0" smtClean="0"/>
              <a:t>.</a:t>
            </a:r>
            <a:endParaRPr lang="en-GB" sz="3200" dirty="0"/>
          </a:p>
        </p:txBody>
      </p:sp>
    </p:spTree>
    <p:extLst>
      <p:ext uri="{BB962C8B-B14F-4D97-AF65-F5344CB8AC3E}">
        <p14:creationId xmlns:p14="http://schemas.microsoft.com/office/powerpoint/2010/main" xmlns="" val="197537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PENGERTIAN</a:t>
            </a:r>
            <a:endParaRPr lang="en-GB" dirty="0"/>
          </a:p>
        </p:txBody>
      </p:sp>
      <p:sp>
        <p:nvSpPr>
          <p:cNvPr id="4" name="Rounded Rectangle 3"/>
          <p:cNvSpPr/>
          <p:nvPr/>
        </p:nvSpPr>
        <p:spPr>
          <a:xfrm>
            <a:off x="1043608" y="2132856"/>
            <a:ext cx="6984776" cy="388843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smtClean="0"/>
              <a:t>sekumpulan</a:t>
            </a:r>
            <a:r>
              <a:rPr lang="en-GB" sz="3200" b="1" dirty="0" smtClean="0"/>
              <a:t> data </a:t>
            </a:r>
            <a:r>
              <a:rPr lang="en-GB" sz="3200" b="1" dirty="0" err="1" smtClean="0"/>
              <a:t>elektronik</a:t>
            </a:r>
            <a:r>
              <a:rPr lang="en-GB" sz="3200" b="1" dirty="0" smtClean="0"/>
              <a:t> </a:t>
            </a:r>
            <a:r>
              <a:rPr lang="en-GB" sz="3200" b="1" dirty="0" err="1" smtClean="0"/>
              <a:t>yg</a:t>
            </a:r>
            <a:r>
              <a:rPr lang="en-GB" sz="3200" b="1" dirty="0" smtClean="0"/>
              <a:t> </a:t>
            </a:r>
            <a:r>
              <a:rPr lang="en-GB" sz="3200" b="1" dirty="0" err="1" smtClean="0"/>
              <a:t>disimpan</a:t>
            </a:r>
            <a:r>
              <a:rPr lang="en-GB" sz="3200" b="1" dirty="0" smtClean="0"/>
              <a:t> </a:t>
            </a:r>
            <a:r>
              <a:rPr lang="en-GB" sz="3200" b="1" dirty="0" err="1" smtClean="0"/>
              <a:t>dan</a:t>
            </a:r>
            <a:r>
              <a:rPr lang="en-GB" sz="3200" b="1" dirty="0" smtClean="0"/>
              <a:t> </a:t>
            </a:r>
            <a:r>
              <a:rPr lang="en-GB" sz="3200" b="1" dirty="0" err="1" smtClean="0"/>
              <a:t>diatur</a:t>
            </a:r>
            <a:r>
              <a:rPr lang="en-GB" sz="3200" b="1" dirty="0" smtClean="0"/>
              <a:t> </a:t>
            </a:r>
            <a:r>
              <a:rPr lang="en-GB" sz="3200" b="1" dirty="0" err="1" smtClean="0"/>
              <a:t>oleh</a:t>
            </a:r>
            <a:r>
              <a:rPr lang="en-GB" sz="3200" b="1" dirty="0" smtClean="0"/>
              <a:t> </a:t>
            </a:r>
            <a:r>
              <a:rPr lang="en-GB" sz="3200" b="1" dirty="0" err="1" smtClean="0"/>
              <a:t>komputer</a:t>
            </a:r>
            <a:r>
              <a:rPr lang="en-GB" sz="3200" b="1" dirty="0" smtClean="0"/>
              <a:t>, data </a:t>
            </a:r>
            <a:r>
              <a:rPr lang="en-GB" sz="3200" b="1" dirty="0" err="1" smtClean="0"/>
              <a:t>elektronik</a:t>
            </a:r>
            <a:r>
              <a:rPr lang="en-GB" sz="3200" b="1" dirty="0" smtClean="0"/>
              <a:t> </a:t>
            </a:r>
            <a:r>
              <a:rPr lang="en-GB" sz="3200" b="1" dirty="0" err="1" smtClean="0"/>
              <a:t>yg</a:t>
            </a:r>
            <a:r>
              <a:rPr lang="en-GB" sz="3200" b="1" dirty="0" smtClean="0"/>
              <a:t> </a:t>
            </a:r>
            <a:r>
              <a:rPr lang="en-GB" sz="3200" b="1" dirty="0" err="1" smtClean="0"/>
              <a:t>disimpan</a:t>
            </a:r>
            <a:r>
              <a:rPr lang="en-GB" sz="3200" b="1" dirty="0" smtClean="0"/>
              <a:t> </a:t>
            </a:r>
            <a:r>
              <a:rPr lang="en-GB" sz="3200" b="1" dirty="0" err="1" smtClean="0"/>
              <a:t>oleh</a:t>
            </a:r>
            <a:r>
              <a:rPr lang="en-GB" sz="3200" b="1" dirty="0" smtClean="0"/>
              <a:t> </a:t>
            </a:r>
            <a:r>
              <a:rPr lang="en-GB" sz="3200" b="1" dirty="0" err="1" smtClean="0"/>
              <a:t>komputer</a:t>
            </a:r>
            <a:r>
              <a:rPr lang="en-GB" sz="3200" b="1" dirty="0" smtClean="0"/>
              <a:t> </a:t>
            </a:r>
            <a:r>
              <a:rPr lang="en-GB" sz="3200" b="1" dirty="0" err="1" smtClean="0"/>
              <a:t>itu</a:t>
            </a:r>
            <a:r>
              <a:rPr lang="en-GB" sz="3200" b="1" dirty="0" smtClean="0"/>
              <a:t> </a:t>
            </a:r>
            <a:r>
              <a:rPr lang="en-GB" sz="3200" b="1" dirty="0" err="1" smtClean="0"/>
              <a:t>dapat</a:t>
            </a:r>
            <a:r>
              <a:rPr lang="en-GB" sz="3200" b="1" dirty="0" smtClean="0"/>
              <a:t> </a:t>
            </a:r>
            <a:r>
              <a:rPr lang="en-GB" sz="3200" b="1" dirty="0" err="1" smtClean="0"/>
              <a:t>berupa</a:t>
            </a:r>
            <a:r>
              <a:rPr lang="en-GB" sz="3200" b="1" dirty="0" smtClean="0"/>
              <a:t> program </a:t>
            </a:r>
            <a:r>
              <a:rPr lang="en-GB" sz="3200" b="1" dirty="0" err="1" smtClean="0"/>
              <a:t>atau</a:t>
            </a:r>
            <a:r>
              <a:rPr lang="en-GB" sz="3200" b="1" dirty="0" smtClean="0"/>
              <a:t> </a:t>
            </a:r>
            <a:r>
              <a:rPr lang="en-GB" sz="3200" b="1" dirty="0" err="1" smtClean="0"/>
              <a:t>instruksi</a:t>
            </a:r>
            <a:r>
              <a:rPr lang="en-GB" sz="3200" b="1" dirty="0" smtClean="0"/>
              <a:t> </a:t>
            </a:r>
            <a:r>
              <a:rPr lang="en-GB" sz="3200" b="1" dirty="0" err="1" smtClean="0"/>
              <a:t>yg</a:t>
            </a:r>
            <a:r>
              <a:rPr lang="en-GB" sz="3200" b="1" dirty="0" smtClean="0"/>
              <a:t> </a:t>
            </a:r>
            <a:r>
              <a:rPr lang="en-GB" sz="3200" b="1" dirty="0" err="1" smtClean="0"/>
              <a:t>akan</a:t>
            </a:r>
            <a:r>
              <a:rPr lang="en-GB" sz="3200" b="1" dirty="0" smtClean="0"/>
              <a:t> </a:t>
            </a:r>
            <a:r>
              <a:rPr lang="en-GB" sz="3200" b="1" dirty="0" err="1" smtClean="0"/>
              <a:t>menjalankan</a:t>
            </a:r>
            <a:r>
              <a:rPr lang="en-GB" sz="3200" b="1" dirty="0" smtClean="0"/>
              <a:t> </a:t>
            </a:r>
            <a:r>
              <a:rPr lang="en-GB" sz="3200" b="1" dirty="0" err="1" smtClean="0"/>
              <a:t>suatu</a:t>
            </a:r>
            <a:r>
              <a:rPr lang="en-GB" sz="3200" b="1" dirty="0" smtClean="0"/>
              <a:t> </a:t>
            </a:r>
            <a:r>
              <a:rPr lang="en-GB" sz="3200" b="1" dirty="0" err="1" smtClean="0"/>
              <a:t>perintah</a:t>
            </a:r>
            <a:r>
              <a:rPr lang="en-GB" sz="3200" b="1" dirty="0" smtClean="0"/>
              <a:t>.</a:t>
            </a:r>
          </a:p>
          <a:p>
            <a:pPr algn="ctr"/>
            <a:endParaRPr lang="en-GB" dirty="0"/>
          </a:p>
        </p:txBody>
      </p:sp>
    </p:spTree>
    <p:extLst>
      <p:ext uri="{BB962C8B-B14F-4D97-AF65-F5344CB8AC3E}">
        <p14:creationId xmlns:p14="http://schemas.microsoft.com/office/powerpoint/2010/main" xmlns="" val="66416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CONTOH DATA PADA JURNAL </a:t>
            </a:r>
            <a:endParaRPr lang="en-GB" dirty="0"/>
          </a:p>
        </p:txBody>
      </p:sp>
      <p:sp>
        <p:nvSpPr>
          <p:cNvPr id="4" name="Rounded Rectangle 3"/>
          <p:cNvSpPr/>
          <p:nvPr/>
        </p:nvSpPr>
        <p:spPr>
          <a:xfrm>
            <a:off x="323528" y="1430534"/>
            <a:ext cx="8424936" cy="5112568"/>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dirty="0"/>
              <a:t>Kawasan Asia berada di urutan teratas dari daftar korban akibat bencana alam. Hampir setengah bencana di dunia terjadi di Asia membuat wilayah ini rawan bencana. Laporan dari ESCAP juga merinci daftar negara di kawasan Asia Pasifik mengalami bencana alam selama periode 1980-2009. Indonesia menempati peringkat kedua dalam daftar jumlah kematian tertinggi akibat bencana alam di Asia-Pasifik. Selama 20 tahun terakhir, berbagai bencana alam di negara ini juga telah menyebabkan kerugian ekonomi paling sedikit US $ 22,5 miliar. Data ini terdapat dalam </a:t>
            </a:r>
            <a:r>
              <a:rPr lang="id-ID" sz="2400" i="1" dirty="0"/>
              <a:t>The Asia Pacific Disaster Report </a:t>
            </a:r>
            <a:r>
              <a:rPr lang="id-ID" sz="2400" dirty="0"/>
              <a:t>2010 yang disusun oleh </a:t>
            </a:r>
            <a:r>
              <a:rPr lang="id-ID" sz="2400" i="1" dirty="0"/>
              <a:t>The Economic and Social Commission for Asia and the Pacific </a:t>
            </a:r>
            <a:r>
              <a:rPr lang="id-ID" sz="2400" dirty="0"/>
              <a:t>(ESCAP) dan </a:t>
            </a:r>
            <a:r>
              <a:rPr lang="id-ID" sz="2400" i="1" dirty="0"/>
              <a:t>The UN International Strategy for Disaster Reduction </a:t>
            </a:r>
            <a:r>
              <a:rPr lang="id-ID" sz="2400" dirty="0"/>
              <a:t>(UNISDR</a:t>
            </a:r>
            <a:r>
              <a:rPr lang="id-ID" sz="2400" dirty="0" smtClean="0"/>
              <a:t>).</a:t>
            </a:r>
            <a:endParaRPr lang="en-GB" sz="2400" dirty="0"/>
          </a:p>
        </p:txBody>
      </p:sp>
    </p:spTree>
    <p:extLst>
      <p:ext uri="{BB962C8B-B14F-4D97-AF65-F5344CB8AC3E}">
        <p14:creationId xmlns:p14="http://schemas.microsoft.com/office/powerpoint/2010/main" xmlns="" val="250655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00200" y="3733800"/>
            <a:ext cx="6120680" cy="180020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t>HARDWARE</a:t>
            </a:r>
            <a:endParaRPr lang="en-GB" sz="4800" dirty="0"/>
          </a:p>
        </p:txBody>
      </p:sp>
    </p:spTree>
    <p:extLst>
      <p:ext uri="{BB962C8B-B14F-4D97-AF65-F5344CB8AC3E}">
        <p14:creationId xmlns:p14="http://schemas.microsoft.com/office/powerpoint/2010/main" xmlns="" val="2035828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28600"/>
            <a:ext cx="8458200" cy="6172200"/>
          </a:xfrm>
          <a:ln>
            <a:solidFill>
              <a:schemeClr val="accent1"/>
            </a:solidFill>
          </a:ln>
        </p:spPr>
        <p:txBody>
          <a:bodyPr>
            <a:noAutofit/>
          </a:bodyPr>
          <a:lstStyle/>
          <a:p>
            <a:endParaRPr lang="en-US" sz="2800" dirty="0">
              <a:solidFill>
                <a:schemeClr val="tx1"/>
              </a:solidFill>
            </a:endParaRPr>
          </a:p>
        </p:txBody>
      </p:sp>
      <p:sp>
        <p:nvSpPr>
          <p:cNvPr id="2" name="Rounded Rectangle 1"/>
          <p:cNvSpPr/>
          <p:nvPr/>
        </p:nvSpPr>
        <p:spPr>
          <a:xfrm>
            <a:off x="971600" y="332656"/>
            <a:ext cx="7632848" cy="5760640"/>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bg1"/>
                </a:solidFill>
              </a:rPr>
              <a:t>	</a:t>
            </a:r>
            <a:r>
              <a:rPr lang="en-US" sz="2400" b="1" dirty="0" err="1">
                <a:solidFill>
                  <a:schemeClr val="bg1"/>
                </a:solidFill>
              </a:rPr>
              <a:t>Pengertian</a:t>
            </a:r>
            <a:r>
              <a:rPr lang="en-US" sz="2400" b="1" dirty="0">
                <a:solidFill>
                  <a:schemeClr val="bg1"/>
                </a:solidFill>
              </a:rPr>
              <a:t> hardware </a:t>
            </a:r>
            <a:r>
              <a:rPr lang="en-US" sz="2400" b="1" dirty="0" err="1">
                <a:solidFill>
                  <a:schemeClr val="bg1"/>
                </a:solidFill>
              </a:rPr>
              <a:t>dalam</a:t>
            </a:r>
            <a:r>
              <a:rPr lang="en-US" sz="2400" b="1" dirty="0">
                <a:solidFill>
                  <a:schemeClr val="bg1"/>
                </a:solidFill>
              </a:rPr>
              <a:t> </a:t>
            </a:r>
            <a:r>
              <a:rPr lang="en-US" sz="2400" b="1" dirty="0" err="1">
                <a:solidFill>
                  <a:schemeClr val="bg1"/>
                </a:solidFill>
              </a:rPr>
              <a:t>bahasa</a:t>
            </a:r>
            <a:r>
              <a:rPr lang="en-US" sz="2400" b="1" dirty="0">
                <a:solidFill>
                  <a:schemeClr val="bg1"/>
                </a:solidFill>
              </a:rPr>
              <a:t> </a:t>
            </a:r>
            <a:r>
              <a:rPr lang="en-US" sz="2400" b="1" dirty="0" err="1">
                <a:solidFill>
                  <a:schemeClr val="bg1"/>
                </a:solidFill>
              </a:rPr>
              <a:t>indonesia</a:t>
            </a:r>
            <a:r>
              <a:rPr lang="en-US" sz="2400" b="1" dirty="0">
                <a:solidFill>
                  <a:schemeClr val="bg1"/>
                </a:solidFill>
              </a:rPr>
              <a:t> </a:t>
            </a:r>
            <a:r>
              <a:rPr lang="en-US" sz="2400" b="1" dirty="0" err="1">
                <a:solidFill>
                  <a:schemeClr val="bg1"/>
                </a:solidFill>
              </a:rPr>
              <a:t>adalah</a:t>
            </a:r>
            <a:r>
              <a:rPr lang="en-US" sz="2400" b="1" dirty="0">
                <a:solidFill>
                  <a:schemeClr val="bg1"/>
                </a:solidFill>
              </a:rPr>
              <a:t> </a:t>
            </a:r>
            <a:r>
              <a:rPr lang="en-US" sz="2400" b="1" dirty="0" err="1">
                <a:solidFill>
                  <a:schemeClr val="bg1"/>
                </a:solidFill>
              </a:rPr>
              <a:t>perangkat</a:t>
            </a:r>
            <a:r>
              <a:rPr lang="en-US" sz="2400" b="1" dirty="0">
                <a:solidFill>
                  <a:schemeClr val="bg1"/>
                </a:solidFill>
              </a:rPr>
              <a:t> </a:t>
            </a:r>
            <a:r>
              <a:rPr lang="en-US" sz="2400" b="1" dirty="0" err="1">
                <a:solidFill>
                  <a:schemeClr val="bg1"/>
                </a:solidFill>
              </a:rPr>
              <a:t>keras</a:t>
            </a:r>
            <a:r>
              <a:rPr lang="en-US" sz="2400" b="1" dirty="0">
                <a:solidFill>
                  <a:schemeClr val="bg1"/>
                </a:solidFill>
              </a:rPr>
              <a:t>. Hardware </a:t>
            </a:r>
            <a:r>
              <a:rPr lang="en-US" sz="2400" b="1" dirty="0" err="1">
                <a:solidFill>
                  <a:schemeClr val="bg1"/>
                </a:solidFill>
              </a:rPr>
              <a:t>adalah</a:t>
            </a:r>
            <a:r>
              <a:rPr lang="en-US" sz="2400" b="1" dirty="0">
                <a:solidFill>
                  <a:schemeClr val="bg1"/>
                </a:solidFill>
              </a:rPr>
              <a:t> </a:t>
            </a:r>
            <a:r>
              <a:rPr lang="en-US" sz="2400" b="1" dirty="0" err="1">
                <a:solidFill>
                  <a:schemeClr val="bg1"/>
                </a:solidFill>
              </a:rPr>
              <a:t>salah</a:t>
            </a:r>
            <a:r>
              <a:rPr lang="en-US" sz="2400" b="1" dirty="0">
                <a:solidFill>
                  <a:schemeClr val="bg1"/>
                </a:solidFill>
              </a:rPr>
              <a:t> </a:t>
            </a:r>
            <a:r>
              <a:rPr lang="en-US" sz="2400" b="1" dirty="0" err="1">
                <a:solidFill>
                  <a:schemeClr val="bg1"/>
                </a:solidFill>
              </a:rPr>
              <a:t>satu</a:t>
            </a:r>
            <a:r>
              <a:rPr lang="en-US" sz="2400" b="1" dirty="0">
                <a:solidFill>
                  <a:schemeClr val="bg1"/>
                </a:solidFill>
              </a:rPr>
              <a:t> </a:t>
            </a:r>
            <a:r>
              <a:rPr lang="en-US" sz="2400" b="1" dirty="0" err="1">
                <a:solidFill>
                  <a:schemeClr val="bg1"/>
                </a:solidFill>
              </a:rPr>
              <a:t>komponen</a:t>
            </a:r>
            <a:r>
              <a:rPr lang="en-US" sz="2400" b="1" dirty="0">
                <a:solidFill>
                  <a:schemeClr val="bg1"/>
                </a:solidFill>
              </a:rPr>
              <a:t> </a:t>
            </a:r>
            <a:r>
              <a:rPr lang="en-US" sz="2400" b="1" dirty="0" err="1">
                <a:solidFill>
                  <a:schemeClr val="bg1"/>
                </a:solidFill>
              </a:rPr>
              <a:t>dari</a:t>
            </a:r>
            <a:r>
              <a:rPr lang="en-US" sz="2400" b="1" dirty="0">
                <a:solidFill>
                  <a:schemeClr val="bg1"/>
                </a:solidFill>
              </a:rPr>
              <a:t> </a:t>
            </a:r>
            <a:r>
              <a:rPr lang="en-US" sz="2400" b="1" dirty="0" err="1">
                <a:solidFill>
                  <a:schemeClr val="bg1"/>
                </a:solidFill>
              </a:rPr>
              <a:t>sebuah</a:t>
            </a:r>
            <a:r>
              <a:rPr lang="en-US" sz="2400" b="1" dirty="0">
                <a:solidFill>
                  <a:schemeClr val="bg1"/>
                </a:solidFill>
              </a:rPr>
              <a:t> </a:t>
            </a:r>
            <a:r>
              <a:rPr lang="en-US" sz="2400" b="1" dirty="0" err="1">
                <a:solidFill>
                  <a:schemeClr val="bg1"/>
                </a:solidFill>
              </a:rPr>
              <a:t>komputer</a:t>
            </a:r>
            <a:r>
              <a:rPr lang="en-US" sz="2400" b="1" dirty="0">
                <a:solidFill>
                  <a:schemeClr val="bg1"/>
                </a:solidFill>
              </a:rPr>
              <a:t> yang </a:t>
            </a:r>
            <a:r>
              <a:rPr lang="en-US" sz="2400" b="1" dirty="0" err="1">
                <a:solidFill>
                  <a:schemeClr val="bg1"/>
                </a:solidFill>
              </a:rPr>
              <a:t>sifatnya</a:t>
            </a:r>
            <a:r>
              <a:rPr lang="en-US" sz="2400" b="1" dirty="0">
                <a:solidFill>
                  <a:schemeClr val="bg1"/>
                </a:solidFill>
              </a:rPr>
              <a:t> </a:t>
            </a:r>
            <a:r>
              <a:rPr lang="en-US" sz="2400" b="1" dirty="0" err="1">
                <a:solidFill>
                  <a:schemeClr val="bg1"/>
                </a:solidFill>
              </a:rPr>
              <a:t>bisa</a:t>
            </a:r>
            <a:r>
              <a:rPr lang="en-US" sz="2400" b="1" dirty="0">
                <a:solidFill>
                  <a:schemeClr val="bg1"/>
                </a:solidFill>
              </a:rPr>
              <a:t> </a:t>
            </a:r>
            <a:r>
              <a:rPr lang="en-US" sz="2400" b="1" dirty="0" err="1">
                <a:solidFill>
                  <a:schemeClr val="bg1"/>
                </a:solidFill>
              </a:rPr>
              <a:t>dilihat</a:t>
            </a:r>
            <a:r>
              <a:rPr lang="en-US" sz="2400" b="1" dirty="0">
                <a:solidFill>
                  <a:schemeClr val="bg1"/>
                </a:solidFill>
              </a:rPr>
              <a:t> </a:t>
            </a:r>
            <a:r>
              <a:rPr lang="en-US" sz="2400" b="1" dirty="0" err="1">
                <a:solidFill>
                  <a:schemeClr val="bg1"/>
                </a:solidFill>
              </a:rPr>
              <a:t>dan</a:t>
            </a:r>
            <a:r>
              <a:rPr lang="en-US" sz="2400" b="1" dirty="0">
                <a:solidFill>
                  <a:schemeClr val="bg1"/>
                </a:solidFill>
              </a:rPr>
              <a:t> di </a:t>
            </a:r>
            <a:r>
              <a:rPr lang="en-US" sz="2400" b="1" dirty="0" err="1">
                <a:solidFill>
                  <a:schemeClr val="bg1"/>
                </a:solidFill>
              </a:rPr>
              <a:t>peroleh</a:t>
            </a:r>
            <a:r>
              <a:rPr lang="en-US" sz="2400" b="1" dirty="0">
                <a:solidFill>
                  <a:schemeClr val="bg1"/>
                </a:solidFill>
              </a:rPr>
              <a:t> </a:t>
            </a:r>
            <a:r>
              <a:rPr lang="en-US" sz="2400" b="1" dirty="0" err="1">
                <a:solidFill>
                  <a:schemeClr val="bg1"/>
                </a:solidFill>
              </a:rPr>
              <a:t>manusia</a:t>
            </a:r>
            <a:r>
              <a:rPr lang="en-US" sz="2400" b="1" dirty="0">
                <a:solidFill>
                  <a:schemeClr val="bg1"/>
                </a:solidFill>
              </a:rPr>
              <a:t> </a:t>
            </a:r>
            <a:r>
              <a:rPr lang="en-US" sz="2400" b="1" dirty="0" err="1">
                <a:solidFill>
                  <a:schemeClr val="bg1"/>
                </a:solidFill>
              </a:rPr>
              <a:t>secara</a:t>
            </a:r>
            <a:r>
              <a:rPr lang="en-US" sz="2400" b="1" dirty="0">
                <a:solidFill>
                  <a:schemeClr val="bg1"/>
                </a:solidFill>
              </a:rPr>
              <a:t> </a:t>
            </a:r>
            <a:r>
              <a:rPr lang="en-US" sz="2400" b="1" dirty="0" err="1">
                <a:solidFill>
                  <a:schemeClr val="bg1"/>
                </a:solidFill>
              </a:rPr>
              <a:t>langsung</a:t>
            </a:r>
            <a:r>
              <a:rPr lang="en-US" sz="2400" b="1" dirty="0">
                <a:solidFill>
                  <a:schemeClr val="bg1"/>
                </a:solidFill>
              </a:rPr>
              <a:t> </a:t>
            </a:r>
            <a:r>
              <a:rPr lang="en-US" sz="2400" b="1" dirty="0" err="1">
                <a:solidFill>
                  <a:schemeClr val="bg1"/>
                </a:solidFill>
              </a:rPr>
              <a:t>atau</a:t>
            </a:r>
            <a:r>
              <a:rPr lang="en-US" sz="2400" b="1" dirty="0">
                <a:solidFill>
                  <a:schemeClr val="bg1"/>
                </a:solidFill>
              </a:rPr>
              <a:t> yang </a:t>
            </a:r>
            <a:r>
              <a:rPr lang="en-US" sz="2400" b="1" dirty="0" err="1">
                <a:solidFill>
                  <a:schemeClr val="bg1"/>
                </a:solidFill>
              </a:rPr>
              <a:t>berbentuk</a:t>
            </a:r>
            <a:r>
              <a:rPr lang="en-US" sz="2400" b="1" dirty="0">
                <a:solidFill>
                  <a:schemeClr val="bg1"/>
                </a:solidFill>
              </a:rPr>
              <a:t> </a:t>
            </a:r>
            <a:r>
              <a:rPr lang="en-US" sz="2400" b="1" dirty="0" err="1">
                <a:solidFill>
                  <a:schemeClr val="bg1"/>
                </a:solidFill>
              </a:rPr>
              <a:t>nyata</a:t>
            </a:r>
            <a:r>
              <a:rPr lang="en-US" sz="2400" b="1" dirty="0">
                <a:solidFill>
                  <a:schemeClr val="bg1"/>
                </a:solidFill>
              </a:rPr>
              <a:t>, yang </a:t>
            </a:r>
            <a:r>
              <a:rPr lang="en-US" sz="2400" b="1" dirty="0" err="1">
                <a:solidFill>
                  <a:schemeClr val="bg1"/>
                </a:solidFill>
              </a:rPr>
              <a:t>berfungsi</a:t>
            </a:r>
            <a:r>
              <a:rPr lang="en-US" sz="2400" b="1" dirty="0">
                <a:solidFill>
                  <a:schemeClr val="bg1"/>
                </a:solidFill>
              </a:rPr>
              <a:t> </a:t>
            </a:r>
            <a:r>
              <a:rPr lang="en-US" sz="2400" b="1" dirty="0" err="1">
                <a:solidFill>
                  <a:schemeClr val="bg1"/>
                </a:solidFill>
              </a:rPr>
              <a:t>untuk</a:t>
            </a:r>
            <a:r>
              <a:rPr lang="en-US" sz="2400" b="1" dirty="0">
                <a:solidFill>
                  <a:schemeClr val="bg1"/>
                </a:solidFill>
              </a:rPr>
              <a:t> </a:t>
            </a:r>
            <a:r>
              <a:rPr lang="en-US" sz="2400" b="1" dirty="0" err="1">
                <a:solidFill>
                  <a:schemeClr val="bg1"/>
                </a:solidFill>
              </a:rPr>
              <a:t>mendukung</a:t>
            </a:r>
            <a:r>
              <a:rPr lang="en-US" sz="2400" b="1" dirty="0">
                <a:solidFill>
                  <a:schemeClr val="bg1"/>
                </a:solidFill>
              </a:rPr>
              <a:t> proses </a:t>
            </a:r>
            <a:r>
              <a:rPr lang="en-US" sz="2400" b="1" dirty="0" err="1">
                <a:solidFill>
                  <a:schemeClr val="bg1"/>
                </a:solidFill>
              </a:rPr>
              <a:t>komputerisasi</a:t>
            </a:r>
            <a:r>
              <a:rPr lang="en-US" sz="2400" b="1" dirty="0">
                <a:solidFill>
                  <a:schemeClr val="bg1"/>
                </a:solidFill>
              </a:rPr>
              <a:t>. Hardware </a:t>
            </a:r>
            <a:r>
              <a:rPr lang="en-US" sz="2400" b="1" dirty="0" err="1">
                <a:solidFill>
                  <a:schemeClr val="bg1"/>
                </a:solidFill>
              </a:rPr>
              <a:t>bekerja</a:t>
            </a:r>
            <a:r>
              <a:rPr lang="en-US" sz="2400" b="1" dirty="0">
                <a:solidFill>
                  <a:schemeClr val="bg1"/>
                </a:solidFill>
              </a:rPr>
              <a:t> </a:t>
            </a:r>
            <a:r>
              <a:rPr lang="en-US" sz="2400" b="1" dirty="0" err="1">
                <a:solidFill>
                  <a:schemeClr val="bg1"/>
                </a:solidFill>
              </a:rPr>
              <a:t>berdasarkan</a:t>
            </a:r>
            <a:r>
              <a:rPr lang="en-US" sz="2400" b="1" dirty="0">
                <a:solidFill>
                  <a:schemeClr val="bg1"/>
                </a:solidFill>
              </a:rPr>
              <a:t> </a:t>
            </a:r>
            <a:r>
              <a:rPr lang="en-US" sz="2400" b="1" dirty="0" err="1">
                <a:solidFill>
                  <a:schemeClr val="bg1"/>
                </a:solidFill>
              </a:rPr>
              <a:t>perintah</a:t>
            </a:r>
            <a:r>
              <a:rPr lang="en-US" sz="2400" b="1" dirty="0">
                <a:solidFill>
                  <a:schemeClr val="bg1"/>
                </a:solidFill>
              </a:rPr>
              <a:t> yang </a:t>
            </a:r>
            <a:r>
              <a:rPr lang="en-US" sz="2400" b="1" dirty="0" err="1">
                <a:solidFill>
                  <a:schemeClr val="bg1"/>
                </a:solidFill>
              </a:rPr>
              <a:t>telah</a:t>
            </a:r>
            <a:r>
              <a:rPr lang="en-US" sz="2400" b="1" dirty="0">
                <a:solidFill>
                  <a:schemeClr val="bg1"/>
                </a:solidFill>
              </a:rPr>
              <a:t> </a:t>
            </a:r>
            <a:r>
              <a:rPr lang="en-US" sz="2400" b="1" dirty="0" err="1">
                <a:solidFill>
                  <a:schemeClr val="bg1"/>
                </a:solidFill>
              </a:rPr>
              <a:t>ditentukan</a:t>
            </a:r>
            <a:r>
              <a:rPr lang="en-US" sz="2400" b="1" dirty="0">
                <a:solidFill>
                  <a:schemeClr val="bg1"/>
                </a:solidFill>
              </a:rPr>
              <a:t> </a:t>
            </a:r>
            <a:r>
              <a:rPr lang="en-US" sz="2400" b="1" dirty="0" err="1">
                <a:solidFill>
                  <a:schemeClr val="bg1"/>
                </a:solidFill>
              </a:rPr>
              <a:t>ada</a:t>
            </a:r>
            <a:r>
              <a:rPr lang="en-US" sz="2400" b="1" dirty="0">
                <a:solidFill>
                  <a:schemeClr val="bg1"/>
                </a:solidFill>
              </a:rPr>
              <a:t> </a:t>
            </a:r>
            <a:r>
              <a:rPr lang="en-US" sz="2400" b="1" dirty="0" err="1">
                <a:solidFill>
                  <a:schemeClr val="bg1"/>
                </a:solidFill>
              </a:rPr>
              <a:t>padanya</a:t>
            </a:r>
            <a:r>
              <a:rPr lang="en-US" sz="2400" b="1" dirty="0">
                <a:solidFill>
                  <a:schemeClr val="bg1"/>
                </a:solidFill>
              </a:rPr>
              <a:t>. </a:t>
            </a:r>
          </a:p>
          <a:p>
            <a:r>
              <a:rPr lang="en-US" sz="2400" b="1" dirty="0">
                <a:solidFill>
                  <a:schemeClr val="bg1"/>
                </a:solidFill>
              </a:rPr>
              <a:t>	</a:t>
            </a:r>
            <a:r>
              <a:rPr lang="en-US" sz="2400" b="1" dirty="0" err="1">
                <a:solidFill>
                  <a:schemeClr val="bg1"/>
                </a:solidFill>
              </a:rPr>
              <a:t>Dengan</a:t>
            </a:r>
            <a:r>
              <a:rPr lang="en-US" sz="2400" b="1" dirty="0">
                <a:solidFill>
                  <a:schemeClr val="bg1"/>
                </a:solidFill>
              </a:rPr>
              <a:t> </a:t>
            </a:r>
            <a:r>
              <a:rPr lang="en-US" sz="2400" b="1" dirty="0" err="1">
                <a:solidFill>
                  <a:schemeClr val="bg1"/>
                </a:solidFill>
              </a:rPr>
              <a:t>adanya</a:t>
            </a:r>
            <a:r>
              <a:rPr lang="en-US" sz="2400" b="1" dirty="0">
                <a:solidFill>
                  <a:schemeClr val="bg1"/>
                </a:solidFill>
              </a:rPr>
              <a:t> </a:t>
            </a:r>
            <a:r>
              <a:rPr lang="en-US" sz="2400" b="1" dirty="0" err="1">
                <a:solidFill>
                  <a:schemeClr val="bg1"/>
                </a:solidFill>
              </a:rPr>
              <a:t>perintah</a:t>
            </a:r>
            <a:r>
              <a:rPr lang="en-US" sz="2400" b="1" dirty="0">
                <a:solidFill>
                  <a:schemeClr val="bg1"/>
                </a:solidFill>
              </a:rPr>
              <a:t> yang </a:t>
            </a:r>
            <a:r>
              <a:rPr lang="en-US" sz="2400" b="1" dirty="0" err="1">
                <a:solidFill>
                  <a:schemeClr val="bg1"/>
                </a:solidFill>
              </a:rPr>
              <a:t>dapat</a:t>
            </a:r>
            <a:r>
              <a:rPr lang="en-US" sz="2400" b="1" dirty="0">
                <a:solidFill>
                  <a:schemeClr val="bg1"/>
                </a:solidFill>
              </a:rPr>
              <a:t> </a:t>
            </a:r>
            <a:r>
              <a:rPr lang="en-US" sz="2400" b="1" dirty="0" err="1">
                <a:solidFill>
                  <a:schemeClr val="bg1"/>
                </a:solidFill>
              </a:rPr>
              <a:t>dimengerti</a:t>
            </a:r>
            <a:r>
              <a:rPr lang="en-US" sz="2400" b="1" dirty="0">
                <a:solidFill>
                  <a:schemeClr val="bg1"/>
                </a:solidFill>
              </a:rPr>
              <a:t> </a:t>
            </a:r>
            <a:r>
              <a:rPr lang="en-US" sz="2400" b="1" dirty="0" err="1">
                <a:solidFill>
                  <a:schemeClr val="bg1"/>
                </a:solidFill>
              </a:rPr>
              <a:t>oleh</a:t>
            </a:r>
            <a:r>
              <a:rPr lang="en-US" sz="2400" b="1" dirty="0">
                <a:solidFill>
                  <a:schemeClr val="bg1"/>
                </a:solidFill>
              </a:rPr>
              <a:t> hardware </a:t>
            </a:r>
            <a:r>
              <a:rPr lang="en-US" sz="2400" b="1" dirty="0" err="1">
                <a:solidFill>
                  <a:schemeClr val="bg1"/>
                </a:solidFill>
              </a:rPr>
              <a:t>tersebut</a:t>
            </a:r>
            <a:r>
              <a:rPr lang="en-US" sz="2400" b="1" dirty="0">
                <a:solidFill>
                  <a:schemeClr val="bg1"/>
                </a:solidFill>
              </a:rPr>
              <a:t>, </a:t>
            </a:r>
            <a:r>
              <a:rPr lang="en-US" sz="2400" b="1" dirty="0" err="1">
                <a:solidFill>
                  <a:schemeClr val="bg1"/>
                </a:solidFill>
              </a:rPr>
              <a:t>maka</a:t>
            </a:r>
            <a:r>
              <a:rPr lang="en-US" sz="2400" b="1" dirty="0">
                <a:solidFill>
                  <a:schemeClr val="bg1"/>
                </a:solidFill>
              </a:rPr>
              <a:t> hardware </a:t>
            </a:r>
            <a:r>
              <a:rPr lang="en-US" sz="2400" b="1" dirty="0" err="1">
                <a:solidFill>
                  <a:schemeClr val="bg1"/>
                </a:solidFill>
              </a:rPr>
              <a:t>tersebut</a:t>
            </a:r>
            <a:r>
              <a:rPr lang="en-US" sz="2400" b="1" dirty="0">
                <a:solidFill>
                  <a:schemeClr val="bg1"/>
                </a:solidFill>
              </a:rPr>
              <a:t> </a:t>
            </a:r>
            <a:r>
              <a:rPr lang="en-US" sz="2400" b="1" dirty="0" err="1">
                <a:solidFill>
                  <a:schemeClr val="bg1"/>
                </a:solidFill>
              </a:rPr>
              <a:t>dapat</a:t>
            </a:r>
            <a:r>
              <a:rPr lang="en-US" sz="2400" b="1" dirty="0">
                <a:solidFill>
                  <a:schemeClr val="bg1"/>
                </a:solidFill>
              </a:rPr>
              <a:t> </a:t>
            </a:r>
            <a:r>
              <a:rPr lang="en-US" sz="2400" b="1" dirty="0" err="1">
                <a:solidFill>
                  <a:schemeClr val="bg1"/>
                </a:solidFill>
              </a:rPr>
              <a:t>melakukan</a:t>
            </a:r>
            <a:r>
              <a:rPr lang="en-US" sz="2400" b="1" dirty="0">
                <a:solidFill>
                  <a:schemeClr val="bg1"/>
                </a:solidFill>
              </a:rPr>
              <a:t> </a:t>
            </a:r>
            <a:r>
              <a:rPr lang="en-US" sz="2400" b="1" dirty="0" err="1">
                <a:solidFill>
                  <a:schemeClr val="bg1"/>
                </a:solidFill>
              </a:rPr>
              <a:t>berbagai</a:t>
            </a:r>
            <a:r>
              <a:rPr lang="en-US" sz="2400" b="1" dirty="0">
                <a:solidFill>
                  <a:schemeClr val="bg1"/>
                </a:solidFill>
              </a:rPr>
              <a:t> </a:t>
            </a:r>
            <a:r>
              <a:rPr lang="en-US" sz="2400" b="1" dirty="0" err="1">
                <a:solidFill>
                  <a:schemeClr val="bg1"/>
                </a:solidFill>
              </a:rPr>
              <a:t>kegiatan</a:t>
            </a:r>
            <a:r>
              <a:rPr lang="en-US" sz="2400" b="1" dirty="0">
                <a:solidFill>
                  <a:schemeClr val="bg1"/>
                </a:solidFill>
              </a:rPr>
              <a:t> yang </a:t>
            </a:r>
            <a:r>
              <a:rPr lang="en-US" sz="2400" b="1" dirty="0" err="1">
                <a:solidFill>
                  <a:schemeClr val="bg1"/>
                </a:solidFill>
              </a:rPr>
              <a:t>telah</a:t>
            </a:r>
            <a:r>
              <a:rPr lang="en-US" sz="2400" b="1" dirty="0">
                <a:solidFill>
                  <a:schemeClr val="bg1"/>
                </a:solidFill>
              </a:rPr>
              <a:t> </a:t>
            </a:r>
            <a:r>
              <a:rPr lang="en-US" sz="2400" b="1" dirty="0" err="1">
                <a:solidFill>
                  <a:schemeClr val="bg1"/>
                </a:solidFill>
              </a:rPr>
              <a:t>ditentukan</a:t>
            </a:r>
            <a:r>
              <a:rPr lang="en-US" sz="2400" b="1" dirty="0">
                <a:solidFill>
                  <a:schemeClr val="bg1"/>
                </a:solidFill>
              </a:rPr>
              <a:t> </a:t>
            </a:r>
            <a:r>
              <a:rPr lang="en-US" sz="2400" b="1" dirty="0" err="1">
                <a:solidFill>
                  <a:schemeClr val="bg1"/>
                </a:solidFill>
              </a:rPr>
              <a:t>oleh</a:t>
            </a:r>
            <a:r>
              <a:rPr lang="en-US" sz="2400" b="1" dirty="0">
                <a:solidFill>
                  <a:schemeClr val="bg1"/>
                </a:solidFill>
              </a:rPr>
              <a:t> </a:t>
            </a:r>
            <a:r>
              <a:rPr lang="en-US" sz="2400" b="1" dirty="0" err="1">
                <a:solidFill>
                  <a:schemeClr val="bg1"/>
                </a:solidFill>
              </a:rPr>
              <a:t>pemberi</a:t>
            </a:r>
            <a:r>
              <a:rPr lang="en-US" sz="2400" b="1" dirty="0">
                <a:solidFill>
                  <a:schemeClr val="bg1"/>
                </a:solidFill>
              </a:rPr>
              <a:t> </a:t>
            </a:r>
            <a:r>
              <a:rPr lang="en-US" sz="2400" b="1" dirty="0" err="1">
                <a:solidFill>
                  <a:schemeClr val="bg1"/>
                </a:solidFill>
              </a:rPr>
              <a:t>perintah</a:t>
            </a:r>
            <a:r>
              <a:rPr lang="en-US" sz="2400" b="1" dirty="0" smtClean="0">
                <a:solidFill>
                  <a:schemeClr val="bg1"/>
                </a:solidFill>
              </a:rPr>
              <a:t>.</a:t>
            </a:r>
            <a:endParaRPr lang="en-US" sz="2400" b="1" dirty="0">
              <a:solidFill>
                <a:schemeClr val="bg1"/>
              </a:solidFill>
            </a:endParaRPr>
          </a:p>
        </p:txBody>
      </p:sp>
    </p:spTree>
    <p:extLst>
      <p:ext uri="{BB962C8B-B14F-4D97-AF65-F5344CB8AC3E}">
        <p14:creationId xmlns:p14="http://schemas.microsoft.com/office/powerpoint/2010/main" xmlns="" val="853812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381000"/>
            <a:ext cx="8458200" cy="5693866"/>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Berdasarkan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fungsinya</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perangkat</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keras</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komputer</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dibagi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menjadi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Input device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Masukan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Process device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Pemrosesan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Output device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Keluaran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Backing Storage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Penyimpanan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Periferal</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Tambahan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Komponen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dasar</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pada</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komputer</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terdiri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dari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input, process, output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storage.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Sedangkan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komponen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Periferal</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Device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merupakan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komponen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tambahan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atau</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sebagai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komponen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yang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belum</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ada</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atau</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tidak</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ada</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sebelumnya</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489730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381000" y="381000"/>
            <a:ext cx="8305800" cy="353943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Input device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Masukan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merupakan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perangkat</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computer yang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memiliki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fungsi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sebagai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masukan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baik</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itu</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perintah</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maupun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koneksi</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ke</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dalam</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sistem</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komputer</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Input devices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atau</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unit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masukan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yang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umumnya</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digunakan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personal computer (PC)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adalah</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keyboard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mouse, keyboard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mouse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adalah</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unit yang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menghubungkan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pengguna</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dengan</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komputer</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gambar-215.jpg"/>
          <p:cNvPicPr/>
          <p:nvPr/>
        </p:nvPicPr>
        <p:blipFill>
          <a:blip r:embed="rId2" cstate="print"/>
          <a:srcRect/>
          <a:stretch>
            <a:fillRect/>
          </a:stretch>
        </p:blipFill>
        <p:spPr bwMode="auto">
          <a:xfrm>
            <a:off x="5257800" y="4419600"/>
            <a:ext cx="3514725" cy="1943100"/>
          </a:xfrm>
          <a:prstGeom prst="rect">
            <a:avLst/>
          </a:prstGeom>
          <a:noFill/>
          <a:ln w="9525">
            <a:noFill/>
            <a:miter lim="800000"/>
            <a:headEnd/>
            <a:tailEnd/>
          </a:ln>
        </p:spPr>
      </p:pic>
      <p:pic>
        <p:nvPicPr>
          <p:cNvPr id="3" name="Picture 2" descr="gambar-213b.jpg"/>
          <p:cNvPicPr/>
          <p:nvPr/>
        </p:nvPicPr>
        <p:blipFill>
          <a:blip r:embed="rId3" cstate="print"/>
          <a:srcRect/>
          <a:stretch>
            <a:fillRect/>
          </a:stretch>
        </p:blipFill>
        <p:spPr bwMode="auto">
          <a:xfrm>
            <a:off x="3581400" y="4343400"/>
            <a:ext cx="2057400" cy="1447800"/>
          </a:xfrm>
          <a:prstGeom prst="rect">
            <a:avLst/>
          </a:prstGeom>
          <a:noFill/>
          <a:ln w="9525">
            <a:noFill/>
            <a:miter lim="800000"/>
            <a:headEnd/>
            <a:tailEnd/>
          </a:ln>
        </p:spPr>
      </p:pic>
    </p:spTree>
    <p:extLst>
      <p:ext uri="{BB962C8B-B14F-4D97-AF65-F5344CB8AC3E}">
        <p14:creationId xmlns:p14="http://schemas.microsoft.com/office/powerpoint/2010/main" xmlns="" val="37421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r>
              <a:rPr lang="en-US" sz="2400" b="1" dirty="0" smtClean="0">
                <a:latin typeface="Times New Roman" pitchFamily="18" charset="0"/>
                <a:cs typeface="Times New Roman" pitchFamily="18" charset="0"/>
              </a:rPr>
              <a:t>Unit </a:t>
            </a:r>
            <a:r>
              <a:rPr lang="en-US" sz="2400" b="1" dirty="0" err="1" smtClean="0">
                <a:latin typeface="Times New Roman" pitchFamily="18" charset="0"/>
                <a:cs typeface="Times New Roman" pitchFamily="18" charset="0"/>
              </a:rPr>
              <a:t>masukan</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atau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peralatan</a:t>
            </a:r>
            <a:r>
              <a:rPr lang="en-US" sz="2400" b="1" dirty="0" smtClean="0">
                <a:latin typeface="Times New Roman" pitchFamily="18" charset="0"/>
                <a:cs typeface="Times New Roman" pitchFamily="18" charset="0"/>
              </a:rPr>
              <a:t> input </a:t>
            </a:r>
            <a:r>
              <a:rPr lang="en-US" sz="2400" b="1" dirty="0" err="1" smtClean="0">
                <a:latin typeface="Times New Roman" pitchFamily="18" charset="0"/>
                <a:cs typeface="Times New Roman" pitchFamily="18" charset="0"/>
              </a:rPr>
              <a:t>ini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terdiri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dari</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beberapa</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macam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antara</a:t>
            </a:r>
            <a:r>
              <a:rPr lang="en-US" sz="2400" b="1" dirty="0" smtClean="0">
                <a:latin typeface="Times New Roman" pitchFamily="18" charset="0"/>
                <a:cs typeface="Times New Roman" pitchFamily="18" charset="0"/>
              </a:rPr>
              <a:t> lain :</a:t>
            </a:r>
            <a:endParaRPr lang="en-US" sz="2400" b="1" dirty="0">
              <a:latin typeface="Times New Roman" pitchFamily="18" charset="0"/>
              <a:cs typeface="Times New Roman" pitchFamily="18" charset="0"/>
            </a:endParaRPr>
          </a:p>
        </p:txBody>
      </p:sp>
      <p:sp>
        <p:nvSpPr>
          <p:cNvPr id="5" name="Content Placeholder 4"/>
          <p:cNvSpPr>
            <a:spLocks noGrp="1"/>
          </p:cNvSpPr>
          <p:nvPr>
            <p:ph sz="quarter" idx="1"/>
          </p:nvPr>
        </p:nvSpPr>
        <p:spPr>
          <a:xfrm>
            <a:off x="533400" y="1447800"/>
            <a:ext cx="3749040" cy="4572000"/>
          </a:xfrm>
        </p:spPr>
        <p:txBody>
          <a:bodyPr>
            <a:noAutofit/>
          </a:bodyPr>
          <a:lstStyle/>
          <a:p>
            <a:pPr lvl="0"/>
            <a:r>
              <a:rPr lang="en-US" sz="2000" dirty="0">
                <a:latin typeface="Times New Roman" pitchFamily="18" charset="0"/>
                <a:cs typeface="Times New Roman" pitchFamily="18" charset="0"/>
              </a:rPr>
              <a:t>Keyboard</a:t>
            </a:r>
          </a:p>
          <a:p>
            <a:pPr>
              <a:buNone/>
            </a:pPr>
            <a:r>
              <a:rPr lang="en-US" sz="2000" dirty="0" smtClean="0">
                <a:latin typeface="Times New Roman" pitchFamily="18" charset="0"/>
                <a:cs typeface="Times New Roman" pitchFamily="18" charset="0"/>
              </a:rPr>
              <a:t>		Keyboard </a:t>
            </a:r>
            <a:r>
              <a:rPr lang="en-US" sz="2000" dirty="0" err="1">
                <a:latin typeface="Times New Roman" pitchFamily="18" charset="0"/>
                <a:cs typeface="Times New Roman" pitchFamily="18" charset="0"/>
              </a:rPr>
              <a:t>merupakan</a:t>
            </a:r>
            <a:r>
              <a:rPr lang="en-US" sz="2000" dirty="0">
                <a:latin typeface="Times New Roman" pitchFamily="18" charset="0"/>
                <a:cs typeface="Times New Roman" pitchFamily="18" charset="0"/>
              </a:rPr>
              <a:t> unit </a:t>
            </a:r>
            <a:r>
              <a:rPr lang="en-US" sz="2000" dirty="0" smtClean="0">
                <a:latin typeface="Times New Roman" pitchFamily="18" charset="0"/>
                <a:cs typeface="Times New Roman" pitchFamily="18" charset="0"/>
              </a:rPr>
              <a:t>input yang </a:t>
            </a:r>
            <a:r>
              <a:rPr lang="en-US" sz="2000" dirty="0">
                <a:latin typeface="Times New Roman" pitchFamily="18" charset="0"/>
                <a:cs typeface="Times New Roman" pitchFamily="18" charset="0"/>
              </a:rPr>
              <a:t>paling </a:t>
            </a:r>
            <a:r>
              <a:rPr lang="en-US" sz="2000" dirty="0" err="1">
                <a:latin typeface="Times New Roman" pitchFamily="18" charset="0"/>
                <a:cs typeface="Times New Roman" pitchFamily="18" charset="0"/>
              </a:rPr>
              <a:t>penting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dalam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suatu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pengolahan</a:t>
            </a:r>
            <a:r>
              <a:rPr lang="en-US" sz="2000" dirty="0">
                <a:latin typeface="Times New Roman" pitchFamily="18" charset="0"/>
                <a:cs typeface="Times New Roman" pitchFamily="18" charset="0"/>
              </a:rPr>
              <a:t> data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komputer</a:t>
            </a:r>
            <a:r>
              <a:rPr lang="en-US" sz="2000" dirty="0">
                <a:latin typeface="Times New Roman" pitchFamily="18" charset="0"/>
                <a:cs typeface="Times New Roman" pitchFamily="18" charset="0"/>
              </a:rPr>
              <a:t>. Keyboard </a:t>
            </a:r>
            <a:r>
              <a:rPr lang="en-US" sz="2000" dirty="0" err="1">
                <a:latin typeface="Times New Roman" pitchFamily="18" charset="0"/>
                <a:cs typeface="Times New Roman" pitchFamily="18" charset="0"/>
              </a:rPr>
              <a:t>dapat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berfungsi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memasukkan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huruf</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angka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karakter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khusus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serta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sebagai</a:t>
            </a:r>
            <a:r>
              <a:rPr lang="en-US" sz="2000" dirty="0">
                <a:latin typeface="Times New Roman" pitchFamily="18" charset="0"/>
                <a:cs typeface="Times New Roman" pitchFamily="18" charset="0"/>
              </a:rPr>
              <a:t> media </a:t>
            </a:r>
            <a:r>
              <a:rPr lang="en-US" sz="2000" dirty="0" err="1">
                <a:latin typeface="Times New Roman" pitchFamily="18" charset="0"/>
                <a:cs typeface="Times New Roman" pitchFamily="18" charset="0"/>
              </a:rPr>
              <a:t>bagi</a:t>
            </a:r>
            <a:r>
              <a:rPr lang="en-US" sz="2000" dirty="0">
                <a:latin typeface="Times New Roman" pitchFamily="18" charset="0"/>
                <a:cs typeface="Times New Roman" pitchFamily="18" charset="0"/>
              </a:rPr>
              <a:t> user (</a:t>
            </a:r>
            <a:r>
              <a:rPr lang="en-US" sz="2000" dirty="0" err="1">
                <a:latin typeface="Times New Roman" pitchFamily="18" charset="0"/>
                <a:cs typeface="Times New Roman" pitchFamily="18" charset="0"/>
              </a:rPr>
              <a:t>pengguna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melakukan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perintah-perintah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lainnya</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diperlukan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seperti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menyimpan</a:t>
            </a:r>
            <a:r>
              <a:rPr lang="en-US" sz="2000" dirty="0">
                <a:latin typeface="Times New Roman" pitchFamily="18" charset="0"/>
                <a:cs typeface="Times New Roman" pitchFamily="18" charset="0"/>
              </a:rPr>
              <a:t> file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membuka</a:t>
            </a:r>
            <a:r>
              <a:rPr lang="en-US" sz="2000" dirty="0">
                <a:latin typeface="Times New Roman" pitchFamily="18" charset="0"/>
                <a:cs typeface="Times New Roman" pitchFamily="18" charset="0"/>
              </a:rPr>
              <a:t> file.</a:t>
            </a:r>
          </a:p>
          <a:p>
            <a:endParaRPr lang="en-US" sz="2000" dirty="0">
              <a:latin typeface="Times New Roman" pitchFamily="18" charset="0"/>
              <a:cs typeface="Times New Roman" pitchFamily="18" charset="0"/>
            </a:endParaRPr>
          </a:p>
        </p:txBody>
      </p:sp>
      <p:sp>
        <p:nvSpPr>
          <p:cNvPr id="6" name="Content Placeholder 5"/>
          <p:cNvSpPr>
            <a:spLocks noGrp="1"/>
          </p:cNvSpPr>
          <p:nvPr>
            <p:ph sz="quarter" idx="2"/>
          </p:nvPr>
        </p:nvSpPr>
        <p:spPr>
          <a:xfrm>
            <a:off x="4572000" y="1447800"/>
            <a:ext cx="4343400" cy="4572000"/>
          </a:xfrm>
        </p:spPr>
        <p:txBody>
          <a:bodyPr>
            <a:normAutofit/>
          </a:bodyPr>
          <a:lstStyle/>
          <a:p>
            <a:pPr lvl="0"/>
            <a:r>
              <a:rPr lang="en-US" sz="2000" dirty="0" smtClean="0">
                <a:latin typeface="Times New Roman" pitchFamily="18" charset="0"/>
                <a:cs typeface="Times New Roman" pitchFamily="18" charset="0"/>
              </a:rPr>
              <a:t>Mouse</a:t>
            </a:r>
          </a:p>
          <a:p>
            <a:pPr>
              <a:buNone/>
            </a:pPr>
            <a:r>
              <a:rPr lang="en-US" sz="2000" dirty="0" smtClean="0">
                <a:latin typeface="Times New Roman" pitchFamily="18" charset="0"/>
                <a:cs typeface="Times New Roman" pitchFamily="18" charset="0"/>
              </a:rPr>
              <a:t>		Mouse </a:t>
            </a:r>
            <a:r>
              <a:rPr lang="en-US" sz="2000" dirty="0" err="1" smtClean="0">
                <a:latin typeface="Times New Roman" pitchFamily="18" charset="0"/>
                <a:cs typeface="Times New Roman" pitchFamily="18" charset="0"/>
              </a:rPr>
              <a:t>adalah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salah</a:t>
            </a:r>
            <a:r>
              <a:rPr lang="en-US" sz="2000" dirty="0" smtClean="0">
                <a:latin typeface="Times New Roman" pitchFamily="18" charset="0"/>
                <a:cs typeface="Times New Roman" pitchFamily="18" charset="0"/>
              </a:rPr>
              <a:t> unit </a:t>
            </a:r>
            <a:r>
              <a:rPr lang="en-US" sz="2000" dirty="0" err="1" smtClean="0">
                <a:latin typeface="Times New Roman" pitchFamily="18" charset="0"/>
                <a:cs typeface="Times New Roman" pitchFamily="18" charset="0"/>
              </a:rPr>
              <a:t>masukan</a:t>
            </a:r>
            <a:r>
              <a:rPr lang="en-US" sz="2000" dirty="0" smtClean="0">
                <a:latin typeface="Times New Roman" pitchFamily="18" charset="0"/>
                <a:cs typeface="Times New Roman" pitchFamily="18" charset="0"/>
              </a:rPr>
              <a:t> (input device). </a:t>
            </a:r>
            <a:r>
              <a:rPr lang="en-US" sz="2000" dirty="0" err="1" smtClean="0">
                <a:latin typeface="Times New Roman" pitchFamily="18" charset="0"/>
                <a:cs typeface="Times New Roman" pitchFamily="18" charset="0"/>
              </a:rPr>
              <a:t>Fungsi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alat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adalah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perpindahan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kursor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secara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cepat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Selain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itu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dapat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sebagai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perintah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praktis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cepat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dibanding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keyboard. </a:t>
            </a:r>
            <a:r>
              <a:rPr lang="en-US" sz="2000" dirty="0" err="1" smtClean="0">
                <a:latin typeface="Times New Roman" pitchFamily="18" charset="0"/>
                <a:cs typeface="Times New Roman" pitchFamily="18" charset="0"/>
              </a:rPr>
              <a:t>Sinyal-sinyal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listrik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sebagai</a:t>
            </a:r>
            <a:r>
              <a:rPr lang="en-US" sz="2000" dirty="0" smtClean="0">
                <a:latin typeface="Times New Roman" pitchFamily="18" charset="0"/>
                <a:cs typeface="Times New Roman" pitchFamily="18" charset="0"/>
              </a:rPr>
              <a:t> input device mouse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dihasilkan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oleh</a:t>
            </a:r>
            <a:r>
              <a:rPr lang="en-US" sz="2000" dirty="0" smtClean="0">
                <a:latin typeface="Times New Roman" pitchFamily="18" charset="0"/>
                <a:cs typeface="Times New Roman" pitchFamily="18" charset="0"/>
              </a:rPr>
              <a:t> bola </a:t>
            </a:r>
            <a:r>
              <a:rPr lang="en-US" sz="2000" dirty="0" err="1" smtClean="0">
                <a:latin typeface="Times New Roman" pitchFamily="18" charset="0"/>
                <a:cs typeface="Times New Roman" pitchFamily="18" charset="0"/>
              </a:rPr>
              <a:t>kecil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dalam</a:t>
            </a:r>
            <a:r>
              <a:rPr lang="en-US" sz="2000" dirty="0" smtClean="0">
                <a:latin typeface="Times New Roman" pitchFamily="18" charset="0"/>
                <a:cs typeface="Times New Roman" pitchFamily="18" charset="0"/>
              </a:rPr>
              <a:t> mouse, </a:t>
            </a:r>
            <a:r>
              <a:rPr lang="en-US" sz="2000" dirty="0" err="1" smtClean="0">
                <a:latin typeface="Times New Roman" pitchFamily="18" charset="0"/>
                <a:cs typeface="Times New Roman" pitchFamily="18" charset="0"/>
              </a:rPr>
              <a:t>sesuai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pergeseran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atau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pergerakannya</a:t>
            </a:r>
            <a:r>
              <a:rPr lang="en-US" sz="2000" dirty="0" smtClean="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pic>
        <p:nvPicPr>
          <p:cNvPr id="7" name="Picture 6" descr="gambar-211.jpg"/>
          <p:cNvPicPr/>
          <p:nvPr/>
        </p:nvPicPr>
        <p:blipFill>
          <a:blip r:embed="rId2" cstate="print"/>
          <a:srcRect/>
          <a:stretch>
            <a:fillRect/>
          </a:stretch>
        </p:blipFill>
        <p:spPr bwMode="auto">
          <a:xfrm>
            <a:off x="685800" y="4953000"/>
            <a:ext cx="3390900" cy="1590675"/>
          </a:xfrm>
          <a:prstGeom prst="rect">
            <a:avLst/>
          </a:prstGeom>
          <a:noFill/>
          <a:ln w="9525">
            <a:noFill/>
            <a:miter lim="800000"/>
            <a:headEnd/>
            <a:tailEnd/>
          </a:ln>
        </p:spPr>
      </p:pic>
      <p:pic>
        <p:nvPicPr>
          <p:cNvPr id="8" name="Picture 7" descr="mouse"/>
          <p:cNvPicPr/>
          <p:nvPr/>
        </p:nvPicPr>
        <p:blipFill>
          <a:blip r:embed="rId3" cstate="print"/>
          <a:srcRect/>
          <a:stretch>
            <a:fillRect/>
          </a:stretch>
        </p:blipFill>
        <p:spPr bwMode="auto">
          <a:xfrm>
            <a:off x="6400800" y="4953000"/>
            <a:ext cx="2381250" cy="1666875"/>
          </a:xfrm>
          <a:prstGeom prst="rect">
            <a:avLst/>
          </a:prstGeom>
          <a:noFill/>
          <a:ln w="9525">
            <a:noFill/>
            <a:miter lim="800000"/>
            <a:headEnd/>
            <a:tailEnd/>
          </a:ln>
        </p:spPr>
      </p:pic>
    </p:spTree>
    <p:extLst>
      <p:ext uri="{BB962C8B-B14F-4D97-AF65-F5344CB8AC3E}">
        <p14:creationId xmlns:p14="http://schemas.microsoft.com/office/powerpoint/2010/main" xmlns="" val="2425327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057400"/>
            <a:ext cx="8153400" cy="4572000"/>
          </a:xfrm>
        </p:spPr>
        <p:txBody>
          <a:bodyPr>
            <a:noAutofit/>
          </a:bodyPr>
          <a:lstStyle/>
          <a:p>
            <a:pPr lvl="0" algn="l"/>
            <a:r>
              <a:rPr lang="en-US" sz="2800" b="1" dirty="0" smtClean="0">
                <a:solidFill>
                  <a:schemeClr val="tx1"/>
                </a:solidFill>
                <a:latin typeface="Times New Roman" pitchFamily="18" charset="0"/>
                <a:cs typeface="Times New Roman" pitchFamily="18" charset="0"/>
              </a:rPr>
              <a:t>2. Process </a:t>
            </a:r>
            <a:r>
              <a:rPr lang="en-US" sz="2800" b="1" dirty="0">
                <a:solidFill>
                  <a:schemeClr val="tx1"/>
                </a:solidFill>
                <a:latin typeface="Times New Roman" pitchFamily="18" charset="0"/>
                <a:cs typeface="Times New Roman" pitchFamily="18" charset="0"/>
              </a:rPr>
              <a:t>device (unit </a:t>
            </a:r>
            <a:r>
              <a:rPr lang="en-US" sz="2800" b="1" dirty="0" err="1">
                <a:solidFill>
                  <a:schemeClr val="tx1"/>
                </a:solidFill>
                <a:latin typeface="Times New Roman" pitchFamily="18" charset="0"/>
                <a:cs typeface="Times New Roman" pitchFamily="18" charset="0"/>
              </a:rPr>
              <a:t>Pemrosesan</a:t>
            </a:r>
            <a:r>
              <a:rPr lang="en-US" sz="2800" b="1" dirty="0">
                <a:solidFill>
                  <a:schemeClr val="tx1"/>
                </a:solidFill>
                <a:latin typeface="Times New Roman" pitchFamily="18" charset="0"/>
                <a:cs typeface="Times New Roman" pitchFamily="18" charset="0"/>
              </a:rPr>
              <a:t>)</a:t>
            </a:r>
          </a:p>
          <a:p>
            <a:pPr algn="l"/>
            <a:r>
              <a:rPr lang="en-US" sz="2800" dirty="0" smtClean="0">
                <a:solidFill>
                  <a:schemeClr val="tx1"/>
                </a:solidFill>
                <a:latin typeface="Times New Roman" pitchFamily="18" charset="0"/>
                <a:cs typeface="Times New Roman" pitchFamily="18" charset="0"/>
              </a:rPr>
              <a:t>	</a:t>
            </a:r>
          </a:p>
          <a:p>
            <a:pPr algn="l"/>
            <a:r>
              <a:rPr lang="en-US" sz="2800" dirty="0" smtClean="0">
                <a:solidFill>
                  <a:schemeClr val="tx1"/>
                </a:solidFill>
                <a:latin typeface="Times New Roman" pitchFamily="18" charset="0"/>
                <a:cs typeface="Times New Roman" pitchFamily="18" charset="0"/>
              </a:rPr>
              <a:t>	Process </a:t>
            </a:r>
            <a:r>
              <a:rPr lang="en-US" sz="2800" dirty="0">
                <a:solidFill>
                  <a:schemeClr val="tx1"/>
                </a:solidFill>
                <a:latin typeface="Times New Roman" pitchFamily="18" charset="0"/>
                <a:cs typeface="Times New Roman" pitchFamily="18" charset="0"/>
              </a:rPr>
              <a:t>device </a:t>
            </a:r>
            <a:r>
              <a:rPr lang="en-US" sz="2800" dirty="0" err="1">
                <a:solidFill>
                  <a:schemeClr val="tx1"/>
                </a:solidFill>
                <a:latin typeface="Times New Roman" pitchFamily="18" charset="0"/>
                <a:cs typeface="Times New Roman" pitchFamily="18" charset="0"/>
              </a:rPr>
              <a:t>merupakan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perangkat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keras</a:t>
            </a:r>
            <a:r>
              <a:rPr lang="en-US" sz="2800" dirty="0">
                <a:solidFill>
                  <a:schemeClr val="tx1"/>
                </a:solidFill>
                <a:latin typeface="Times New Roman" pitchFamily="18" charset="0"/>
                <a:cs typeface="Times New Roman" pitchFamily="18" charset="0"/>
              </a:rPr>
              <a:t> yang </a:t>
            </a:r>
            <a:r>
              <a:rPr lang="en-US" sz="2800" dirty="0" err="1">
                <a:solidFill>
                  <a:schemeClr val="tx1"/>
                </a:solidFill>
                <a:latin typeface="Times New Roman" pitchFamily="18" charset="0"/>
                <a:cs typeface="Times New Roman" pitchFamily="18" charset="0"/>
              </a:rPr>
              <a:t>memiliki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fungsi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pemrosesan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sebuah</a:t>
            </a:r>
            <a:r>
              <a:rPr lang="en-US" sz="2800" dirty="0">
                <a:solidFill>
                  <a:schemeClr val="tx1"/>
                </a:solidFill>
                <a:latin typeface="Times New Roman" pitchFamily="18" charset="0"/>
                <a:cs typeface="Times New Roman" pitchFamily="18" charset="0"/>
              </a:rPr>
              <a:t> data </a:t>
            </a:r>
            <a:r>
              <a:rPr lang="en-US" sz="2800" dirty="0" err="1">
                <a:solidFill>
                  <a:schemeClr val="tx1"/>
                </a:solidFill>
                <a:latin typeface="Times New Roman" pitchFamily="18" charset="0"/>
                <a:cs typeface="Times New Roman" pitchFamily="18" charset="0"/>
              </a:rPr>
              <a:t>atau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perintah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dari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pengguna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melalui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alat</a:t>
            </a:r>
            <a:r>
              <a:rPr lang="en-US" sz="2800" dirty="0">
                <a:solidFill>
                  <a:schemeClr val="tx1"/>
                </a:solidFill>
                <a:latin typeface="Times New Roman" pitchFamily="18" charset="0"/>
                <a:cs typeface="Times New Roman" pitchFamily="18" charset="0"/>
              </a:rPr>
              <a:t> input, </a:t>
            </a:r>
            <a:r>
              <a:rPr lang="en-US" sz="2800" dirty="0" err="1">
                <a:solidFill>
                  <a:schemeClr val="tx1"/>
                </a:solidFill>
                <a:latin typeface="Times New Roman" pitchFamily="18" charset="0"/>
                <a:cs typeface="Times New Roman" pitchFamily="18" charset="0"/>
              </a:rPr>
              <a:t>sehingga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menghasilkan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sebuah</a:t>
            </a:r>
            <a:r>
              <a:rPr lang="en-US" sz="2800" dirty="0">
                <a:solidFill>
                  <a:schemeClr val="tx1"/>
                </a:solidFill>
                <a:latin typeface="Times New Roman" pitchFamily="18" charset="0"/>
                <a:cs typeface="Times New Roman" pitchFamily="18" charset="0"/>
              </a:rPr>
              <a:t> output.  </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Salah</a:t>
            </a:r>
            <a:r>
              <a:rPr lang="en-US" sz="2800" dirty="0" smtClean="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satu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contoh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seperti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prosesor</a:t>
            </a:r>
            <a:r>
              <a:rPr lang="en-US" sz="2800" dirty="0">
                <a:solidFill>
                  <a:schemeClr val="tx1"/>
                </a:solidFill>
                <a:latin typeface="Times New Roman" pitchFamily="18" charset="0"/>
                <a:cs typeface="Times New Roman" pitchFamily="18" charset="0"/>
              </a:rPr>
              <a:t> yang </a:t>
            </a:r>
            <a:r>
              <a:rPr lang="en-US" sz="2800" dirty="0" err="1">
                <a:solidFill>
                  <a:schemeClr val="tx1"/>
                </a:solidFill>
                <a:latin typeface="Times New Roman" pitchFamily="18" charset="0"/>
                <a:cs typeface="Times New Roman" pitchFamily="18" charset="0"/>
              </a:rPr>
              <a:t>akan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memproses</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perintah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dari</a:t>
            </a:r>
            <a:r>
              <a:rPr lang="en-US" sz="2800" dirty="0">
                <a:solidFill>
                  <a:schemeClr val="tx1"/>
                </a:solidFill>
                <a:latin typeface="Times New Roman" pitchFamily="18" charset="0"/>
                <a:cs typeface="Times New Roman" pitchFamily="18" charset="0"/>
              </a:rPr>
              <a:t> mouse </a:t>
            </a:r>
            <a:r>
              <a:rPr lang="en-US" sz="2800" dirty="0" err="1">
                <a:solidFill>
                  <a:schemeClr val="tx1"/>
                </a:solidFill>
                <a:latin typeface="Times New Roman" pitchFamily="18" charset="0"/>
                <a:cs typeface="Times New Roman" pitchFamily="18" charset="0"/>
              </a:rPr>
              <a:t>dengan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menggerakkan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sensornya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sehingga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tampil</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layar</a:t>
            </a:r>
            <a:r>
              <a:rPr lang="en-US" sz="2800" dirty="0">
                <a:solidFill>
                  <a:schemeClr val="tx1"/>
                </a:solidFill>
                <a:latin typeface="Times New Roman" pitchFamily="18" charset="0"/>
                <a:cs typeface="Times New Roman" pitchFamily="18" charset="0"/>
              </a:rPr>
              <a:t> monitor </a:t>
            </a:r>
            <a:r>
              <a:rPr lang="en-US" sz="2800" dirty="0" err="1">
                <a:solidFill>
                  <a:schemeClr val="tx1"/>
                </a:solidFill>
                <a:latin typeface="Times New Roman" pitchFamily="18" charset="0"/>
                <a:cs typeface="Times New Roman" pitchFamily="18" charset="0"/>
              </a:rPr>
              <a:t>kursor</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bergerak</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sesuai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gerakan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dari</a:t>
            </a:r>
            <a:r>
              <a:rPr lang="en-US" sz="2800" dirty="0">
                <a:solidFill>
                  <a:schemeClr val="tx1"/>
                </a:solidFill>
                <a:latin typeface="Times New Roman" pitchFamily="18" charset="0"/>
                <a:cs typeface="Times New Roman" pitchFamily="18" charset="0"/>
              </a:rPr>
              <a:t> sensor mouse.</a:t>
            </a:r>
          </a:p>
          <a:p>
            <a:pPr algn="l"/>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876302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a:bodyPr>
          <a:lstStyle/>
          <a:p>
            <a:r>
              <a:rPr lang="en-US" sz="2800" b="1" dirty="0">
                <a:latin typeface="Times New Roman" pitchFamily="18" charset="0"/>
                <a:cs typeface="Times New Roman" pitchFamily="18" charset="0"/>
              </a:rPr>
              <a:t>Unit </a:t>
            </a:r>
            <a:r>
              <a:rPr lang="en-US" sz="2800" b="1" dirty="0" err="1">
                <a:latin typeface="Times New Roman" pitchFamily="18" charset="0"/>
                <a:cs typeface="Times New Roman" pitchFamily="18" charset="0"/>
              </a:rPr>
              <a:t>pemrosesan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atau</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peralatan</a:t>
            </a:r>
            <a:r>
              <a:rPr lang="en-US" sz="2800" b="1" dirty="0">
                <a:latin typeface="Times New Roman" pitchFamily="18" charset="0"/>
                <a:cs typeface="Times New Roman" pitchFamily="18" charset="0"/>
              </a:rPr>
              <a:t> process device </a:t>
            </a:r>
            <a:r>
              <a:rPr lang="en-US" sz="2800" b="1" dirty="0" err="1">
                <a:latin typeface="Times New Roman" pitchFamily="18" charset="0"/>
                <a:cs typeface="Times New Roman" pitchFamily="18" charset="0"/>
              </a:rPr>
              <a:t>ini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terdiri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dari</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beberapa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macam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antara</a:t>
            </a:r>
            <a:r>
              <a:rPr lang="en-US" sz="2800" b="1" dirty="0">
                <a:latin typeface="Times New Roman" pitchFamily="18" charset="0"/>
                <a:cs typeface="Times New Roman" pitchFamily="18" charset="0"/>
              </a:rPr>
              <a:t> lain </a:t>
            </a:r>
          </a:p>
        </p:txBody>
      </p:sp>
      <p:sp>
        <p:nvSpPr>
          <p:cNvPr id="3" name="Content Placeholder 2"/>
          <p:cNvSpPr>
            <a:spLocks noGrp="1"/>
          </p:cNvSpPr>
          <p:nvPr>
            <p:ph sz="quarter" idx="1"/>
          </p:nvPr>
        </p:nvSpPr>
        <p:spPr>
          <a:xfrm>
            <a:off x="0" y="1447800"/>
            <a:ext cx="4572000" cy="4525963"/>
          </a:xfrm>
        </p:spPr>
        <p:txBody>
          <a:bodyPr>
            <a:normAutofit/>
          </a:bodyPr>
          <a:lstStyle/>
          <a:p>
            <a:pPr lvl="0"/>
            <a:r>
              <a:rPr lang="en-US" sz="2000" dirty="0">
                <a:latin typeface="Times New Roman" pitchFamily="18" charset="0"/>
                <a:cs typeface="Times New Roman" pitchFamily="18" charset="0"/>
              </a:rPr>
              <a:t>RAM</a:t>
            </a:r>
          </a:p>
          <a:p>
            <a:pPr>
              <a:buNone/>
            </a:pPr>
            <a:r>
              <a:rPr lang="en-US" sz="2000" dirty="0" smtClean="0">
                <a:latin typeface="Times New Roman" pitchFamily="18" charset="0"/>
                <a:cs typeface="Times New Roman" pitchFamily="18" charset="0"/>
              </a:rPr>
              <a:t>		RAM </a:t>
            </a:r>
            <a:r>
              <a:rPr lang="en-US" sz="2000" dirty="0" err="1">
                <a:latin typeface="Times New Roman" pitchFamily="18" charset="0"/>
                <a:cs typeface="Times New Roman" pitchFamily="18" charset="0"/>
              </a:rPr>
              <a:t>merupakan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singkatan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dari</a:t>
            </a:r>
            <a:r>
              <a:rPr lang="en-US" sz="2000" dirty="0">
                <a:latin typeface="Times New Roman" pitchFamily="18" charset="0"/>
                <a:cs typeface="Times New Roman" pitchFamily="18" charset="0"/>
              </a:rPr>
              <a:t> Random Access Memory </a:t>
            </a:r>
            <a:r>
              <a:rPr lang="en-US" sz="2000" dirty="0" err="1">
                <a:latin typeface="Times New Roman" pitchFamily="18" charset="0"/>
                <a:cs typeface="Times New Roman" pitchFamily="18" charset="0"/>
              </a:rPr>
              <a:t>biasanya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disebut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istilah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pendek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yaitu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Memori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Memori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atau</a:t>
            </a:r>
            <a:r>
              <a:rPr lang="en-US" sz="2000" dirty="0">
                <a:latin typeface="Times New Roman" pitchFamily="18" charset="0"/>
                <a:cs typeface="Times New Roman" pitchFamily="18" charset="0"/>
              </a:rPr>
              <a:t> RAM </a:t>
            </a:r>
            <a:r>
              <a:rPr lang="en-US" sz="2000" dirty="0" err="1">
                <a:latin typeface="Times New Roman" pitchFamily="18" charset="0"/>
                <a:cs typeface="Times New Roman" pitchFamily="18" charset="0"/>
              </a:rPr>
              <a:t>merupakan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sebuah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perangkat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keras</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komputer</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berfungsi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sebagai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tempat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penyimpanan</a:t>
            </a:r>
            <a:r>
              <a:rPr lang="en-US" sz="2000" dirty="0">
                <a:latin typeface="Times New Roman" pitchFamily="18" charset="0"/>
                <a:cs typeface="Times New Roman" pitchFamily="18" charset="0"/>
              </a:rPr>
              <a:t> data </a:t>
            </a:r>
            <a:r>
              <a:rPr lang="en-US" sz="2000" dirty="0" err="1">
                <a:latin typeface="Times New Roman" pitchFamily="18" charset="0"/>
                <a:cs typeface="Times New Roman" pitchFamily="18" charset="0"/>
              </a:rPr>
              <a:t>sementara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Memori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bekerja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menyimpan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menyuplai</a:t>
            </a:r>
            <a:r>
              <a:rPr lang="en-US" sz="2000" dirty="0">
                <a:latin typeface="Times New Roman" pitchFamily="18" charset="0"/>
                <a:cs typeface="Times New Roman" pitchFamily="18" charset="0"/>
              </a:rPr>
              <a:t> data-data </a:t>
            </a:r>
            <a:r>
              <a:rPr lang="en-US" sz="2000" dirty="0" err="1">
                <a:latin typeface="Times New Roman" pitchFamily="18" charset="0"/>
                <a:cs typeface="Times New Roman" pitchFamily="18" charset="0"/>
              </a:rPr>
              <a:t>penting</a:t>
            </a:r>
            <a:r>
              <a:rPr lang="en-US" sz="2000" dirty="0">
                <a:latin typeface="Times New Roman" pitchFamily="18" charset="0"/>
                <a:cs typeface="Times New Roman" pitchFamily="18" charset="0"/>
              </a:rPr>
              <a:t> yang </a:t>
            </a:r>
            <a:r>
              <a:rPr lang="en-US" sz="2000" dirty="0" err="1">
                <a:latin typeface="Times New Roman" pitchFamily="18" charset="0"/>
                <a:cs typeface="Times New Roman" pitchFamily="18" charset="0"/>
              </a:rPr>
              <a:t>dibutuhkan</a:t>
            </a:r>
            <a:r>
              <a:rPr lang="en-US" sz="2000" dirty="0">
                <a:latin typeface="Times New Roman" pitchFamily="18" charset="0"/>
                <a:cs typeface="Times New Roman" pitchFamily="18" charset="0"/>
              </a:rPr>
              <a:t> Processor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cepat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diolah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menjadi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informasi</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
        <p:nvSpPr>
          <p:cNvPr id="4" name="Content Placeholder 3"/>
          <p:cNvSpPr>
            <a:spLocks noGrp="1"/>
          </p:cNvSpPr>
          <p:nvPr>
            <p:ph sz="quarter" idx="2"/>
          </p:nvPr>
        </p:nvSpPr>
        <p:spPr>
          <a:xfrm>
            <a:off x="4800600" y="1524000"/>
            <a:ext cx="4343400" cy="4525963"/>
          </a:xfrm>
        </p:spPr>
        <p:txBody>
          <a:bodyPr>
            <a:normAutofit/>
          </a:bodyPr>
          <a:lstStyle/>
          <a:p>
            <a:pPr lvl="0"/>
            <a:r>
              <a:rPr lang="en-US" sz="2200" dirty="0" err="1"/>
              <a:t>Prosesor</a:t>
            </a:r>
            <a:endParaRPr lang="en-US" sz="2200" dirty="0"/>
          </a:p>
          <a:p>
            <a:pPr>
              <a:buNone/>
            </a:pPr>
            <a:r>
              <a:rPr lang="en-US" sz="2200" dirty="0" smtClean="0"/>
              <a:t>		</a:t>
            </a:r>
            <a:r>
              <a:rPr lang="en-US" sz="2200" dirty="0" err="1" smtClean="0"/>
              <a:t>Pengertian</a:t>
            </a:r>
            <a:r>
              <a:rPr lang="en-US" sz="2200" dirty="0" smtClean="0"/>
              <a:t> </a:t>
            </a:r>
            <a:r>
              <a:rPr lang="en-US" sz="2200" dirty="0" err="1"/>
              <a:t>prosesor</a:t>
            </a:r>
            <a:r>
              <a:rPr lang="en-US" sz="2200" dirty="0"/>
              <a:t> </a:t>
            </a:r>
            <a:r>
              <a:rPr lang="en-US" sz="2200" dirty="0" err="1"/>
              <a:t>atau</a:t>
            </a:r>
            <a:r>
              <a:rPr lang="en-US" sz="2200" dirty="0"/>
              <a:t> yang </a:t>
            </a:r>
            <a:r>
              <a:rPr lang="en-US" sz="2200" dirty="0" err="1"/>
              <a:t>biasanya</a:t>
            </a:r>
            <a:r>
              <a:rPr lang="en-US" sz="2200" dirty="0"/>
              <a:t> </a:t>
            </a:r>
            <a:r>
              <a:rPr lang="en-US" sz="2200" dirty="0" err="1"/>
              <a:t>disebut</a:t>
            </a:r>
            <a:r>
              <a:rPr lang="en-US" sz="2200" dirty="0"/>
              <a:t> </a:t>
            </a:r>
            <a:r>
              <a:rPr lang="en-US" sz="2200" dirty="0" err="1"/>
              <a:t>dengan</a:t>
            </a:r>
            <a:r>
              <a:rPr lang="en-US" sz="2200" dirty="0"/>
              <a:t> CPU </a:t>
            </a:r>
            <a:r>
              <a:rPr lang="en-US" sz="2200" dirty="0" err="1"/>
              <a:t>adalah</a:t>
            </a:r>
            <a:r>
              <a:rPr lang="en-US" sz="2200" dirty="0"/>
              <a:t> </a:t>
            </a:r>
            <a:r>
              <a:rPr lang="en-US" sz="2200" dirty="0" err="1"/>
              <a:t>otak</a:t>
            </a:r>
            <a:r>
              <a:rPr lang="en-US" sz="2200" dirty="0"/>
              <a:t> </a:t>
            </a:r>
            <a:r>
              <a:rPr lang="en-US" sz="2200" dirty="0" err="1"/>
              <a:t>dari</a:t>
            </a:r>
            <a:r>
              <a:rPr lang="en-US" sz="2200" dirty="0"/>
              <a:t> </a:t>
            </a:r>
            <a:r>
              <a:rPr lang="en-US" sz="2200" dirty="0" err="1"/>
              <a:t>komputer</a:t>
            </a:r>
            <a:r>
              <a:rPr lang="en-US" sz="2200" dirty="0"/>
              <a:t>. </a:t>
            </a:r>
            <a:r>
              <a:rPr lang="en-US" sz="2200" dirty="0" err="1"/>
              <a:t>Prosesor</a:t>
            </a:r>
            <a:r>
              <a:rPr lang="en-US" sz="2200" dirty="0"/>
              <a:t> </a:t>
            </a:r>
            <a:r>
              <a:rPr lang="en-US" sz="2200" dirty="0" err="1"/>
              <a:t>adalah</a:t>
            </a:r>
            <a:r>
              <a:rPr lang="en-US" sz="2200" dirty="0"/>
              <a:t> </a:t>
            </a:r>
            <a:r>
              <a:rPr lang="en-US" sz="2200" dirty="0" err="1"/>
              <a:t>komponen</a:t>
            </a:r>
            <a:r>
              <a:rPr lang="en-US" sz="2200" dirty="0"/>
              <a:t> yang </a:t>
            </a:r>
            <a:r>
              <a:rPr lang="en-US" sz="2200" dirty="0" err="1"/>
              <a:t>mengeksekusi</a:t>
            </a:r>
            <a:r>
              <a:rPr lang="en-US" sz="2200" dirty="0"/>
              <a:t> </a:t>
            </a:r>
            <a:r>
              <a:rPr lang="en-US" sz="2200" dirty="0" err="1"/>
              <a:t>perhitungan</a:t>
            </a:r>
            <a:r>
              <a:rPr lang="en-US" sz="2200" dirty="0"/>
              <a:t> </a:t>
            </a:r>
            <a:r>
              <a:rPr lang="en-US" sz="2200" dirty="0" err="1"/>
              <a:t>kompleks</a:t>
            </a:r>
            <a:r>
              <a:rPr lang="en-US" sz="2200" dirty="0"/>
              <a:t> yang </a:t>
            </a:r>
            <a:r>
              <a:rPr lang="en-US" sz="2200" dirty="0" err="1"/>
              <a:t>memungkinkan</a:t>
            </a:r>
            <a:r>
              <a:rPr lang="en-US" sz="2200" dirty="0"/>
              <a:t> </a:t>
            </a:r>
            <a:r>
              <a:rPr lang="en-US" sz="2200" dirty="0" err="1"/>
              <a:t>komputer</a:t>
            </a:r>
            <a:r>
              <a:rPr lang="en-US" sz="2200" dirty="0"/>
              <a:t> </a:t>
            </a:r>
            <a:r>
              <a:rPr lang="en-US" sz="2200" dirty="0" err="1"/>
              <a:t>untuk</a:t>
            </a:r>
            <a:r>
              <a:rPr lang="en-US" sz="2200" dirty="0"/>
              <a:t> </a:t>
            </a:r>
            <a:r>
              <a:rPr lang="en-US" sz="2200" dirty="0" err="1"/>
              <a:t>bisa</a:t>
            </a:r>
            <a:r>
              <a:rPr lang="en-US" sz="2200" dirty="0"/>
              <a:t> </a:t>
            </a:r>
            <a:r>
              <a:rPr lang="en-US" sz="2200" dirty="0" err="1"/>
              <a:t>digunakan</a:t>
            </a:r>
            <a:r>
              <a:rPr lang="en-US" sz="2200" dirty="0"/>
              <a:t> </a:t>
            </a:r>
            <a:r>
              <a:rPr lang="en-US" sz="2200" dirty="0" err="1"/>
              <a:t>menjelajah</a:t>
            </a:r>
            <a:r>
              <a:rPr lang="en-US" sz="2200" dirty="0"/>
              <a:t> internet, </a:t>
            </a:r>
            <a:r>
              <a:rPr lang="en-US" sz="2200" dirty="0" err="1"/>
              <a:t>memutar</a:t>
            </a:r>
            <a:r>
              <a:rPr lang="en-US" sz="2200" dirty="0"/>
              <a:t> </a:t>
            </a:r>
            <a:r>
              <a:rPr lang="en-US" sz="2200" dirty="0" err="1"/>
              <a:t>lagu</a:t>
            </a:r>
            <a:r>
              <a:rPr lang="en-US" sz="2200" dirty="0"/>
              <a:t>, </a:t>
            </a:r>
            <a:r>
              <a:rPr lang="en-US" sz="2200" dirty="0" err="1"/>
              <a:t>menjalankan</a:t>
            </a:r>
            <a:r>
              <a:rPr lang="en-US" sz="2200" dirty="0"/>
              <a:t> </a:t>
            </a:r>
            <a:r>
              <a:rPr lang="en-US" sz="2200" dirty="0" err="1"/>
              <a:t>sistem</a:t>
            </a:r>
            <a:r>
              <a:rPr lang="en-US" sz="2200" dirty="0"/>
              <a:t> </a:t>
            </a:r>
            <a:r>
              <a:rPr lang="en-US" sz="2200" dirty="0" err="1"/>
              <a:t>operasi</a:t>
            </a:r>
            <a:r>
              <a:rPr lang="en-US" sz="2200" dirty="0"/>
              <a:t>, </a:t>
            </a:r>
            <a:r>
              <a:rPr lang="en-US" sz="2200" dirty="0" err="1"/>
              <a:t>dan</a:t>
            </a:r>
            <a:r>
              <a:rPr lang="en-US" sz="2200" dirty="0"/>
              <a:t> </a:t>
            </a:r>
            <a:r>
              <a:rPr lang="en-US" sz="2200" dirty="0" err="1"/>
              <a:t>lainnya</a:t>
            </a:r>
            <a:r>
              <a:rPr lang="en-US" sz="2200" dirty="0"/>
              <a:t>.</a:t>
            </a:r>
          </a:p>
          <a:p>
            <a:endParaRPr lang="en-US" sz="2200" dirty="0"/>
          </a:p>
        </p:txBody>
      </p:sp>
      <p:pic>
        <p:nvPicPr>
          <p:cNvPr id="9218" name="Picture 2" descr="RAM"/>
          <p:cNvPicPr>
            <a:picLocks noChangeAspect="1" noChangeArrowheads="1"/>
          </p:cNvPicPr>
          <p:nvPr/>
        </p:nvPicPr>
        <p:blipFill>
          <a:blip r:embed="rId2" cstate="print"/>
          <a:srcRect/>
          <a:stretch>
            <a:fillRect/>
          </a:stretch>
        </p:blipFill>
        <p:spPr bwMode="auto">
          <a:xfrm>
            <a:off x="1676400" y="5105400"/>
            <a:ext cx="2438400" cy="1552576"/>
          </a:xfrm>
          <a:prstGeom prst="rect">
            <a:avLst/>
          </a:prstGeom>
          <a:noFill/>
        </p:spPr>
      </p:pic>
      <p:pic>
        <p:nvPicPr>
          <p:cNvPr id="9220" name="Picture 4" descr="prosesor"/>
          <p:cNvPicPr>
            <a:picLocks noChangeAspect="1" noChangeArrowheads="1"/>
          </p:cNvPicPr>
          <p:nvPr/>
        </p:nvPicPr>
        <p:blipFill>
          <a:blip r:embed="rId3" cstate="print"/>
          <a:srcRect/>
          <a:stretch>
            <a:fillRect/>
          </a:stretch>
        </p:blipFill>
        <p:spPr bwMode="auto">
          <a:xfrm>
            <a:off x="5715000" y="5105400"/>
            <a:ext cx="1428750" cy="1428750"/>
          </a:xfrm>
          <a:prstGeom prst="rect">
            <a:avLst/>
          </a:prstGeom>
          <a:noFill/>
        </p:spPr>
      </p:pic>
    </p:spTree>
    <p:extLst>
      <p:ext uri="{BB962C8B-B14F-4D97-AF65-F5344CB8AC3E}">
        <p14:creationId xmlns:p14="http://schemas.microsoft.com/office/powerpoint/2010/main" xmlns="" val="13866581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0"/>
            <a:ext cx="8534400" cy="3810000"/>
          </a:xfrm>
        </p:spPr>
        <p:txBody>
          <a:bodyPr>
            <a:noAutofit/>
          </a:bodyPr>
          <a:lstStyle/>
          <a:p>
            <a:pPr lvl="0" algn="l"/>
            <a:r>
              <a:rPr lang="en-US" sz="2800" dirty="0" smtClean="0">
                <a:solidFill>
                  <a:schemeClr val="tx1"/>
                </a:solidFill>
                <a:latin typeface="Times New Roman" pitchFamily="18" charset="0"/>
                <a:cs typeface="Times New Roman" pitchFamily="18" charset="0"/>
              </a:rPr>
              <a:t>3. Output </a:t>
            </a:r>
            <a:r>
              <a:rPr lang="en-US" sz="2800" dirty="0">
                <a:solidFill>
                  <a:schemeClr val="tx1"/>
                </a:solidFill>
                <a:latin typeface="Times New Roman" pitchFamily="18" charset="0"/>
                <a:cs typeface="Times New Roman" pitchFamily="18" charset="0"/>
              </a:rPr>
              <a:t>device (unit </a:t>
            </a:r>
            <a:r>
              <a:rPr lang="en-US" sz="2800" dirty="0" err="1">
                <a:solidFill>
                  <a:schemeClr val="tx1"/>
                </a:solidFill>
                <a:latin typeface="Times New Roman" pitchFamily="18" charset="0"/>
                <a:cs typeface="Times New Roman" pitchFamily="18" charset="0"/>
              </a:rPr>
              <a:t>Keluaran</a:t>
            </a:r>
            <a:r>
              <a:rPr lang="en-US" sz="2800" dirty="0">
                <a:solidFill>
                  <a:schemeClr val="tx1"/>
                </a:solidFill>
                <a:latin typeface="Times New Roman" pitchFamily="18" charset="0"/>
                <a:cs typeface="Times New Roman" pitchFamily="18" charset="0"/>
              </a:rPr>
              <a:t>)</a:t>
            </a:r>
          </a:p>
          <a:p>
            <a:pPr algn="l"/>
            <a:r>
              <a:rPr lang="en-US" sz="2800" dirty="0" smtClean="0">
                <a:solidFill>
                  <a:schemeClr val="tx1"/>
                </a:solidFill>
                <a:latin typeface="Times New Roman" pitchFamily="18" charset="0"/>
                <a:cs typeface="Times New Roman" pitchFamily="18" charset="0"/>
              </a:rPr>
              <a:t>	Output </a:t>
            </a:r>
            <a:r>
              <a:rPr lang="en-US" sz="2800" dirty="0">
                <a:solidFill>
                  <a:schemeClr val="tx1"/>
                </a:solidFill>
                <a:latin typeface="Times New Roman" pitchFamily="18" charset="0"/>
                <a:cs typeface="Times New Roman" pitchFamily="18" charset="0"/>
              </a:rPr>
              <a:t>device </a:t>
            </a:r>
            <a:r>
              <a:rPr lang="en-US" sz="2800" dirty="0" err="1">
                <a:solidFill>
                  <a:schemeClr val="tx1"/>
                </a:solidFill>
                <a:latin typeface="Times New Roman" pitchFamily="18" charset="0"/>
                <a:cs typeface="Times New Roman" pitchFamily="18" charset="0"/>
              </a:rPr>
              <a:t>merupakan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perangkat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komputer</a:t>
            </a:r>
            <a:r>
              <a:rPr lang="en-US" sz="2800" dirty="0">
                <a:solidFill>
                  <a:schemeClr val="tx1"/>
                </a:solidFill>
                <a:latin typeface="Times New Roman" pitchFamily="18" charset="0"/>
                <a:cs typeface="Times New Roman" pitchFamily="18" charset="0"/>
              </a:rPr>
              <a:t> yang </a:t>
            </a:r>
            <a:r>
              <a:rPr lang="en-US" sz="2800" dirty="0" err="1">
                <a:solidFill>
                  <a:schemeClr val="tx1"/>
                </a:solidFill>
                <a:latin typeface="Times New Roman" pitchFamily="18" charset="0"/>
                <a:cs typeface="Times New Roman" pitchFamily="18" charset="0"/>
              </a:rPr>
              <a:t>memberikan</a:t>
            </a:r>
            <a:r>
              <a:rPr lang="en-US" sz="2800" dirty="0">
                <a:solidFill>
                  <a:schemeClr val="tx1"/>
                </a:solidFill>
                <a:latin typeface="Times New Roman" pitchFamily="18" charset="0"/>
                <a:cs typeface="Times New Roman" pitchFamily="18" charset="0"/>
              </a:rPr>
              <a:t> output (</a:t>
            </a:r>
            <a:r>
              <a:rPr lang="en-US" sz="2800" dirty="0" err="1">
                <a:solidFill>
                  <a:schemeClr val="tx1"/>
                </a:solidFill>
                <a:latin typeface="Times New Roman" pitchFamily="18" charset="0"/>
                <a:cs typeface="Times New Roman" pitchFamily="18" charset="0"/>
              </a:rPr>
              <a:t>keluaran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berupa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informasi</a:t>
            </a: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Informasi</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yang </a:t>
            </a:r>
            <a:r>
              <a:rPr lang="en-US" sz="2800" dirty="0" err="1">
                <a:solidFill>
                  <a:schemeClr val="tx1"/>
                </a:solidFill>
                <a:latin typeface="Times New Roman" pitchFamily="18" charset="0"/>
                <a:cs typeface="Times New Roman" pitchFamily="18" charset="0"/>
              </a:rPr>
              <a:t>ditampilkan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oleh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komputer</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merupakan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hasil</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dari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pemrosesan</a:t>
            </a:r>
            <a:r>
              <a:rPr lang="en-US" sz="2800" dirty="0">
                <a:solidFill>
                  <a:schemeClr val="tx1"/>
                </a:solidFill>
                <a:latin typeface="Times New Roman" pitchFamily="18" charset="0"/>
                <a:cs typeface="Times New Roman" pitchFamily="18" charset="0"/>
              </a:rPr>
              <a:t> yang </a:t>
            </a:r>
            <a:r>
              <a:rPr lang="en-US" sz="2800" dirty="0" err="1">
                <a:solidFill>
                  <a:schemeClr val="tx1"/>
                </a:solidFill>
                <a:latin typeface="Times New Roman" pitchFamily="18" charset="0"/>
                <a:cs typeface="Times New Roman" pitchFamily="18" charset="0"/>
              </a:rPr>
              <a:t>telah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dilakukan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oleh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komputer</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Informasi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tersebut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dapat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berupa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tampilan</a:t>
            </a:r>
            <a:r>
              <a:rPr lang="en-US" sz="2800" dirty="0">
                <a:solidFill>
                  <a:schemeClr val="tx1"/>
                </a:solidFill>
                <a:latin typeface="Times New Roman" pitchFamily="18" charset="0"/>
                <a:cs typeface="Times New Roman" pitchFamily="18" charset="0"/>
              </a:rPr>
              <a:t> visual, </a:t>
            </a:r>
            <a:r>
              <a:rPr lang="en-US" sz="2800" dirty="0" err="1">
                <a:solidFill>
                  <a:schemeClr val="tx1"/>
                </a:solidFill>
                <a:latin typeface="Times New Roman" pitchFamily="18" charset="0"/>
                <a:cs typeface="Times New Roman" pitchFamily="18" charset="0"/>
              </a:rPr>
              <a:t>suara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maupun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tampilan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cetak</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dan</a:t>
            </a:r>
            <a:r>
              <a:rPr lang="en-US" sz="2800" dirty="0">
                <a:solidFill>
                  <a:schemeClr val="tx1"/>
                </a:solidFill>
                <a:latin typeface="Times New Roman" pitchFamily="18" charset="0"/>
                <a:cs typeface="Times New Roman" pitchFamily="18" charset="0"/>
              </a:rPr>
              <a:t> lain </a:t>
            </a:r>
            <a:r>
              <a:rPr lang="en-US" sz="2800" dirty="0" err="1">
                <a:solidFill>
                  <a:schemeClr val="tx1"/>
                </a:solidFill>
                <a:latin typeface="Times New Roman" pitchFamily="18" charset="0"/>
                <a:cs typeface="Times New Roman" pitchFamily="18" charset="0"/>
              </a:rPr>
              <a:t>sebagainya</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pic>
        <p:nvPicPr>
          <p:cNvPr id="8194" name="Picture 2" descr="printer"/>
          <p:cNvPicPr>
            <a:picLocks noChangeAspect="1" noChangeArrowheads="1"/>
          </p:cNvPicPr>
          <p:nvPr/>
        </p:nvPicPr>
        <p:blipFill>
          <a:blip r:embed="rId2" cstate="print"/>
          <a:srcRect/>
          <a:stretch>
            <a:fillRect/>
          </a:stretch>
        </p:blipFill>
        <p:spPr bwMode="auto">
          <a:xfrm>
            <a:off x="5791200" y="228600"/>
            <a:ext cx="2667000" cy="2667000"/>
          </a:xfrm>
          <a:prstGeom prst="rect">
            <a:avLst/>
          </a:prstGeom>
          <a:noFill/>
        </p:spPr>
      </p:pic>
    </p:spTree>
    <p:extLst>
      <p:ext uri="{BB962C8B-B14F-4D97-AF65-F5344CB8AC3E}">
        <p14:creationId xmlns:p14="http://schemas.microsoft.com/office/powerpoint/2010/main" xmlns="" val="3764779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82000" cy="914400"/>
          </a:xfrm>
        </p:spPr>
        <p:txBody>
          <a:bodyPr>
            <a:noAutofit/>
          </a:bodyPr>
          <a:lstStyle/>
          <a:p>
            <a:r>
              <a:rPr lang="en-US" sz="2400" b="1" dirty="0">
                <a:latin typeface="Times New Roman" pitchFamily="18" charset="0"/>
                <a:cs typeface="Times New Roman" pitchFamily="18" charset="0"/>
              </a:rPr>
              <a:t>Unit </a:t>
            </a:r>
            <a:r>
              <a:rPr lang="en-US" sz="2400" b="1" dirty="0" err="1">
                <a:latin typeface="Times New Roman" pitchFamily="18" charset="0"/>
                <a:cs typeface="Times New Roman" pitchFamily="18" charset="0"/>
              </a:rPr>
              <a:t>keluaran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atau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peralatan</a:t>
            </a:r>
            <a:r>
              <a:rPr lang="en-US" sz="2400" b="1" dirty="0">
                <a:latin typeface="Times New Roman" pitchFamily="18" charset="0"/>
                <a:cs typeface="Times New Roman" pitchFamily="18" charset="0"/>
              </a:rPr>
              <a:t> output </a:t>
            </a:r>
            <a:r>
              <a:rPr lang="en-US" sz="2400" b="1" dirty="0" err="1">
                <a:latin typeface="Times New Roman" pitchFamily="18" charset="0"/>
                <a:cs typeface="Times New Roman" pitchFamily="18" charset="0"/>
              </a:rPr>
              <a:t>ini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terdiri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dari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beberapa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macam</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antara</a:t>
            </a:r>
            <a:r>
              <a:rPr lang="en-US" sz="2400" b="1" dirty="0">
                <a:latin typeface="Times New Roman" pitchFamily="18" charset="0"/>
                <a:cs typeface="Times New Roman" pitchFamily="18" charset="0"/>
              </a:rPr>
              <a:t> lain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1295400"/>
            <a:ext cx="4419600" cy="4114799"/>
          </a:xfrm>
        </p:spPr>
        <p:txBody>
          <a:bodyPr>
            <a:noAutofit/>
          </a:bodyPr>
          <a:lstStyle/>
          <a:p>
            <a:pPr lvl="0"/>
            <a:r>
              <a:rPr lang="en-US" sz="2200" dirty="0">
                <a:latin typeface="Times New Roman" pitchFamily="18" charset="0"/>
                <a:cs typeface="Times New Roman" pitchFamily="18" charset="0"/>
              </a:rPr>
              <a:t>Monitor</a:t>
            </a:r>
          </a:p>
          <a:p>
            <a:pPr>
              <a:buNone/>
            </a:pPr>
            <a:r>
              <a:rPr lang="en-US" sz="2200" dirty="0" smtClean="0">
                <a:latin typeface="Times New Roman" pitchFamily="18" charset="0"/>
                <a:cs typeface="Times New Roman" pitchFamily="18" charset="0"/>
              </a:rPr>
              <a:t>		Monitor </a:t>
            </a:r>
            <a:r>
              <a:rPr lang="en-US" sz="2200" dirty="0" err="1">
                <a:latin typeface="Times New Roman" pitchFamily="18" charset="0"/>
                <a:cs typeface="Times New Roman" pitchFamily="18" charset="0"/>
              </a:rPr>
              <a:t>komputer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satu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jenis</a:t>
            </a:r>
            <a:r>
              <a:rPr lang="en-US" sz="2200" dirty="0">
                <a:latin typeface="Times New Roman" pitchFamily="18" charset="0"/>
                <a:cs typeface="Times New Roman" pitchFamily="18" charset="0"/>
              </a:rPr>
              <a:t> soft-copy device, </a:t>
            </a:r>
            <a:r>
              <a:rPr lang="en-US" sz="2200" dirty="0" err="1">
                <a:latin typeface="Times New Roman" pitchFamily="18" charset="0"/>
                <a:cs typeface="Times New Roman" pitchFamily="18" charset="0"/>
              </a:rPr>
              <a:t>karena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keluarannya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berupa</a:t>
            </a:r>
            <a:r>
              <a:rPr lang="en-US" sz="2200" dirty="0">
                <a:latin typeface="Times New Roman" pitchFamily="18" charset="0"/>
                <a:cs typeface="Times New Roman" pitchFamily="18" charset="0"/>
              </a:rPr>
              <a:t> signal </a:t>
            </a:r>
            <a:r>
              <a:rPr lang="en-US" sz="2200" dirty="0" err="1">
                <a:latin typeface="Times New Roman" pitchFamily="18" charset="0"/>
                <a:cs typeface="Times New Roman" pitchFamily="18" charset="0"/>
              </a:rPr>
              <a:t>elektronik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dalam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berupa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gambar</a:t>
            </a:r>
            <a:r>
              <a:rPr lang="en-US" sz="2200" dirty="0">
                <a:latin typeface="Times New Roman" pitchFamily="18" charset="0"/>
                <a:cs typeface="Times New Roman" pitchFamily="18" charset="0"/>
              </a:rPr>
              <a:t> yang </a:t>
            </a:r>
            <a:r>
              <a:rPr lang="en-US" sz="2200" dirty="0" err="1">
                <a:latin typeface="Times New Roman" pitchFamily="18" charset="0"/>
                <a:cs typeface="Times New Roman" pitchFamily="18" charset="0"/>
              </a:rPr>
              <a:t>tampil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layar</a:t>
            </a:r>
            <a:r>
              <a:rPr lang="en-US" sz="2200" dirty="0">
                <a:latin typeface="Times New Roman" pitchFamily="18" charset="0"/>
                <a:cs typeface="Times New Roman" pitchFamily="18" charset="0"/>
              </a:rPr>
              <a:t> monitor. </a:t>
            </a:r>
            <a:r>
              <a:rPr lang="en-US" sz="2200" dirty="0" err="1">
                <a:latin typeface="Times New Roman" pitchFamily="18" charset="0"/>
                <a:cs typeface="Times New Roman" pitchFamily="18" charset="0"/>
              </a:rPr>
              <a:t>Gambar</a:t>
            </a:r>
            <a:r>
              <a:rPr lang="en-US" sz="2200" dirty="0">
                <a:latin typeface="Times New Roman" pitchFamily="18" charset="0"/>
                <a:cs typeface="Times New Roman" pitchFamily="18" charset="0"/>
              </a:rPr>
              <a:t> yang </a:t>
            </a:r>
            <a:r>
              <a:rPr lang="en-US" sz="2200" dirty="0" err="1">
                <a:latin typeface="Times New Roman" pitchFamily="18" charset="0"/>
                <a:cs typeface="Times New Roman" pitchFamily="18" charset="0"/>
              </a:rPr>
              <a:t>tampil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hasil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pemrosesan</a:t>
            </a:r>
            <a:r>
              <a:rPr lang="en-US" sz="2200" dirty="0">
                <a:latin typeface="Times New Roman" pitchFamily="18" charset="0"/>
                <a:cs typeface="Times New Roman" pitchFamily="18" charset="0"/>
              </a:rPr>
              <a:t> data </a:t>
            </a:r>
            <a:r>
              <a:rPr lang="en-US" sz="2200" dirty="0" err="1">
                <a:latin typeface="Times New Roman" pitchFamily="18" charset="0"/>
                <a:cs typeface="Times New Roman" pitchFamily="18" charset="0"/>
              </a:rPr>
              <a:t>ataupun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informasi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masukan</a:t>
            </a:r>
            <a:r>
              <a:rPr lang="en-US" sz="2200" dirty="0">
                <a:latin typeface="Times New Roman" pitchFamily="18" charset="0"/>
                <a:cs typeface="Times New Roman" pitchFamily="18" charset="0"/>
              </a:rPr>
              <a:t>. </a:t>
            </a:r>
          </a:p>
        </p:txBody>
      </p:sp>
      <p:sp>
        <p:nvSpPr>
          <p:cNvPr id="4" name="Content Placeholder 3"/>
          <p:cNvSpPr>
            <a:spLocks noGrp="1"/>
          </p:cNvSpPr>
          <p:nvPr>
            <p:ph sz="quarter" idx="2"/>
          </p:nvPr>
        </p:nvSpPr>
        <p:spPr>
          <a:xfrm>
            <a:off x="4495800" y="1295400"/>
            <a:ext cx="4419600" cy="3276599"/>
          </a:xfrm>
        </p:spPr>
        <p:txBody>
          <a:bodyPr>
            <a:noAutofit/>
          </a:bodyPr>
          <a:lstStyle/>
          <a:p>
            <a:pPr lvl="0"/>
            <a:r>
              <a:rPr lang="en-US" sz="2200" dirty="0">
                <a:latin typeface="Times New Roman" pitchFamily="18" charset="0"/>
                <a:cs typeface="Times New Roman" pitchFamily="18" charset="0"/>
              </a:rPr>
              <a:t>Speaker</a:t>
            </a:r>
          </a:p>
          <a:p>
            <a:pPr>
              <a:buNone/>
            </a:pPr>
            <a:r>
              <a:rPr lang="en-US" sz="2200" dirty="0" smtClean="0">
                <a:latin typeface="Times New Roman" pitchFamily="18" charset="0"/>
                <a:cs typeface="Times New Roman" pitchFamily="18" charset="0"/>
              </a:rPr>
              <a:t>		Speaker </a:t>
            </a:r>
            <a:r>
              <a:rPr lang="en-US" sz="2200" dirty="0" err="1">
                <a:latin typeface="Times New Roman" pitchFamily="18" charset="0"/>
                <a:cs typeface="Times New Roman" pitchFamily="18" charset="0"/>
              </a:rPr>
              <a:t>memiliki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pengertian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sebagai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transduser</a:t>
            </a:r>
            <a:r>
              <a:rPr lang="en-US" sz="2200" dirty="0">
                <a:latin typeface="Times New Roman" pitchFamily="18" charset="0"/>
                <a:cs typeface="Times New Roman" pitchFamily="18" charset="0"/>
              </a:rPr>
              <a:t> yang </a:t>
            </a:r>
            <a:r>
              <a:rPr lang="en-US" sz="2200" dirty="0" err="1">
                <a:latin typeface="Times New Roman" pitchFamily="18" charset="0"/>
                <a:cs typeface="Times New Roman" pitchFamily="18" charset="0"/>
              </a:rPr>
              <a:t>mengubah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sinyal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elektrik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frekuensi</a:t>
            </a:r>
            <a:r>
              <a:rPr lang="en-US" sz="2200" dirty="0">
                <a:latin typeface="Times New Roman" pitchFamily="18" charset="0"/>
                <a:cs typeface="Times New Roman" pitchFamily="18" charset="0"/>
              </a:rPr>
              <a:t> audio (</a:t>
            </a:r>
            <a:r>
              <a:rPr lang="en-US" sz="2200" dirty="0" err="1">
                <a:latin typeface="Times New Roman" pitchFamily="18" charset="0"/>
                <a:cs typeface="Times New Roman" pitchFamily="18" charset="0"/>
              </a:rPr>
              <a:t>suara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dengan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cara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menggetarkan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komponennya</a:t>
            </a:r>
            <a:r>
              <a:rPr lang="en-US" sz="2200" dirty="0">
                <a:latin typeface="Times New Roman" pitchFamily="18" charset="0"/>
                <a:cs typeface="Times New Roman" pitchFamily="18" charset="0"/>
              </a:rPr>
              <a:t> yang </a:t>
            </a:r>
            <a:r>
              <a:rPr lang="en-US" sz="2200" dirty="0" err="1">
                <a:latin typeface="Times New Roman" pitchFamily="18" charset="0"/>
                <a:cs typeface="Times New Roman" pitchFamily="18" charset="0"/>
              </a:rPr>
              <a:t>berbentuk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selaput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Berfungsi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untuk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mengeluarkan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suara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komputer</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pic>
        <p:nvPicPr>
          <p:cNvPr id="7174" name="Picture 6" descr="http://4.bp.blogspot.com/_aRxbDESccfI/TMZfz7xo5DI/AAAAAAAAACo/p7M20c1VpWI/s1600/monitor.jpg"/>
          <p:cNvPicPr>
            <a:picLocks noChangeAspect="1" noChangeArrowheads="1"/>
          </p:cNvPicPr>
          <p:nvPr/>
        </p:nvPicPr>
        <p:blipFill>
          <a:blip r:embed="rId2" cstate="print"/>
          <a:srcRect/>
          <a:stretch>
            <a:fillRect/>
          </a:stretch>
        </p:blipFill>
        <p:spPr bwMode="auto">
          <a:xfrm>
            <a:off x="1371600" y="4495800"/>
            <a:ext cx="2212258" cy="2057400"/>
          </a:xfrm>
          <a:prstGeom prst="rect">
            <a:avLst/>
          </a:prstGeom>
          <a:noFill/>
        </p:spPr>
      </p:pic>
      <p:pic>
        <p:nvPicPr>
          <p:cNvPr id="7176" name="Picture 8" descr="http://x3100.files.wordpress.com/2009/09/speaker.jpg"/>
          <p:cNvPicPr>
            <a:picLocks noChangeAspect="1" noChangeArrowheads="1"/>
          </p:cNvPicPr>
          <p:nvPr/>
        </p:nvPicPr>
        <p:blipFill>
          <a:blip r:embed="rId3" cstate="print"/>
          <a:srcRect/>
          <a:stretch>
            <a:fillRect/>
          </a:stretch>
        </p:blipFill>
        <p:spPr bwMode="auto">
          <a:xfrm>
            <a:off x="5562600" y="4360252"/>
            <a:ext cx="2895600" cy="2116748"/>
          </a:xfrm>
          <a:prstGeom prst="rect">
            <a:avLst/>
          </a:prstGeom>
          <a:noFill/>
        </p:spPr>
      </p:pic>
    </p:spTree>
    <p:extLst>
      <p:ext uri="{BB962C8B-B14F-4D97-AF65-F5344CB8AC3E}">
        <p14:creationId xmlns:p14="http://schemas.microsoft.com/office/powerpoint/2010/main" xmlns="" val="374965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FUNGSI SOFTWARE</a:t>
            </a:r>
            <a:endParaRPr lang="en-GB" dirty="0"/>
          </a:p>
        </p:txBody>
      </p:sp>
      <p:sp>
        <p:nvSpPr>
          <p:cNvPr id="4" name="Rounded Rectangle 3"/>
          <p:cNvSpPr/>
          <p:nvPr/>
        </p:nvSpPr>
        <p:spPr>
          <a:xfrm>
            <a:off x="467544" y="1700808"/>
            <a:ext cx="8208912" cy="4464496"/>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457200">
              <a:buFont typeface="Arial" pitchFamily="34" charset="0"/>
              <a:buChar char="•"/>
            </a:pPr>
            <a:r>
              <a:rPr lang="en-GB" sz="3200" dirty="0" err="1"/>
              <a:t>Memproses</a:t>
            </a:r>
            <a:r>
              <a:rPr lang="en-GB" sz="3200" dirty="0"/>
              <a:t> data </a:t>
            </a:r>
            <a:r>
              <a:rPr lang="en-GB" sz="3200" dirty="0" err="1"/>
              <a:t>atau</a:t>
            </a:r>
            <a:r>
              <a:rPr lang="en-GB" sz="3200" dirty="0"/>
              <a:t> </a:t>
            </a:r>
            <a:r>
              <a:rPr lang="en-GB" sz="3200" dirty="0" err="1"/>
              <a:t>perintah</a:t>
            </a:r>
            <a:r>
              <a:rPr lang="en-GB" sz="3200" dirty="0"/>
              <a:t> / </a:t>
            </a:r>
            <a:r>
              <a:rPr lang="en-GB" sz="3200" dirty="0" err="1"/>
              <a:t>instruksi</a:t>
            </a:r>
            <a:r>
              <a:rPr lang="en-GB" sz="3200" dirty="0"/>
              <a:t> </a:t>
            </a:r>
            <a:r>
              <a:rPr lang="en-GB" sz="3200" dirty="0" err="1"/>
              <a:t>hingga</a:t>
            </a:r>
            <a:r>
              <a:rPr lang="en-GB" sz="3200" dirty="0"/>
              <a:t> </a:t>
            </a:r>
            <a:r>
              <a:rPr lang="en-GB" sz="3200" dirty="0" err="1"/>
              <a:t>mendapat</a:t>
            </a:r>
            <a:r>
              <a:rPr lang="en-GB" sz="3200" dirty="0"/>
              <a:t> </a:t>
            </a:r>
            <a:r>
              <a:rPr lang="en-GB" sz="3200" dirty="0" err="1"/>
              <a:t>hasil</a:t>
            </a:r>
            <a:r>
              <a:rPr lang="en-GB" sz="3200" dirty="0"/>
              <a:t> </a:t>
            </a:r>
            <a:r>
              <a:rPr lang="en-GB" sz="3200" dirty="0" err="1"/>
              <a:t>atau</a:t>
            </a:r>
            <a:r>
              <a:rPr lang="en-GB" sz="3200" dirty="0"/>
              <a:t> </a:t>
            </a:r>
            <a:r>
              <a:rPr lang="en-GB" sz="3200" dirty="0" err="1"/>
              <a:t>menjalankan</a:t>
            </a:r>
            <a:r>
              <a:rPr lang="en-GB" sz="3200" dirty="0"/>
              <a:t> </a:t>
            </a:r>
            <a:r>
              <a:rPr lang="en-GB" sz="3200" dirty="0" err="1"/>
              <a:t>sebuah</a:t>
            </a:r>
            <a:r>
              <a:rPr lang="en-GB" sz="3200" dirty="0"/>
              <a:t> </a:t>
            </a:r>
            <a:r>
              <a:rPr lang="en-GB" sz="3200" dirty="0" err="1"/>
              <a:t>perintah</a:t>
            </a:r>
            <a:r>
              <a:rPr lang="en-GB" sz="3200" dirty="0"/>
              <a:t> </a:t>
            </a:r>
            <a:r>
              <a:rPr lang="en-GB" sz="3200" dirty="0" err="1"/>
              <a:t>perintah</a:t>
            </a:r>
            <a:r>
              <a:rPr lang="en-GB" sz="3200" dirty="0" smtClean="0"/>
              <a:t>.</a:t>
            </a:r>
          </a:p>
          <a:p>
            <a:pPr lvl="0"/>
            <a:endParaRPr lang="en-GB" sz="3200" dirty="0"/>
          </a:p>
          <a:p>
            <a:pPr marL="457200" lvl="0" indent="-457200">
              <a:buFont typeface="Arial" pitchFamily="34" charset="0"/>
              <a:buChar char="•"/>
            </a:pPr>
            <a:r>
              <a:rPr lang="en-GB" sz="3200" dirty="0" err="1"/>
              <a:t>Sebagai</a:t>
            </a:r>
            <a:r>
              <a:rPr lang="en-GB" sz="3200" dirty="0"/>
              <a:t> </a:t>
            </a:r>
            <a:r>
              <a:rPr lang="en-GB" sz="3200" dirty="0" err="1"/>
              <a:t>sarana</a:t>
            </a:r>
            <a:r>
              <a:rPr lang="en-GB" sz="3200" dirty="0"/>
              <a:t> </a:t>
            </a:r>
            <a:r>
              <a:rPr lang="en-GB" sz="3200" dirty="0" err="1"/>
              <a:t>interaksi</a:t>
            </a:r>
            <a:r>
              <a:rPr lang="en-GB" sz="3200" dirty="0"/>
              <a:t> </a:t>
            </a:r>
            <a:r>
              <a:rPr lang="en-GB" sz="3200" dirty="0" err="1"/>
              <a:t>yg</a:t>
            </a:r>
            <a:r>
              <a:rPr lang="en-GB" sz="3200" dirty="0"/>
              <a:t> </a:t>
            </a:r>
            <a:r>
              <a:rPr lang="en-GB" sz="3200" dirty="0" err="1"/>
              <a:t>menghubungkan</a:t>
            </a:r>
            <a:r>
              <a:rPr lang="en-GB" sz="3200" dirty="0"/>
              <a:t> </a:t>
            </a:r>
            <a:r>
              <a:rPr lang="en-GB" sz="3200" dirty="0" err="1"/>
              <a:t>atau</a:t>
            </a:r>
            <a:r>
              <a:rPr lang="en-GB" sz="3200" dirty="0"/>
              <a:t> </a:t>
            </a:r>
            <a:r>
              <a:rPr lang="en-GB" sz="3200" dirty="0" err="1"/>
              <a:t>menjembatani</a:t>
            </a:r>
            <a:r>
              <a:rPr lang="en-GB" sz="3200" dirty="0"/>
              <a:t> </a:t>
            </a:r>
            <a:r>
              <a:rPr lang="en-GB" sz="3200" dirty="0" err="1"/>
              <a:t>pengguna</a:t>
            </a:r>
            <a:r>
              <a:rPr lang="en-GB" sz="3200" dirty="0"/>
              <a:t> </a:t>
            </a:r>
            <a:r>
              <a:rPr lang="en-GB" sz="3200" dirty="0" err="1"/>
              <a:t>komputer</a:t>
            </a:r>
            <a:r>
              <a:rPr lang="en-GB" sz="3200" dirty="0"/>
              <a:t> (user) </a:t>
            </a:r>
            <a:r>
              <a:rPr lang="en-GB" sz="3200" dirty="0" err="1"/>
              <a:t>dengan</a:t>
            </a:r>
            <a:r>
              <a:rPr lang="en-GB" sz="3200" dirty="0"/>
              <a:t> </a:t>
            </a:r>
            <a:r>
              <a:rPr lang="en-GB" sz="3200" dirty="0" err="1"/>
              <a:t>perangkat</a:t>
            </a:r>
            <a:r>
              <a:rPr lang="en-GB" sz="3200" dirty="0"/>
              <a:t> </a:t>
            </a:r>
            <a:r>
              <a:rPr lang="en-GB" sz="3200" dirty="0" err="1"/>
              <a:t>keras</a:t>
            </a:r>
            <a:r>
              <a:rPr lang="en-GB" sz="3200" dirty="0"/>
              <a:t>.</a:t>
            </a:r>
          </a:p>
          <a:p>
            <a:pPr algn="ctr"/>
            <a:endParaRPr lang="en-GB" dirty="0"/>
          </a:p>
        </p:txBody>
      </p:sp>
    </p:spTree>
    <p:extLst>
      <p:ext uri="{BB962C8B-B14F-4D97-AF65-F5344CB8AC3E}">
        <p14:creationId xmlns:p14="http://schemas.microsoft.com/office/powerpoint/2010/main" xmlns="" val="2523445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057400"/>
            <a:ext cx="8229600" cy="3810000"/>
          </a:xfrm>
        </p:spPr>
        <p:txBody>
          <a:bodyPr>
            <a:normAutofit/>
          </a:bodyPr>
          <a:lstStyle/>
          <a:p>
            <a:pPr lvl="0" algn="l"/>
            <a:r>
              <a:rPr lang="en-US" sz="2800" dirty="0" smtClean="0">
                <a:solidFill>
                  <a:schemeClr val="bg1"/>
                </a:solidFill>
                <a:latin typeface="Times New Roman" pitchFamily="18" charset="0"/>
                <a:cs typeface="Times New Roman" pitchFamily="18" charset="0"/>
              </a:rPr>
              <a:t>4. Backing </a:t>
            </a:r>
            <a:r>
              <a:rPr lang="en-US" sz="2800" dirty="0">
                <a:solidFill>
                  <a:schemeClr val="bg1"/>
                </a:solidFill>
                <a:latin typeface="Times New Roman" pitchFamily="18" charset="0"/>
                <a:cs typeface="Times New Roman" pitchFamily="18" charset="0"/>
              </a:rPr>
              <a:t>Storage (unit </a:t>
            </a:r>
            <a:r>
              <a:rPr lang="en-US" sz="2800" dirty="0" err="1">
                <a:solidFill>
                  <a:schemeClr val="bg1"/>
                </a:solidFill>
                <a:latin typeface="Times New Roman" pitchFamily="18" charset="0"/>
                <a:cs typeface="Times New Roman" pitchFamily="18" charset="0"/>
              </a:rPr>
              <a:t>Penyimpanan</a:t>
            </a:r>
            <a:r>
              <a:rPr lang="en-US" sz="2800" dirty="0" smtClean="0">
                <a:solidFill>
                  <a:schemeClr val="bg1"/>
                </a:solidFill>
                <a:latin typeface="Times New Roman" pitchFamily="18" charset="0"/>
                <a:cs typeface="Times New Roman" pitchFamily="18" charset="0"/>
              </a:rPr>
              <a:t>)</a:t>
            </a:r>
          </a:p>
          <a:p>
            <a:pPr lvl="0" algn="l"/>
            <a:endParaRPr lang="en-US" sz="2800" dirty="0" smtClean="0">
              <a:solidFill>
                <a:schemeClr val="tx1"/>
              </a:solidFill>
              <a:latin typeface="Times New Roman" pitchFamily="18" charset="0"/>
              <a:cs typeface="Times New Roman" pitchFamily="18" charset="0"/>
            </a:endParaRPr>
          </a:p>
          <a:p>
            <a:pPr lvl="0" algn="l"/>
            <a:endParaRPr lang="en-US" sz="2800" dirty="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	Backing </a:t>
            </a:r>
            <a:r>
              <a:rPr lang="en-US" sz="2800" dirty="0">
                <a:solidFill>
                  <a:schemeClr val="tx1"/>
                </a:solidFill>
                <a:latin typeface="Times New Roman" pitchFamily="18" charset="0"/>
                <a:cs typeface="Times New Roman" pitchFamily="18" charset="0"/>
              </a:rPr>
              <a:t>storage </a:t>
            </a:r>
            <a:r>
              <a:rPr lang="en-US" sz="2800" dirty="0" err="1">
                <a:solidFill>
                  <a:schemeClr val="tx1"/>
                </a:solidFill>
                <a:latin typeface="Times New Roman" pitchFamily="18" charset="0"/>
                <a:cs typeface="Times New Roman" pitchFamily="18" charset="0"/>
              </a:rPr>
              <a:t>atau</a:t>
            </a:r>
            <a:r>
              <a:rPr lang="en-US" sz="2800" dirty="0">
                <a:solidFill>
                  <a:schemeClr val="tx1"/>
                </a:solidFill>
                <a:latin typeface="Times New Roman" pitchFamily="18" charset="0"/>
                <a:cs typeface="Times New Roman" pitchFamily="18" charset="0"/>
              </a:rPr>
              <a:t> media </a:t>
            </a:r>
            <a:r>
              <a:rPr lang="en-US" sz="2800" dirty="0" err="1">
                <a:solidFill>
                  <a:schemeClr val="tx1"/>
                </a:solidFill>
                <a:latin typeface="Times New Roman" pitchFamily="18" charset="0"/>
                <a:cs typeface="Times New Roman" pitchFamily="18" charset="0"/>
              </a:rPr>
              <a:t>penyimpanan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adalah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salah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satu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perangkat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keras</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komputer</a:t>
            </a:r>
            <a:r>
              <a:rPr lang="en-US" sz="2800" dirty="0">
                <a:solidFill>
                  <a:schemeClr val="tx1"/>
                </a:solidFill>
                <a:latin typeface="Times New Roman" pitchFamily="18" charset="0"/>
                <a:cs typeface="Times New Roman" pitchFamily="18" charset="0"/>
              </a:rPr>
              <a:t> yang </a:t>
            </a:r>
            <a:r>
              <a:rPr lang="en-US" sz="2800" dirty="0" err="1">
                <a:solidFill>
                  <a:schemeClr val="tx1"/>
                </a:solidFill>
                <a:latin typeface="Times New Roman" pitchFamily="18" charset="0"/>
                <a:cs typeface="Times New Roman" pitchFamily="18" charset="0"/>
              </a:rPr>
              <a:t>berfungsi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sebagai</a:t>
            </a:r>
            <a:r>
              <a:rPr lang="en-US" sz="2800" dirty="0">
                <a:solidFill>
                  <a:schemeClr val="tx1"/>
                </a:solidFill>
                <a:latin typeface="Times New Roman" pitchFamily="18" charset="0"/>
                <a:cs typeface="Times New Roman" pitchFamily="18" charset="0"/>
              </a:rPr>
              <a:t> media </a:t>
            </a:r>
            <a:r>
              <a:rPr lang="en-US" sz="2800" dirty="0" err="1">
                <a:solidFill>
                  <a:schemeClr val="tx1"/>
                </a:solidFill>
                <a:latin typeface="Times New Roman" pitchFamily="18" charset="0"/>
                <a:cs typeface="Times New Roman" pitchFamily="18" charset="0"/>
              </a:rPr>
              <a:t>penyimpanan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untuk</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menyimpan</a:t>
            </a:r>
            <a:r>
              <a:rPr lang="en-US" sz="2800" dirty="0">
                <a:solidFill>
                  <a:schemeClr val="tx1"/>
                </a:solidFill>
                <a:latin typeface="Times New Roman" pitchFamily="18" charset="0"/>
                <a:cs typeface="Times New Roman" pitchFamily="18" charset="0"/>
              </a:rPr>
              <a:t> data-data </a:t>
            </a:r>
            <a:r>
              <a:rPr lang="en-US" sz="2800" dirty="0" err="1">
                <a:solidFill>
                  <a:schemeClr val="tx1"/>
                </a:solidFill>
                <a:latin typeface="Times New Roman" pitchFamily="18" charset="0"/>
                <a:cs typeface="Times New Roman" pitchFamily="18" charset="0"/>
              </a:rPr>
              <a:t>pada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komputer</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716490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229600" cy="1066800"/>
          </a:xfrm>
        </p:spPr>
        <p:txBody>
          <a:bodyPr>
            <a:noAutofit/>
          </a:bodyPr>
          <a:lstStyle/>
          <a:p>
            <a:r>
              <a:rPr lang="en-US" sz="2400" b="1" dirty="0">
                <a:latin typeface="Times New Roman" pitchFamily="18" charset="0"/>
                <a:cs typeface="Times New Roman" pitchFamily="18" charset="0"/>
              </a:rPr>
              <a:t>Unit </a:t>
            </a:r>
            <a:r>
              <a:rPr lang="en-US" sz="2400" b="1" dirty="0" err="1">
                <a:latin typeface="Times New Roman" pitchFamily="18" charset="0"/>
                <a:cs typeface="Times New Roman" pitchFamily="18" charset="0"/>
              </a:rPr>
              <a:t>penyimpanan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atau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peralatan</a:t>
            </a:r>
            <a:r>
              <a:rPr lang="en-US" sz="2400" b="1" dirty="0">
                <a:latin typeface="Times New Roman" pitchFamily="18" charset="0"/>
                <a:cs typeface="Times New Roman" pitchFamily="18" charset="0"/>
              </a:rPr>
              <a:t> backing storage </a:t>
            </a:r>
            <a:r>
              <a:rPr lang="en-US" sz="2400" b="1" dirty="0" err="1">
                <a:latin typeface="Times New Roman" pitchFamily="18" charset="0"/>
                <a:cs typeface="Times New Roman" pitchFamily="18" charset="0"/>
              </a:rPr>
              <a:t>ini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terdiri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dari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beberapa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macam</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antara</a:t>
            </a:r>
            <a:r>
              <a:rPr lang="en-US" sz="2400" b="1" dirty="0">
                <a:latin typeface="Times New Roman" pitchFamily="18" charset="0"/>
                <a:cs typeface="Times New Roman" pitchFamily="18" charset="0"/>
              </a:rPr>
              <a:t> lain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1219200"/>
            <a:ext cx="4267200" cy="4525963"/>
          </a:xfrm>
        </p:spPr>
        <p:txBody>
          <a:bodyPr>
            <a:noAutofit/>
          </a:bodyPr>
          <a:lstStyle/>
          <a:p>
            <a:pPr lvl="0"/>
            <a:r>
              <a:rPr lang="en-US" sz="2200" dirty="0" err="1">
                <a:latin typeface="Times New Roman" pitchFamily="18" charset="0"/>
                <a:cs typeface="Times New Roman" pitchFamily="18" charset="0"/>
              </a:rPr>
              <a:t>Harddisk</a:t>
            </a:r>
            <a:endParaRPr lang="en-US" sz="2200" dirty="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Harddisk</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bisa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juga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disebut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Harddisk</a:t>
            </a:r>
            <a:r>
              <a:rPr lang="en-US" sz="2200" dirty="0">
                <a:latin typeface="Times New Roman" pitchFamily="18" charset="0"/>
                <a:cs typeface="Times New Roman" pitchFamily="18" charset="0"/>
              </a:rPr>
              <a:t> drive (HDD) </a:t>
            </a:r>
            <a:r>
              <a:rPr lang="en-US" sz="2200" dirty="0" err="1">
                <a:latin typeface="Times New Roman" pitchFamily="18" charset="0"/>
                <a:cs typeface="Times New Roman" pitchFamily="18" charset="0"/>
              </a:rPr>
              <a:t>atau</a:t>
            </a:r>
            <a:r>
              <a:rPr lang="en-US" sz="2200" dirty="0">
                <a:latin typeface="Times New Roman" pitchFamily="18" charset="0"/>
                <a:cs typeface="Times New Roman" pitchFamily="18" charset="0"/>
              </a:rPr>
              <a:t> hard drive (HD). </a:t>
            </a:r>
            <a:r>
              <a:rPr lang="en-US" sz="2200" dirty="0" err="1">
                <a:latin typeface="Times New Roman" pitchFamily="18" charset="0"/>
                <a:cs typeface="Times New Roman" pitchFamily="18" charset="0"/>
              </a:rPr>
              <a:t>Harddisk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satu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perangkat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keras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komputer</a:t>
            </a:r>
            <a:r>
              <a:rPr lang="en-US" sz="2200" dirty="0">
                <a:latin typeface="Times New Roman" pitchFamily="18" charset="0"/>
                <a:cs typeface="Times New Roman" pitchFamily="18" charset="0"/>
              </a:rPr>
              <a:t> yang </a:t>
            </a:r>
            <a:r>
              <a:rPr lang="en-US" sz="2200" dirty="0" err="1">
                <a:latin typeface="Times New Roman" pitchFamily="18" charset="0"/>
                <a:cs typeface="Times New Roman" pitchFamily="18" charset="0"/>
              </a:rPr>
              <a:t>berfungsi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sebagai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tempat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penyimpanan</a:t>
            </a:r>
            <a:r>
              <a:rPr lang="en-US" sz="2200" dirty="0">
                <a:latin typeface="Times New Roman" pitchFamily="18" charset="0"/>
                <a:cs typeface="Times New Roman" pitchFamily="18" charset="0"/>
              </a:rPr>
              <a:t> data </a:t>
            </a:r>
            <a:r>
              <a:rPr lang="en-US" sz="2200" dirty="0" err="1">
                <a:latin typeface="Times New Roman" pitchFamily="18" charset="0"/>
                <a:cs typeface="Times New Roman" pitchFamily="18" charset="0"/>
              </a:rPr>
              <a:t>sekunder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dalam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harddisk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berisi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piringan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magnetis</a:t>
            </a:r>
            <a:r>
              <a:rPr lang="en-US" sz="2200" dirty="0">
                <a:latin typeface="Times New Roman" pitchFamily="18" charset="0"/>
                <a:cs typeface="Times New Roman" pitchFamily="18" charset="0"/>
              </a:rPr>
              <a:t>. Data yang </a:t>
            </a:r>
            <a:r>
              <a:rPr lang="en-US" sz="2200" dirty="0" err="1">
                <a:latin typeface="Times New Roman" pitchFamily="18" charset="0"/>
                <a:cs typeface="Times New Roman" pitchFamily="18" charset="0"/>
              </a:rPr>
              <a:t>disimpan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dalam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harddisk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tidak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hilang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ketika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tidak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diberi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tegangan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listrik</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4" name="Content Placeholder 3"/>
          <p:cNvSpPr>
            <a:spLocks noGrp="1"/>
          </p:cNvSpPr>
          <p:nvPr>
            <p:ph sz="quarter" idx="2"/>
          </p:nvPr>
        </p:nvSpPr>
        <p:spPr>
          <a:xfrm>
            <a:off x="4419600" y="1219200"/>
            <a:ext cx="4724400" cy="4525963"/>
          </a:xfrm>
        </p:spPr>
        <p:txBody>
          <a:bodyPr>
            <a:normAutofit/>
          </a:bodyPr>
          <a:lstStyle/>
          <a:p>
            <a:pPr lvl="0"/>
            <a:r>
              <a:rPr lang="en-US" sz="2200" dirty="0" err="1">
                <a:latin typeface="Times New Roman" pitchFamily="18" charset="0"/>
                <a:cs typeface="Times New Roman" pitchFamily="18" charset="0"/>
              </a:rPr>
              <a:t>Flashdisk</a:t>
            </a:r>
            <a:endParaRPr lang="en-US" sz="2200" dirty="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Pada</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flashdisk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terdapat</a:t>
            </a:r>
            <a:r>
              <a:rPr lang="en-US" sz="2200" dirty="0">
                <a:latin typeface="Times New Roman" pitchFamily="18" charset="0"/>
                <a:cs typeface="Times New Roman" pitchFamily="18" charset="0"/>
              </a:rPr>
              <a:t> controller </a:t>
            </a:r>
            <a:r>
              <a:rPr lang="en-US" sz="2200" dirty="0" err="1">
                <a:latin typeface="Times New Roman" pitchFamily="18" charset="0"/>
                <a:cs typeface="Times New Roman" pitchFamily="18" charset="0"/>
              </a:rPr>
              <a:t>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memori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penyimpanan</a:t>
            </a:r>
            <a:r>
              <a:rPr lang="en-US" sz="2200" dirty="0">
                <a:latin typeface="Times New Roman" pitchFamily="18" charset="0"/>
                <a:cs typeface="Times New Roman" pitchFamily="18" charset="0"/>
              </a:rPr>
              <a:t> data yang </a:t>
            </a:r>
            <a:r>
              <a:rPr lang="en-US" sz="2200" dirty="0" err="1">
                <a:latin typeface="Times New Roman" pitchFamily="18" charset="0"/>
                <a:cs typeface="Times New Roman" pitchFamily="18" charset="0"/>
              </a:rPr>
              <a:t>bersifat</a:t>
            </a:r>
            <a:r>
              <a:rPr lang="en-US" sz="2200" dirty="0">
                <a:latin typeface="Times New Roman" pitchFamily="18" charset="0"/>
                <a:cs typeface="Times New Roman" pitchFamily="18" charset="0"/>
              </a:rPr>
              <a:t> non-volatile yang </a:t>
            </a:r>
            <a:r>
              <a:rPr lang="en-US" sz="2200" dirty="0" err="1">
                <a:latin typeface="Times New Roman" pitchFamily="18" charset="0"/>
                <a:cs typeface="Times New Roman" pitchFamily="18" charset="0"/>
              </a:rPr>
              <a:t>berarti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bahwa</a:t>
            </a:r>
            <a:r>
              <a:rPr lang="en-US" sz="2200" dirty="0">
                <a:latin typeface="Times New Roman" pitchFamily="18" charset="0"/>
                <a:cs typeface="Times New Roman" pitchFamily="18" charset="0"/>
              </a:rPr>
              <a:t> data yang </a:t>
            </a:r>
            <a:r>
              <a:rPr lang="en-US" sz="2200" dirty="0" err="1">
                <a:latin typeface="Times New Roman" pitchFamily="18" charset="0"/>
                <a:cs typeface="Times New Roman" pitchFamily="18" charset="0"/>
              </a:rPr>
              <a:t>sudah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disimpan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pada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perangkat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tersebut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tidak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hilang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meskipun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tidak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ada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aliran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listrik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Flashdisk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berfungsi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sebagai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alat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untuk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menyimpan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atau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memindahkan</a:t>
            </a:r>
            <a:r>
              <a:rPr lang="en-US" sz="2200" dirty="0">
                <a:latin typeface="Times New Roman" pitchFamily="18" charset="0"/>
                <a:cs typeface="Times New Roman" pitchFamily="18" charset="0"/>
              </a:rPr>
              <a:t> data </a:t>
            </a:r>
            <a:r>
              <a:rPr lang="en-US" sz="2200" dirty="0" err="1">
                <a:latin typeface="Times New Roman" pitchFamily="18" charset="0"/>
                <a:cs typeface="Times New Roman" pitchFamily="18" charset="0"/>
              </a:rPr>
              <a:t>dari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komputer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satu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dengan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komputer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lainnya</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71453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828800"/>
            <a:ext cx="7696200" cy="4343400"/>
          </a:xfrm>
        </p:spPr>
        <p:txBody>
          <a:bodyPr>
            <a:normAutofit/>
          </a:bodyPr>
          <a:lstStyle/>
          <a:p>
            <a:pPr lvl="0" algn="l"/>
            <a:r>
              <a:rPr lang="en-US" sz="2800" dirty="0" smtClean="0">
                <a:solidFill>
                  <a:schemeClr val="bg1"/>
                </a:solidFill>
                <a:latin typeface="Times New Roman" pitchFamily="18" charset="0"/>
                <a:cs typeface="Times New Roman" pitchFamily="18" charset="0"/>
              </a:rPr>
              <a:t>5. </a:t>
            </a:r>
            <a:r>
              <a:rPr lang="en-US" sz="2800" dirty="0" err="1" smtClean="0">
                <a:solidFill>
                  <a:schemeClr val="bg1"/>
                </a:solidFill>
                <a:latin typeface="Times New Roman" pitchFamily="18" charset="0"/>
                <a:cs typeface="Times New Roman" pitchFamily="18" charset="0"/>
              </a:rPr>
              <a:t>Periferal</a:t>
            </a:r>
            <a:r>
              <a:rPr lang="en-US" sz="2800" dirty="0" smtClean="0">
                <a:solidFill>
                  <a:schemeClr val="bg1"/>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(unit </a:t>
            </a:r>
            <a:r>
              <a:rPr lang="en-US" sz="2800" dirty="0" err="1">
                <a:solidFill>
                  <a:schemeClr val="bg1"/>
                </a:solidFill>
                <a:latin typeface="Times New Roman" pitchFamily="18" charset="0"/>
                <a:cs typeface="Times New Roman" pitchFamily="18" charset="0"/>
              </a:rPr>
              <a:t>Tambahan</a:t>
            </a:r>
            <a:r>
              <a:rPr lang="en-US" sz="2800" dirty="0" smtClean="0">
                <a:solidFill>
                  <a:schemeClr val="bg1"/>
                </a:solidFill>
                <a:latin typeface="Times New Roman" pitchFamily="18" charset="0"/>
                <a:cs typeface="Times New Roman" pitchFamily="18" charset="0"/>
              </a:rPr>
              <a:t>)</a:t>
            </a:r>
          </a:p>
          <a:p>
            <a:pPr lvl="0" algn="l"/>
            <a:endParaRPr lang="en-US" sz="2800" dirty="0" smtClean="0">
              <a:solidFill>
                <a:schemeClr val="tx1"/>
              </a:solidFill>
              <a:latin typeface="Times New Roman" pitchFamily="18" charset="0"/>
              <a:cs typeface="Times New Roman" pitchFamily="18" charset="0"/>
            </a:endParaRPr>
          </a:p>
          <a:p>
            <a:pPr lvl="0" algn="l"/>
            <a:endParaRPr lang="en-US" sz="2800" dirty="0" smtClean="0">
              <a:solidFill>
                <a:schemeClr val="tx1"/>
              </a:solidFill>
              <a:latin typeface="Times New Roman" pitchFamily="18" charset="0"/>
              <a:cs typeface="Times New Roman" pitchFamily="18" charset="0"/>
            </a:endParaRPr>
          </a:p>
          <a:p>
            <a:pPr lvl="0" algn="l"/>
            <a:endParaRPr lang="en-US" sz="2800" dirty="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Periferal</a:t>
            </a:r>
            <a:r>
              <a:rPr lang="en-US" sz="2800" dirty="0" smtClean="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atau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perangkat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tambahan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adalah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perangkat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tambahan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komponen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komputer</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atau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perangkat</a:t>
            </a:r>
            <a:r>
              <a:rPr lang="en-US" sz="2800" dirty="0">
                <a:solidFill>
                  <a:schemeClr val="tx1"/>
                </a:solidFill>
                <a:latin typeface="Times New Roman" pitchFamily="18" charset="0"/>
                <a:cs typeface="Times New Roman" pitchFamily="18" charset="0"/>
              </a:rPr>
              <a:t> yang </a:t>
            </a:r>
            <a:r>
              <a:rPr lang="en-US" sz="2800" dirty="0" err="1">
                <a:solidFill>
                  <a:schemeClr val="tx1"/>
                </a:solidFill>
                <a:latin typeface="Times New Roman" pitchFamily="18" charset="0"/>
                <a:cs typeface="Times New Roman" pitchFamily="18" charset="0"/>
              </a:rPr>
              <a:t>sebelumnya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belum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ada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dalam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komputer</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69445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Autofit/>
          </a:bodyPr>
          <a:lstStyle/>
          <a:p>
            <a:r>
              <a:rPr lang="en-US" sz="2400" b="1" dirty="0">
                <a:latin typeface="Times New Roman" pitchFamily="18" charset="0"/>
                <a:cs typeface="Times New Roman" pitchFamily="18" charset="0"/>
              </a:rPr>
              <a:t>Unit </a:t>
            </a:r>
            <a:r>
              <a:rPr lang="en-US" sz="2400" b="1" dirty="0" err="1">
                <a:latin typeface="Times New Roman" pitchFamily="18" charset="0"/>
                <a:cs typeface="Times New Roman" pitchFamily="18" charset="0"/>
              </a:rPr>
              <a:t>tambahan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atau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peralatan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periferal</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ini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terdiri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dari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beberapa</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macam</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antara</a:t>
            </a:r>
            <a:r>
              <a:rPr lang="en-US" sz="2400" b="1" dirty="0">
                <a:latin typeface="Times New Roman" pitchFamily="18" charset="0"/>
                <a:cs typeface="Times New Roman" pitchFamily="18" charset="0"/>
              </a:rPr>
              <a:t> lain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0" y="1219200"/>
            <a:ext cx="4419600" cy="4525963"/>
          </a:xfrm>
        </p:spPr>
        <p:txBody>
          <a:bodyPr>
            <a:noAutofit/>
          </a:bodyPr>
          <a:lstStyle/>
          <a:p>
            <a:pPr lvl="0"/>
            <a:r>
              <a:rPr lang="en-US" sz="2200" dirty="0">
                <a:latin typeface="Times New Roman" pitchFamily="18" charset="0"/>
                <a:cs typeface="Times New Roman" pitchFamily="18" charset="0"/>
              </a:rPr>
              <a:t>Modem</a:t>
            </a:r>
          </a:p>
          <a:p>
            <a:pPr>
              <a:buNone/>
            </a:pPr>
            <a:r>
              <a:rPr lang="en-US" sz="2200" dirty="0" smtClean="0">
                <a:latin typeface="Times New Roman" pitchFamily="18" charset="0"/>
                <a:cs typeface="Times New Roman" pitchFamily="18" charset="0"/>
              </a:rPr>
              <a:t>		Modem </a:t>
            </a:r>
            <a:r>
              <a:rPr lang="en-US" sz="2200" dirty="0" err="1">
                <a:latin typeface="Times New Roman" pitchFamily="18" charset="0"/>
                <a:cs typeface="Times New Roman" pitchFamily="18" charset="0"/>
              </a:rPr>
              <a:t>adalah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sebuah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alat</a:t>
            </a:r>
            <a:r>
              <a:rPr lang="en-US" sz="2200" dirty="0">
                <a:latin typeface="Times New Roman" pitchFamily="18" charset="0"/>
                <a:cs typeface="Times New Roman" pitchFamily="18" charset="0"/>
              </a:rPr>
              <a:t> yang </a:t>
            </a:r>
            <a:r>
              <a:rPr lang="en-US" sz="2200" dirty="0" err="1">
                <a:latin typeface="Times New Roman" pitchFamily="18" charset="0"/>
                <a:cs typeface="Times New Roman" pitchFamily="18" charset="0"/>
              </a:rPr>
              <a:t>digunakan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untuk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menghubungkan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komputer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dengan</a:t>
            </a:r>
            <a:r>
              <a:rPr lang="en-US" sz="2200" dirty="0">
                <a:latin typeface="Times New Roman" pitchFamily="18" charset="0"/>
                <a:cs typeface="Times New Roman" pitchFamily="18" charset="0"/>
              </a:rPr>
              <a:t> internet </a:t>
            </a:r>
            <a:r>
              <a:rPr lang="en-US" sz="2200" dirty="0" err="1">
                <a:latin typeface="Times New Roman" pitchFamily="18" charset="0"/>
                <a:cs typeface="Times New Roman" pitchFamily="18" charset="0"/>
              </a:rPr>
              <a:t>melalui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telepon</a:t>
            </a:r>
            <a:r>
              <a:rPr lang="en-US" sz="2200" dirty="0">
                <a:latin typeface="Times New Roman" pitchFamily="18" charset="0"/>
                <a:cs typeface="Times New Roman" pitchFamily="18" charset="0"/>
              </a:rPr>
              <a:t>, line </a:t>
            </a:r>
            <a:r>
              <a:rPr lang="en-US" sz="2200" dirty="0" err="1">
                <a:latin typeface="Times New Roman" pitchFamily="18" charset="0"/>
                <a:cs typeface="Times New Roman" pitchFamily="18" charset="0"/>
              </a:rPr>
              <a:t>kabel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layanan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dari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penyedia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jasa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telekomunikasi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lainnya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Fungsi</a:t>
            </a:r>
            <a:r>
              <a:rPr lang="en-US" sz="2200" dirty="0">
                <a:latin typeface="Times New Roman" pitchFamily="18" charset="0"/>
                <a:cs typeface="Times New Roman" pitchFamily="18" charset="0"/>
              </a:rPr>
              <a:t> modem </a:t>
            </a:r>
            <a:r>
              <a:rPr lang="en-US" sz="2200" dirty="0" err="1">
                <a:latin typeface="Times New Roman" pitchFamily="18" charset="0"/>
                <a:cs typeface="Times New Roman" pitchFamily="18" charset="0"/>
              </a:rPr>
              <a:t>adalah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melakukan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modulasi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sinyal</a:t>
            </a:r>
            <a:r>
              <a:rPr lang="en-US" sz="2200" dirty="0">
                <a:latin typeface="Times New Roman" pitchFamily="18" charset="0"/>
                <a:cs typeface="Times New Roman" pitchFamily="18" charset="0"/>
              </a:rPr>
              <a:t> digital </a:t>
            </a:r>
            <a:r>
              <a:rPr lang="en-US" sz="2200" dirty="0" err="1">
                <a:latin typeface="Times New Roman" pitchFamily="18" charset="0"/>
                <a:cs typeface="Times New Roman" pitchFamily="18" charset="0"/>
              </a:rPr>
              <a:t>ke</a:t>
            </a:r>
            <a:r>
              <a:rPr lang="en-US" sz="2200" dirty="0">
                <a:latin typeface="Times New Roman" pitchFamily="18" charset="0"/>
                <a:cs typeface="Times New Roman" pitchFamily="18" charset="0"/>
              </a:rPr>
              <a:t> analog </a:t>
            </a:r>
            <a:r>
              <a:rPr lang="en-US" sz="2200" dirty="0" err="1">
                <a:latin typeface="Times New Roman" pitchFamily="18" charset="0"/>
                <a:cs typeface="Times New Roman" pitchFamily="18" charset="0"/>
              </a:rPr>
              <a:t>untuk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ditransfer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melakukan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demodulasi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sinyal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untuk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mengembalikan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sinyal</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bentuk</a:t>
            </a:r>
            <a:r>
              <a:rPr lang="en-US" sz="2200" dirty="0">
                <a:latin typeface="Times New Roman" pitchFamily="18" charset="0"/>
                <a:cs typeface="Times New Roman" pitchFamily="18" charset="0"/>
              </a:rPr>
              <a:t> digital </a:t>
            </a:r>
            <a:r>
              <a:rPr lang="en-US" sz="2200" dirty="0" err="1">
                <a:latin typeface="Times New Roman" pitchFamily="18" charset="0"/>
                <a:cs typeface="Times New Roman" pitchFamily="18" charset="0"/>
              </a:rPr>
              <a:t>sehingga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mempresentasikan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informasi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tertentu</a:t>
            </a:r>
            <a:r>
              <a:rPr lang="en-US" sz="2200" dirty="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p:txBody>
      </p:sp>
      <p:sp>
        <p:nvSpPr>
          <p:cNvPr id="4" name="Content Placeholder 3"/>
          <p:cNvSpPr>
            <a:spLocks noGrp="1"/>
          </p:cNvSpPr>
          <p:nvPr>
            <p:ph sz="quarter" idx="2"/>
          </p:nvPr>
        </p:nvSpPr>
        <p:spPr>
          <a:xfrm>
            <a:off x="4495800" y="1371601"/>
            <a:ext cx="4038600" cy="2209800"/>
          </a:xfrm>
        </p:spPr>
        <p:txBody>
          <a:bodyPr>
            <a:normAutofit/>
          </a:bodyPr>
          <a:lstStyle/>
          <a:p>
            <a:pPr lvl="0"/>
            <a:r>
              <a:rPr lang="en-US" sz="2200" dirty="0" err="1">
                <a:latin typeface="Times New Roman" pitchFamily="18" charset="0"/>
                <a:cs typeface="Times New Roman" pitchFamily="18" charset="0"/>
              </a:rPr>
              <a:t>Kartu</a:t>
            </a:r>
            <a:r>
              <a:rPr lang="en-US" sz="2200" dirty="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Suara</a:t>
            </a:r>
            <a:endParaRPr lang="en-US" sz="2200" dirty="0">
              <a:latin typeface="Times New Roman" pitchFamily="18" charset="0"/>
              <a:cs typeface="Times New Roman" pitchFamily="18" charset="0"/>
            </a:endParaRPr>
          </a:p>
          <a:p>
            <a:pPr lvl="0">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Kartu</a:t>
            </a:r>
            <a:r>
              <a:rPr lang="en-US" sz="2200" dirty="0" smtClean="0">
                <a:latin typeface="Times New Roman" pitchFamily="18" charset="0"/>
                <a:cs typeface="Times New Roman" pitchFamily="18" charset="0"/>
              </a:rPr>
              <a:t> </a:t>
            </a:r>
            <a:r>
              <a:rPr lang="en-US" sz="2200" dirty="0" err="1">
                <a:latin typeface="Times New Roman" pitchFamily="18" charset="0"/>
                <a:cs typeface="Times New Roman" pitchFamily="18" charset="0"/>
              </a:rPr>
              <a:t>suara</a:t>
            </a:r>
            <a:r>
              <a:rPr lang="en-US" sz="2200" dirty="0">
                <a:latin typeface="Times New Roman" pitchFamily="18" charset="0"/>
                <a:cs typeface="Times New Roman" pitchFamily="18" charset="0"/>
              </a:rPr>
              <a:t> (Sound Card) </a:t>
            </a:r>
            <a:r>
              <a:rPr lang="en-US" sz="2200" dirty="0" err="1">
                <a:latin typeface="Times New Roman" pitchFamily="18" charset="0"/>
                <a:cs typeface="Times New Roman" pitchFamily="18" charset="0"/>
              </a:rPr>
              <a:t>adalah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suatu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perangkat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keras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komputer</a:t>
            </a:r>
            <a:r>
              <a:rPr lang="en-US" sz="2200" dirty="0">
                <a:latin typeface="Times New Roman" pitchFamily="18" charset="0"/>
                <a:cs typeface="Times New Roman" pitchFamily="18" charset="0"/>
              </a:rPr>
              <a:t> yang </a:t>
            </a:r>
            <a:r>
              <a:rPr lang="en-US" sz="2200" dirty="0" err="1">
                <a:latin typeface="Times New Roman" pitchFamily="18" charset="0"/>
                <a:cs typeface="Times New Roman" pitchFamily="18" charset="0"/>
              </a:rPr>
              <a:t>digunakan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untuk</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mengeluarkan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suara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merekam</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suara</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3074" name="AutoShape 2" descr="http://www.stepbystep.com/wp-content/uploads/2013/04/Mode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6" name="Picture 4" descr="http://www.stepbystep.com/wp-content/uploads/2013/04/Modem.png"/>
          <p:cNvPicPr>
            <a:picLocks noChangeAspect="1" noChangeArrowheads="1"/>
          </p:cNvPicPr>
          <p:nvPr/>
        </p:nvPicPr>
        <p:blipFill>
          <a:blip r:embed="rId2" cstate="print"/>
          <a:srcRect/>
          <a:stretch>
            <a:fillRect/>
          </a:stretch>
        </p:blipFill>
        <p:spPr bwMode="auto">
          <a:xfrm>
            <a:off x="4038600" y="3810000"/>
            <a:ext cx="4597399" cy="2586037"/>
          </a:xfrm>
          <a:prstGeom prst="rect">
            <a:avLst/>
          </a:prstGeom>
          <a:noFill/>
        </p:spPr>
      </p:pic>
    </p:spTree>
    <p:extLst>
      <p:ext uri="{BB962C8B-B14F-4D97-AF65-F5344CB8AC3E}">
        <p14:creationId xmlns:p14="http://schemas.microsoft.com/office/powerpoint/2010/main" xmlns="" val="572730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447800"/>
            <a:ext cx="8382000" cy="2209800"/>
          </a:xfrm>
        </p:spPr>
        <p:txBody>
          <a:bodyPr>
            <a:noAutofit/>
          </a:bodyPr>
          <a:lstStyle/>
          <a:p>
            <a:r>
              <a:rPr lang="en-US" sz="2800" b="1" u="sng" dirty="0" smtClean="0"/>
              <a:t>CONTOH HARDWARE UNTUK PENANGGULANGAN BANJIR :</a:t>
            </a:r>
            <a:r>
              <a:rPr lang="en-US" sz="2800" dirty="0" smtClean="0"/>
              <a:t/>
            </a:r>
            <a:br>
              <a:rPr lang="en-US" sz="2800" dirty="0" smtClean="0"/>
            </a:br>
            <a:endParaRPr lang="en-US" sz="2800" dirty="0">
              <a:latin typeface="Times New Roman" pitchFamily="18" charset="0"/>
              <a:cs typeface="Times New Roman" pitchFamily="18" charset="0"/>
            </a:endParaRPr>
          </a:p>
        </p:txBody>
      </p:sp>
      <p:pic>
        <p:nvPicPr>
          <p:cNvPr id="3" name="Picture 2" descr="logo-final"/>
          <p:cNvPicPr/>
          <p:nvPr/>
        </p:nvPicPr>
        <p:blipFill>
          <a:blip r:embed="rId2" cstate="print"/>
          <a:srcRect/>
          <a:stretch>
            <a:fillRect/>
          </a:stretch>
        </p:blipFill>
        <p:spPr bwMode="auto">
          <a:xfrm>
            <a:off x="3657600" y="4191000"/>
            <a:ext cx="4923065" cy="2264228"/>
          </a:xfrm>
          <a:prstGeom prst="rect">
            <a:avLst/>
          </a:prstGeom>
          <a:noFill/>
          <a:ln w="9525">
            <a:noFill/>
            <a:miter lim="800000"/>
            <a:headEnd/>
            <a:tailEnd/>
          </a:ln>
        </p:spPr>
      </p:pic>
    </p:spTree>
    <p:extLst>
      <p:ext uri="{BB962C8B-B14F-4D97-AF65-F5344CB8AC3E}">
        <p14:creationId xmlns:p14="http://schemas.microsoft.com/office/powerpoint/2010/main" xmlns="" val="375941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228600"/>
            <a:ext cx="8305800" cy="6324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800" b="1" dirty="0" smtClean="0">
                <a:solidFill>
                  <a:schemeClr val="bg1"/>
                </a:solidFill>
                <a:latin typeface="Times New Roman" pitchFamily="18" charset="0"/>
                <a:cs typeface="Times New Roman" pitchFamily="18" charset="0"/>
              </a:rPr>
              <a:t>	</a:t>
            </a:r>
          </a:p>
          <a:p>
            <a:pPr fontAlgn="base"/>
            <a:endParaRPr lang="en-US" sz="2800" b="1" dirty="0" smtClean="0">
              <a:solidFill>
                <a:schemeClr val="bg1"/>
              </a:solidFill>
              <a:latin typeface="Times New Roman" pitchFamily="18" charset="0"/>
              <a:cs typeface="Times New Roman" pitchFamily="18" charset="0"/>
            </a:endParaRPr>
          </a:p>
          <a:p>
            <a:pPr fontAlgn="base"/>
            <a:r>
              <a:rPr lang="en-US" sz="2800" b="1"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InaSAFE</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adalah</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perangkat</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lunak</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bebas-terbuka</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berupa</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plugin</a:t>
            </a:r>
            <a:r>
              <a:rPr lang="en-US" sz="2800" dirty="0" smtClean="0">
                <a:solidFill>
                  <a:schemeClr val="bg1"/>
                </a:solidFill>
                <a:latin typeface="Times New Roman" pitchFamily="18" charset="0"/>
                <a:cs typeface="Times New Roman" pitchFamily="18" charset="0"/>
              </a:rPr>
              <a:t> QGIS, </a:t>
            </a:r>
            <a:r>
              <a:rPr lang="en-US" sz="2800" dirty="0" err="1" smtClean="0">
                <a:solidFill>
                  <a:schemeClr val="bg1"/>
                </a:solidFill>
                <a:latin typeface="Times New Roman" pitchFamily="18" charset="0"/>
                <a:cs typeface="Times New Roman" pitchFamily="18" charset="0"/>
              </a:rPr>
              <a:t>merupakan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alat</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sederhana</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namun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akurat</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dalam</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menggabungkan</a:t>
            </a:r>
            <a:r>
              <a:rPr lang="en-US" sz="2800" dirty="0" smtClean="0">
                <a:solidFill>
                  <a:schemeClr val="bg1"/>
                </a:solidFill>
                <a:latin typeface="Times New Roman" pitchFamily="18" charset="0"/>
                <a:cs typeface="Times New Roman" pitchFamily="18" charset="0"/>
              </a:rPr>
              <a:t> data </a:t>
            </a:r>
            <a:r>
              <a:rPr lang="en-US" sz="2800" dirty="0" err="1" smtClean="0">
                <a:solidFill>
                  <a:schemeClr val="bg1"/>
                </a:solidFill>
                <a:latin typeface="Times New Roman" pitchFamily="18" charset="0"/>
                <a:cs typeface="Times New Roman" pitchFamily="18" charset="0"/>
              </a:rPr>
              <a:t>dari</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peneliti</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pemerintah</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strategi</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penanggulangan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saat</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terjadi</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bencana</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alam</a:t>
            </a:r>
            <a:r>
              <a:rPr lang="en-US" sz="2800" dirty="0" smtClean="0">
                <a:solidFill>
                  <a:schemeClr val="bg1"/>
                </a:solidFill>
                <a:latin typeface="Times New Roman" pitchFamily="18" charset="0"/>
                <a:cs typeface="Times New Roman" pitchFamily="18" charset="0"/>
              </a:rPr>
              <a:t>.</a:t>
            </a:r>
          </a:p>
          <a:p>
            <a:pPr fontAlgn="base"/>
            <a:endParaRPr lang="en-US" sz="2800" dirty="0" smtClean="0">
              <a:solidFill>
                <a:schemeClr val="bg1"/>
              </a:solidFill>
              <a:latin typeface="Times New Roman" pitchFamily="18" charset="0"/>
              <a:cs typeface="Times New Roman" pitchFamily="18" charset="0"/>
            </a:endParaRPr>
          </a:p>
          <a:p>
            <a:pPr fontAlgn="base"/>
            <a:r>
              <a:rPr lang="en-US" sz="2800" dirty="0" smtClean="0">
                <a:solidFill>
                  <a:schemeClr val="bg1"/>
                </a:solidFill>
                <a:latin typeface="Times New Roman" pitchFamily="18" charset="0"/>
                <a:cs typeface="Times New Roman" pitchFamily="18" charset="0"/>
              </a:rPr>
              <a:t>	</a:t>
            </a:r>
            <a:r>
              <a:rPr lang="en-US" sz="2800" dirty="0" smtClean="0">
                <a:solidFill>
                  <a:schemeClr val="bg1"/>
                </a:solidFill>
                <a:latin typeface="Times New Roman" pitchFamily="18" charset="0"/>
                <a:cs typeface="Times New Roman" pitchFamily="18" charset="0"/>
              </a:rPr>
              <a:t>Hardware </a:t>
            </a:r>
            <a:r>
              <a:rPr lang="en-US" sz="2800" dirty="0" smtClean="0">
                <a:solidFill>
                  <a:schemeClr val="bg1"/>
                </a:solidFill>
                <a:latin typeface="Times New Roman" pitchFamily="18" charset="0"/>
                <a:cs typeface="Times New Roman" pitchFamily="18" charset="0"/>
              </a:rPr>
              <a:t>yang </a:t>
            </a:r>
            <a:r>
              <a:rPr lang="en-US" sz="2800" dirty="0" err="1" smtClean="0">
                <a:solidFill>
                  <a:schemeClr val="bg1"/>
                </a:solidFill>
                <a:latin typeface="Times New Roman" pitchFamily="18" charset="0"/>
                <a:cs typeface="Times New Roman" pitchFamily="18" charset="0"/>
              </a:rPr>
              <a:t>digunakan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untuk</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perangkat</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lunak</a:t>
            </a:r>
            <a:r>
              <a:rPr lang="en-US" sz="2800" dirty="0" smtClean="0">
                <a:solidFill>
                  <a:schemeClr val="bg1"/>
                </a:solidFill>
                <a:latin typeface="Times New Roman" pitchFamily="18" charset="0"/>
                <a:cs typeface="Times New Roman" pitchFamily="18" charset="0"/>
              </a:rPr>
              <a:t> </a:t>
            </a:r>
            <a:r>
              <a:rPr lang="en-US" sz="2800" b="1" dirty="0" err="1" smtClean="0">
                <a:solidFill>
                  <a:schemeClr val="bg1"/>
                </a:solidFill>
                <a:latin typeface="Times New Roman" pitchFamily="18" charset="0"/>
                <a:cs typeface="Times New Roman" pitchFamily="18" charset="0"/>
              </a:rPr>
              <a:t>InaSAFE</a:t>
            </a:r>
            <a:r>
              <a:rPr lang="en-US" sz="2800" b="1"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adalah</a:t>
            </a:r>
            <a:r>
              <a:rPr lang="en-US" sz="2800" dirty="0" smtClean="0">
                <a:solidFill>
                  <a:schemeClr val="bg1"/>
                </a:solidFill>
                <a:latin typeface="Times New Roman" pitchFamily="18" charset="0"/>
                <a:cs typeface="Times New Roman" pitchFamily="18" charset="0"/>
              </a:rPr>
              <a:t> monitor, keyboard, mouse, </a:t>
            </a:r>
            <a:r>
              <a:rPr lang="en-US" sz="2800" dirty="0" err="1" smtClean="0">
                <a:solidFill>
                  <a:schemeClr val="bg1"/>
                </a:solidFill>
                <a:latin typeface="Times New Roman" pitchFamily="18" charset="0"/>
                <a:cs typeface="Times New Roman" pitchFamily="18" charset="0"/>
              </a:rPr>
              <a:t>dan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perangkat</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keras</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komputer</a:t>
            </a:r>
            <a:r>
              <a:rPr lang="en-US" sz="2800" dirty="0" smtClean="0">
                <a:solidFill>
                  <a:schemeClr val="bg1"/>
                </a:solidFill>
                <a:latin typeface="Times New Roman" pitchFamily="18" charset="0"/>
                <a:cs typeface="Times New Roman" pitchFamily="18" charset="0"/>
              </a:rPr>
              <a:t>. Monitor </a:t>
            </a:r>
            <a:r>
              <a:rPr lang="en-US" sz="2800" dirty="0" err="1" smtClean="0">
                <a:solidFill>
                  <a:schemeClr val="bg1"/>
                </a:solidFill>
                <a:latin typeface="Times New Roman" pitchFamily="18" charset="0"/>
                <a:cs typeface="Times New Roman" pitchFamily="18" charset="0"/>
              </a:rPr>
              <a:t>akan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menghasilkan</a:t>
            </a:r>
            <a:r>
              <a:rPr lang="en-US" sz="2800" dirty="0" smtClean="0">
                <a:solidFill>
                  <a:schemeClr val="bg1"/>
                </a:solidFill>
                <a:latin typeface="Times New Roman" pitchFamily="18" charset="0"/>
                <a:cs typeface="Times New Roman" pitchFamily="18" charset="0"/>
              </a:rPr>
              <a:t> output </a:t>
            </a:r>
            <a:r>
              <a:rPr lang="en-US" sz="2800" dirty="0" err="1" smtClean="0">
                <a:solidFill>
                  <a:schemeClr val="bg1"/>
                </a:solidFill>
                <a:latin typeface="Times New Roman" pitchFamily="18" charset="0"/>
                <a:cs typeface="Times New Roman" pitchFamily="18" charset="0"/>
              </a:rPr>
              <a:t>berupa</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tampilan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gambar</a:t>
            </a:r>
            <a:r>
              <a:rPr lang="en-US" sz="2800" dirty="0" smtClean="0">
                <a:solidFill>
                  <a:schemeClr val="bg1"/>
                </a:solidFill>
                <a:latin typeface="Times New Roman" pitchFamily="18" charset="0"/>
                <a:cs typeface="Times New Roman" pitchFamily="18" charset="0"/>
              </a:rPr>
              <a:t>. Keyboard </a:t>
            </a:r>
            <a:r>
              <a:rPr lang="en-US" sz="2800" dirty="0" err="1" smtClean="0">
                <a:solidFill>
                  <a:schemeClr val="bg1"/>
                </a:solidFill>
                <a:latin typeface="Times New Roman" pitchFamily="18" charset="0"/>
                <a:cs typeface="Times New Roman" pitchFamily="18" charset="0"/>
              </a:rPr>
              <a:t>berguna</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untuk</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memasukkan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huruf</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angka</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dan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karakter</a:t>
            </a:r>
            <a:r>
              <a:rPr lang="en-US" sz="2800" dirty="0" smtClean="0">
                <a:solidFill>
                  <a:schemeClr val="bg1"/>
                </a:solidFill>
                <a:latin typeface="Times New Roman" pitchFamily="18" charset="0"/>
                <a:cs typeface="Times New Roman" pitchFamily="18" charset="0"/>
              </a:rPr>
              <a:t>. Mouse </a:t>
            </a:r>
            <a:r>
              <a:rPr lang="en-US" sz="2800" dirty="0" err="1" smtClean="0">
                <a:solidFill>
                  <a:schemeClr val="bg1"/>
                </a:solidFill>
                <a:latin typeface="Times New Roman" pitchFamily="18" charset="0"/>
                <a:cs typeface="Times New Roman" pitchFamily="18" charset="0"/>
              </a:rPr>
              <a:t>digunakan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untuk</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memindahkan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kursor</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dengan</a:t>
            </a:r>
            <a:r>
              <a:rPr lang="en-US" sz="2800" dirty="0" smtClean="0">
                <a:solidFill>
                  <a:schemeClr val="bg1"/>
                </a:solidFill>
                <a:latin typeface="Times New Roman" pitchFamily="18" charset="0"/>
                <a:cs typeface="Times New Roman" pitchFamily="18" charset="0"/>
              </a:rPr>
              <a:t> </a:t>
            </a:r>
            <a:r>
              <a:rPr lang="en-US" sz="2800" dirty="0" err="1" smtClean="0">
                <a:solidFill>
                  <a:schemeClr val="bg1"/>
                </a:solidFill>
                <a:latin typeface="Times New Roman" pitchFamily="18" charset="0"/>
                <a:cs typeface="Times New Roman" pitchFamily="18" charset="0"/>
              </a:rPr>
              <a:t>cepat</a:t>
            </a:r>
            <a:r>
              <a:rPr lang="en-US" sz="2800" dirty="0" smtClean="0">
                <a:solidFill>
                  <a:schemeClr val="bg1"/>
                </a:solidFill>
                <a:latin typeface="Times New Roman" pitchFamily="18" charset="0"/>
                <a:cs typeface="Times New Roman" pitchFamily="18" charset="0"/>
              </a:rPr>
              <a:t>.</a:t>
            </a:r>
          </a:p>
          <a:p>
            <a:endParaRPr lang="en-US" sz="2800" dirty="0" smtClean="0">
              <a:solidFill>
                <a:schemeClr val="bg1"/>
              </a:solidFill>
              <a:latin typeface="Times New Roman" pitchFamily="18" charset="0"/>
              <a:cs typeface="Times New Roman" pitchFamily="18" charset="0"/>
            </a:endParaRPr>
          </a:p>
          <a:p>
            <a:pPr algn="ctr"/>
            <a:endParaRPr lang="en-US" sz="2800" dirty="0">
              <a:solidFill>
                <a:schemeClr val="bg1"/>
              </a:solidFill>
            </a:endParaRPr>
          </a:p>
        </p:txBody>
      </p:sp>
    </p:spTree>
    <p:extLst>
      <p:ext uri="{BB962C8B-B14F-4D97-AF65-F5344CB8AC3E}">
        <p14:creationId xmlns:p14="http://schemas.microsoft.com/office/powerpoint/2010/main" xmlns="" val="17720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76600"/>
            <a:ext cx="8001000" cy="3124200"/>
          </a:xfrm>
        </p:spPr>
        <p:txBody>
          <a:bodyPr>
            <a:noAutofit/>
          </a:bodyPr>
          <a:lstStyle/>
          <a:p>
            <a:pPr algn="l" fontAlgn="base"/>
            <a:r>
              <a:rPr lang="en-US" sz="2800"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Pengertian</a:t>
            </a:r>
            <a:r>
              <a:rPr lang="en-US" sz="2800" u="sng" dirty="0" smtClean="0">
                <a:solidFill>
                  <a:schemeClr val="tx1"/>
                </a:solidFill>
                <a:latin typeface="Times New Roman" pitchFamily="18" charset="0"/>
                <a:cs typeface="Times New Roman" pitchFamily="18" charset="0"/>
              </a:rPr>
              <a:t> </a:t>
            </a:r>
            <a:r>
              <a:rPr lang="en-US" sz="2800" u="sng" dirty="0" err="1" smtClean="0">
                <a:solidFill>
                  <a:schemeClr val="tx1"/>
                </a:solidFill>
                <a:latin typeface="Times New Roman" pitchFamily="18" charset="0"/>
                <a:cs typeface="Times New Roman" pitchFamily="18" charset="0"/>
              </a:rPr>
              <a:t>brainware</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adalah</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setiap</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orang</a:t>
            </a:r>
            <a:r>
              <a:rPr lang="en-US" sz="2800" dirty="0" smtClean="0">
                <a:solidFill>
                  <a:schemeClr val="tx1"/>
                </a:solidFill>
                <a:latin typeface="Times New Roman" pitchFamily="18" charset="0"/>
                <a:cs typeface="Times New Roman" pitchFamily="18" charset="0"/>
              </a:rPr>
              <a:t> yang </a:t>
            </a:r>
            <a:r>
              <a:rPr lang="en-US" sz="2800" dirty="0" err="1" smtClean="0">
                <a:solidFill>
                  <a:schemeClr val="tx1"/>
                </a:solidFill>
                <a:latin typeface="Times New Roman" pitchFamily="18" charset="0"/>
                <a:cs typeface="Times New Roman" pitchFamily="18" charset="0"/>
              </a:rPr>
              <a:t>terlibat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dalam</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kegiatan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pemanfaatan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komputer</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atau</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sistem</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pengolahan</a:t>
            </a:r>
            <a:r>
              <a:rPr lang="en-US" sz="2800" dirty="0" smtClean="0">
                <a:solidFill>
                  <a:schemeClr val="tx1"/>
                </a:solidFill>
                <a:latin typeface="Times New Roman" pitchFamily="18" charset="0"/>
                <a:cs typeface="Times New Roman" pitchFamily="18" charset="0"/>
              </a:rPr>
              <a:t> data. </a:t>
            </a:r>
            <a:r>
              <a:rPr lang="en-US" sz="2800" b="1" dirty="0" err="1" smtClean="0">
                <a:solidFill>
                  <a:schemeClr val="tx1"/>
                </a:solidFill>
                <a:latin typeface="Times New Roman" pitchFamily="18" charset="0"/>
                <a:cs typeface="Times New Roman" pitchFamily="18" charset="0"/>
              </a:rPr>
              <a:t>Pengertian</a:t>
            </a:r>
            <a:r>
              <a:rPr lang="en-US" sz="2800" b="1" dirty="0" smtClean="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Brainware</a:t>
            </a:r>
            <a:r>
              <a:rPr lang="en-US" sz="2800" dirty="0" err="1" smtClean="0">
                <a:solidFill>
                  <a:schemeClr val="tx1"/>
                </a:solidFill>
                <a:latin typeface="Times New Roman" pitchFamily="18" charset="0"/>
                <a:cs typeface="Times New Roman" pitchFamily="18" charset="0"/>
              </a:rPr>
              <a:t>juga</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dapat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diartikan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sebagai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perangkat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intelektual</a:t>
            </a:r>
            <a:r>
              <a:rPr lang="en-US" sz="2800" dirty="0" smtClean="0">
                <a:solidFill>
                  <a:schemeClr val="tx1"/>
                </a:solidFill>
                <a:latin typeface="Times New Roman" pitchFamily="18" charset="0"/>
                <a:cs typeface="Times New Roman" pitchFamily="18" charset="0"/>
              </a:rPr>
              <a:t> yang </a:t>
            </a:r>
            <a:r>
              <a:rPr lang="en-US" sz="2800" dirty="0" err="1" smtClean="0">
                <a:solidFill>
                  <a:schemeClr val="tx1"/>
                </a:solidFill>
                <a:latin typeface="Times New Roman" pitchFamily="18" charset="0"/>
                <a:cs typeface="Times New Roman" pitchFamily="18" charset="0"/>
              </a:rPr>
              <a:t>mengoperasikan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mengeksplorasi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kemampuan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dari</a:t>
            </a:r>
            <a:r>
              <a:rPr lang="en-US" sz="2800" dirty="0" smtClean="0">
                <a:solidFill>
                  <a:schemeClr val="tx1"/>
                </a:solidFill>
                <a:latin typeface="Times New Roman" pitchFamily="18" charset="0"/>
                <a:cs typeface="Times New Roman" pitchFamily="18" charset="0"/>
              </a:rPr>
              <a:t> hardware </a:t>
            </a:r>
            <a:r>
              <a:rPr lang="en-US" sz="2800" dirty="0" err="1" smtClean="0">
                <a:solidFill>
                  <a:schemeClr val="tx1"/>
                </a:solidFill>
                <a:latin typeface="Times New Roman" pitchFamily="18" charset="0"/>
                <a:cs typeface="Times New Roman" pitchFamily="18" charset="0"/>
              </a:rPr>
              <a:t>komputer</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maupun</a:t>
            </a:r>
            <a:r>
              <a:rPr lang="en-US" sz="2800" dirty="0" smtClean="0">
                <a:solidFill>
                  <a:schemeClr val="tx1"/>
                </a:solidFill>
                <a:latin typeface="Times New Roman" pitchFamily="18" charset="0"/>
                <a:cs typeface="Times New Roman" pitchFamily="18" charset="0"/>
              </a:rPr>
              <a:t> software </a:t>
            </a:r>
            <a:r>
              <a:rPr lang="en-US" sz="2800" dirty="0" err="1" smtClean="0">
                <a:solidFill>
                  <a:schemeClr val="tx1"/>
                </a:solidFill>
                <a:latin typeface="Times New Roman" pitchFamily="18" charset="0"/>
                <a:cs typeface="Times New Roman" pitchFamily="18" charset="0"/>
              </a:rPr>
              <a:t>komputer</a:t>
            </a:r>
            <a:r>
              <a:rPr lang="en-US" sz="2800" dirty="0" smtClean="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762000" y="1828800"/>
            <a:ext cx="7772400" cy="685800"/>
          </a:xfrm>
        </p:spPr>
        <p:txBody>
          <a:bodyPr anchor="ctr">
            <a:noAutofit/>
          </a:bodyPr>
          <a:lstStyle/>
          <a:p>
            <a:r>
              <a:rPr lang="en-US" sz="5400" b="1" dirty="0" smtClean="0"/>
              <a:t>BRAINWARE</a:t>
            </a:r>
            <a:endParaRPr lang="en-US" sz="5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71600"/>
            <a:ext cx="9144000" cy="5181600"/>
          </a:xfrm>
        </p:spPr>
        <p:txBody>
          <a:bodyPr>
            <a:noAutofit/>
          </a:bodyPr>
          <a:lstStyle/>
          <a:p>
            <a:pPr algn="l" fontAlgn="base"/>
            <a:r>
              <a:rPr lang="en-US" sz="2200" dirty="0" smtClean="0">
                <a:solidFill>
                  <a:schemeClr val="tx1"/>
                </a:solidFill>
                <a:latin typeface="Times New Roman" pitchFamily="18" charset="0"/>
                <a:cs typeface="Times New Roman" pitchFamily="18" charset="0"/>
              </a:rPr>
              <a:t> </a:t>
            </a:r>
            <a:r>
              <a:rPr lang="en-US" sz="2200" b="1" dirty="0" smtClean="0">
                <a:solidFill>
                  <a:schemeClr val="bg1"/>
                </a:solidFill>
                <a:latin typeface="Times New Roman" pitchFamily="18" charset="0"/>
                <a:cs typeface="Times New Roman" pitchFamily="18" charset="0"/>
              </a:rPr>
              <a:t>1</a:t>
            </a:r>
            <a:r>
              <a:rPr lang="en-US" sz="2200" b="1" dirty="0" smtClean="0">
                <a:solidFill>
                  <a:schemeClr val="bg1"/>
                </a:solidFill>
                <a:latin typeface="Times New Roman" pitchFamily="18" charset="0"/>
                <a:cs typeface="Times New Roman" pitchFamily="18" charset="0"/>
              </a:rPr>
              <a:t>. System Analyst</a:t>
            </a:r>
            <a:endParaRPr lang="en-US" sz="2200" dirty="0" smtClean="0">
              <a:solidFill>
                <a:schemeClr val="bg1"/>
              </a:solidFill>
              <a:latin typeface="Times New Roman" pitchFamily="18" charset="0"/>
              <a:cs typeface="Times New Roman" pitchFamily="18" charset="0"/>
            </a:endParaRPr>
          </a:p>
          <a:p>
            <a:pPr algn="l" fontAlgn="base"/>
            <a:r>
              <a:rPr lang="en-US" sz="2200" i="1" dirty="0" smtClean="0">
                <a:solidFill>
                  <a:schemeClr val="tx1"/>
                </a:solidFill>
                <a:latin typeface="Times New Roman" pitchFamily="18" charset="0"/>
                <a:cs typeface="Times New Roman" pitchFamily="18" charset="0"/>
              </a:rPr>
              <a:t>	</a:t>
            </a:r>
            <a:r>
              <a:rPr lang="en-US" sz="2200" i="1" dirty="0" err="1" smtClean="0">
                <a:solidFill>
                  <a:schemeClr val="bg1"/>
                </a:solidFill>
                <a:latin typeface="Times New Roman" pitchFamily="18" charset="0"/>
                <a:cs typeface="Times New Roman" pitchFamily="18" charset="0"/>
              </a:rPr>
              <a:t>Pengertian</a:t>
            </a:r>
            <a:r>
              <a:rPr lang="en-US" sz="2200" i="1" dirty="0" smtClean="0">
                <a:solidFill>
                  <a:schemeClr val="bg1"/>
                </a:solidFill>
                <a:latin typeface="Times New Roman" pitchFamily="18" charset="0"/>
                <a:cs typeface="Times New Roman" pitchFamily="18" charset="0"/>
              </a:rPr>
              <a:t> </a:t>
            </a:r>
            <a:r>
              <a:rPr lang="en-US" sz="2200" i="1" dirty="0" err="1" smtClean="0">
                <a:solidFill>
                  <a:schemeClr val="bg1"/>
                </a:solidFill>
                <a:latin typeface="Times New Roman" pitchFamily="18" charset="0"/>
                <a:cs typeface="Times New Roman" pitchFamily="18" charset="0"/>
              </a:rPr>
              <a:t>brainware</a:t>
            </a:r>
            <a:r>
              <a:rPr lang="en-US" sz="2200" dirty="0" smtClean="0">
                <a:solidFill>
                  <a:schemeClr val="bg1"/>
                </a:solidFill>
                <a:latin typeface="Times New Roman" pitchFamily="18" charset="0"/>
                <a:cs typeface="Times New Roman" pitchFamily="18" charset="0"/>
              </a:rPr>
              <a:t> system analyst </a:t>
            </a:r>
            <a:r>
              <a:rPr lang="en-US" sz="2200" dirty="0" err="1" smtClean="0">
                <a:solidFill>
                  <a:schemeClr val="bg1"/>
                </a:solidFill>
                <a:latin typeface="Times New Roman" pitchFamily="18" charset="0"/>
                <a:cs typeface="Times New Roman" pitchFamily="18" charset="0"/>
              </a:rPr>
              <a:t>adalah</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seseorang</a:t>
            </a:r>
            <a:r>
              <a:rPr lang="en-US" sz="2200" dirty="0" smtClean="0">
                <a:solidFill>
                  <a:schemeClr val="bg1"/>
                </a:solidFill>
                <a:latin typeface="Times New Roman" pitchFamily="18" charset="0"/>
                <a:cs typeface="Times New Roman" pitchFamily="18" charset="0"/>
              </a:rPr>
              <a:t> yang </a:t>
            </a:r>
            <a:r>
              <a:rPr lang="en-US" sz="2200" dirty="0" err="1" smtClean="0">
                <a:solidFill>
                  <a:schemeClr val="bg1"/>
                </a:solidFill>
                <a:latin typeface="Times New Roman" pitchFamily="18" charset="0"/>
                <a:cs typeface="Times New Roman" pitchFamily="18" charset="0"/>
              </a:rPr>
              <a:t>bertanggung</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jawab</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atas</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penelitian</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perencanaan</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pengkoordinasian</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dan</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merekomendasikan</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pemilihan</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perangkat</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lunak</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dan</a:t>
            </a:r>
            <a:r>
              <a:rPr lang="en-US" sz="2200" dirty="0" smtClean="0">
                <a:solidFill>
                  <a:schemeClr val="bg1"/>
                </a:solidFill>
                <a:latin typeface="Times New Roman" pitchFamily="18" charset="0"/>
                <a:cs typeface="Times New Roman" pitchFamily="18" charset="0"/>
              </a:rPr>
              <a:t> </a:t>
            </a:r>
            <a:r>
              <a:rPr lang="en-US" sz="2200" dirty="0" err="1" smtClean="0">
                <a:solidFill>
                  <a:schemeClr val="bg1"/>
                </a:solidFill>
                <a:latin typeface="Times New Roman" pitchFamily="18" charset="0"/>
                <a:cs typeface="Times New Roman" pitchFamily="18" charset="0"/>
              </a:rPr>
              <a:t>sistem</a:t>
            </a:r>
            <a:r>
              <a:rPr lang="en-US" sz="2200" dirty="0" smtClean="0">
                <a:solidFill>
                  <a:schemeClr val="bg1"/>
                </a:solidFill>
                <a:latin typeface="Times New Roman" pitchFamily="18" charset="0"/>
                <a:cs typeface="Times New Roman" pitchFamily="18" charset="0"/>
              </a:rPr>
              <a:t> yang paling </a:t>
            </a:r>
            <a:r>
              <a:rPr lang="en-US" sz="2200" dirty="0" err="1" smtClean="0">
                <a:solidFill>
                  <a:schemeClr val="bg1"/>
                </a:solidFill>
                <a:latin typeface="Times New Roman" pitchFamily="18" charset="0"/>
                <a:cs typeface="Times New Roman" pitchFamily="18" charset="0"/>
              </a:rPr>
              <a:t>sesuai</a:t>
            </a:r>
            <a:r>
              <a:rPr lang="en-US" sz="2200" dirty="0" smtClean="0">
                <a:solidFill>
                  <a:schemeClr val="bg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dengan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kebutuhan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organisasi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bisnis</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atau</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perusahaan</a:t>
            </a:r>
            <a:r>
              <a:rPr lang="en-US" sz="2200" dirty="0" smtClean="0">
                <a:solidFill>
                  <a:schemeClr val="tx1"/>
                </a:solidFill>
                <a:latin typeface="Times New Roman" pitchFamily="18" charset="0"/>
                <a:cs typeface="Times New Roman" pitchFamily="18" charset="0"/>
              </a:rPr>
              <a:t>. System Analyst </a:t>
            </a:r>
            <a:r>
              <a:rPr lang="en-US" sz="2200" dirty="0" err="1" smtClean="0">
                <a:solidFill>
                  <a:schemeClr val="tx1"/>
                </a:solidFill>
                <a:latin typeface="Times New Roman" pitchFamily="18" charset="0"/>
                <a:cs typeface="Times New Roman" pitchFamily="18" charset="0"/>
              </a:rPr>
              <a:t>juga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memegang</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peranan</a:t>
            </a:r>
            <a:r>
              <a:rPr lang="en-US" sz="2200" dirty="0" smtClean="0">
                <a:solidFill>
                  <a:schemeClr val="tx1"/>
                </a:solidFill>
                <a:latin typeface="Times New Roman" pitchFamily="18" charset="0"/>
                <a:cs typeface="Times New Roman" pitchFamily="18" charset="0"/>
              </a:rPr>
              <a:t> yang </a:t>
            </a:r>
            <a:r>
              <a:rPr lang="en-US" sz="2200" dirty="0" err="1" smtClean="0">
                <a:solidFill>
                  <a:schemeClr val="tx1"/>
                </a:solidFill>
                <a:latin typeface="Times New Roman" pitchFamily="18" charset="0"/>
                <a:cs typeface="Times New Roman" pitchFamily="18" charset="0"/>
              </a:rPr>
              <a:t>sangat</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penting</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dalam</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proses</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pengembangan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sistem</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Keahlian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teknis</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akan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membantu</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seorang</a:t>
            </a:r>
            <a:r>
              <a:rPr lang="en-US" sz="2200" dirty="0" smtClean="0">
                <a:solidFill>
                  <a:schemeClr val="tx1"/>
                </a:solidFill>
                <a:latin typeface="Times New Roman" pitchFamily="18" charset="0"/>
                <a:cs typeface="Times New Roman" pitchFamily="18" charset="0"/>
              </a:rPr>
              <a:t> system analyst </a:t>
            </a:r>
            <a:r>
              <a:rPr lang="en-US" sz="2200" dirty="0" err="1" smtClean="0">
                <a:solidFill>
                  <a:schemeClr val="tx1"/>
                </a:solidFill>
                <a:latin typeface="Times New Roman" pitchFamily="18" charset="0"/>
                <a:cs typeface="Times New Roman" pitchFamily="18" charset="0"/>
              </a:rPr>
              <a:t>untuk</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memahami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potensi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keterbatasan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dari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teknologi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informasi</a:t>
            </a:r>
            <a:r>
              <a:rPr lang="en-US" sz="2200" dirty="0" smtClean="0">
                <a:solidFill>
                  <a:schemeClr val="tx1"/>
                </a:solidFill>
                <a:latin typeface="Times New Roman" pitchFamily="18" charset="0"/>
                <a:cs typeface="Times New Roman" pitchFamily="18" charset="0"/>
              </a:rPr>
              <a:t>. </a:t>
            </a:r>
          </a:p>
          <a:p>
            <a:pPr algn="l" fontAlgn="base"/>
            <a:r>
              <a:rPr lang="en-US" sz="2200" dirty="0" smtClean="0">
                <a:solidFill>
                  <a:schemeClr val="tx1"/>
                </a:solidFill>
                <a:latin typeface="Times New Roman" pitchFamily="18" charset="0"/>
                <a:cs typeface="Times New Roman" pitchFamily="18" charset="0"/>
              </a:rPr>
              <a:t>	Dari </a:t>
            </a:r>
            <a:r>
              <a:rPr lang="en-US" sz="2200" dirty="0" err="1" smtClean="0">
                <a:solidFill>
                  <a:schemeClr val="tx1"/>
                </a:solidFill>
                <a:latin typeface="Times New Roman" pitchFamily="18" charset="0"/>
                <a:cs typeface="Times New Roman" pitchFamily="18" charset="0"/>
              </a:rPr>
              <a:t>pengertian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brainware</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atas</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seorang</a:t>
            </a:r>
            <a:r>
              <a:rPr lang="en-US" sz="2200" dirty="0" smtClean="0">
                <a:solidFill>
                  <a:schemeClr val="tx1"/>
                </a:solidFill>
                <a:latin typeface="Times New Roman" pitchFamily="18" charset="0"/>
                <a:cs typeface="Times New Roman" pitchFamily="18" charset="0"/>
              </a:rPr>
              <a:t> system analyst </a:t>
            </a:r>
            <a:r>
              <a:rPr lang="en-US" sz="2200" dirty="0" err="1" smtClean="0">
                <a:solidFill>
                  <a:schemeClr val="tx1"/>
                </a:solidFill>
                <a:latin typeface="Times New Roman" pitchFamily="18" charset="0"/>
                <a:cs typeface="Times New Roman" pitchFamily="18" charset="0"/>
              </a:rPr>
              <a:t>harus</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mampu</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untuk</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bekerja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dengan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berbagai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jenis</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bahasa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pemrograman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sistem</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operasi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serta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perangkat</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keras</a:t>
            </a:r>
            <a:r>
              <a:rPr lang="en-US" sz="2200" dirty="0" smtClean="0">
                <a:solidFill>
                  <a:schemeClr val="tx1"/>
                </a:solidFill>
                <a:latin typeface="Times New Roman" pitchFamily="18" charset="0"/>
                <a:cs typeface="Times New Roman" pitchFamily="18" charset="0"/>
              </a:rPr>
              <a:t> yang </a:t>
            </a:r>
            <a:r>
              <a:rPr lang="en-US" sz="2200" dirty="0" err="1" smtClean="0">
                <a:solidFill>
                  <a:schemeClr val="tx1"/>
                </a:solidFill>
                <a:latin typeface="Times New Roman" pitchFamily="18" charset="0"/>
                <a:cs typeface="Times New Roman" pitchFamily="18" charset="0"/>
              </a:rPr>
              <a:t>digunakan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Keahlian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manajerial</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akan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membantu</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seorang</a:t>
            </a:r>
            <a:r>
              <a:rPr lang="en-US" sz="2200" dirty="0" smtClean="0">
                <a:solidFill>
                  <a:schemeClr val="tx1"/>
                </a:solidFill>
                <a:latin typeface="Times New Roman" pitchFamily="18" charset="0"/>
                <a:cs typeface="Times New Roman" pitchFamily="18" charset="0"/>
              </a:rPr>
              <a:t> system analyst </a:t>
            </a:r>
            <a:r>
              <a:rPr lang="en-US" sz="2200" dirty="0" err="1" smtClean="0">
                <a:solidFill>
                  <a:schemeClr val="tx1"/>
                </a:solidFill>
                <a:latin typeface="Times New Roman" pitchFamily="18" charset="0"/>
                <a:cs typeface="Times New Roman" pitchFamily="18" charset="0"/>
              </a:rPr>
              <a:t>untuk</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mengelola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proyek</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sumber</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daya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risiko</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perubahan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Keahlian</a:t>
            </a:r>
            <a:r>
              <a:rPr lang="en-US" sz="2200" dirty="0" smtClean="0">
                <a:solidFill>
                  <a:schemeClr val="tx1"/>
                </a:solidFill>
                <a:latin typeface="Times New Roman" pitchFamily="18" charset="0"/>
                <a:cs typeface="Times New Roman" pitchFamily="18" charset="0"/>
              </a:rPr>
              <a:t> interpersonal </a:t>
            </a:r>
            <a:r>
              <a:rPr lang="en-US" sz="2200" dirty="0" err="1" smtClean="0">
                <a:solidFill>
                  <a:schemeClr val="tx1"/>
                </a:solidFill>
                <a:latin typeface="Times New Roman" pitchFamily="18" charset="0"/>
                <a:cs typeface="Times New Roman" pitchFamily="18" charset="0"/>
              </a:rPr>
              <a:t>akan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membantu</a:t>
            </a:r>
            <a:r>
              <a:rPr lang="en-US" sz="2200" dirty="0" smtClean="0">
                <a:solidFill>
                  <a:schemeClr val="tx1"/>
                </a:solidFill>
                <a:latin typeface="Times New Roman" pitchFamily="18" charset="0"/>
                <a:cs typeface="Times New Roman" pitchFamily="18" charset="0"/>
              </a:rPr>
              <a:t> system analyst </a:t>
            </a:r>
            <a:r>
              <a:rPr lang="en-US" sz="2200" dirty="0" err="1" smtClean="0">
                <a:solidFill>
                  <a:schemeClr val="tx1"/>
                </a:solidFill>
                <a:latin typeface="Times New Roman" pitchFamily="18" charset="0"/>
                <a:cs typeface="Times New Roman" pitchFamily="18" charset="0"/>
              </a:rPr>
              <a:t>dalam</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berinteraksi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dengan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pengguna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akhir</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sebagaimana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halnya</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dengan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programer</a:t>
            </a:r>
            <a:r>
              <a:rPr lang="en-US" sz="2200" dirty="0" smtClean="0">
                <a:solidFill>
                  <a:schemeClr val="tx1"/>
                </a:solidFill>
                <a:latin typeface="Times New Roman" pitchFamily="18" charset="0"/>
                <a:cs typeface="Times New Roman" pitchFamily="18" charset="0"/>
              </a:rPr>
              <a:t>, administrator </a:t>
            </a:r>
            <a:r>
              <a:rPr lang="en-US" sz="2200" dirty="0" err="1" smtClean="0">
                <a:solidFill>
                  <a:schemeClr val="tx1"/>
                </a:solidFill>
                <a:latin typeface="Times New Roman" pitchFamily="18" charset="0"/>
                <a:cs typeface="Times New Roman" pitchFamily="18" charset="0"/>
              </a:rPr>
              <a:t>dan</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profesi</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sistem</a:t>
            </a:r>
            <a:r>
              <a:rPr lang="en-US" sz="2200" dirty="0" smtClean="0">
                <a:solidFill>
                  <a:schemeClr val="tx1"/>
                </a:solidFill>
                <a:latin typeface="Times New Roman" pitchFamily="18" charset="0"/>
                <a:cs typeface="Times New Roman" pitchFamily="18" charset="0"/>
              </a:rPr>
              <a:t> </a:t>
            </a:r>
            <a:r>
              <a:rPr lang="en-US" sz="2200" dirty="0" err="1" smtClean="0">
                <a:solidFill>
                  <a:schemeClr val="tx1"/>
                </a:solidFill>
                <a:latin typeface="Times New Roman" pitchFamily="18" charset="0"/>
                <a:cs typeface="Times New Roman" pitchFamily="18" charset="0"/>
              </a:rPr>
              <a:t>lainnya</a:t>
            </a:r>
            <a:r>
              <a:rPr lang="en-US" sz="2200" dirty="0" smtClean="0">
                <a:solidFill>
                  <a:schemeClr val="tx1"/>
                </a:solidFill>
                <a:latin typeface="Times New Roman" pitchFamily="18" charset="0"/>
                <a:cs typeface="Times New Roman" pitchFamily="18" charset="0"/>
              </a:rPr>
              <a:t>.</a:t>
            </a:r>
          </a:p>
          <a:p>
            <a:pPr algn="l"/>
            <a:endParaRPr lang="en-US" sz="22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685800" y="228600"/>
            <a:ext cx="7772400" cy="1470025"/>
          </a:xfrm>
        </p:spPr>
        <p:txBody>
          <a:bodyPr>
            <a:normAutofit/>
          </a:bodyPr>
          <a:lstStyle/>
          <a:p>
            <a:r>
              <a:rPr lang="en-US" sz="2800" dirty="0" err="1" smtClean="0">
                <a:solidFill>
                  <a:schemeClr val="tx1"/>
                </a:solidFill>
              </a:rPr>
              <a:t>Berdasarkan</a:t>
            </a:r>
            <a:r>
              <a:rPr lang="en-US" sz="2800" dirty="0" smtClean="0">
                <a:solidFill>
                  <a:schemeClr val="tx1"/>
                </a:solidFill>
              </a:rPr>
              <a:t> </a:t>
            </a:r>
            <a:r>
              <a:rPr lang="en-US" sz="2800" dirty="0" err="1" smtClean="0">
                <a:solidFill>
                  <a:schemeClr val="tx1"/>
                </a:solidFill>
              </a:rPr>
              <a:t>tingkat</a:t>
            </a:r>
            <a:r>
              <a:rPr lang="en-US" sz="2800" dirty="0" smtClean="0">
                <a:solidFill>
                  <a:schemeClr val="tx1"/>
                </a:solidFill>
              </a:rPr>
              <a:t> </a:t>
            </a:r>
            <a:r>
              <a:rPr lang="en-US" sz="2800" dirty="0" err="1" smtClean="0">
                <a:solidFill>
                  <a:schemeClr val="tx1"/>
                </a:solidFill>
              </a:rPr>
              <a:t>pemanfaatannya</a:t>
            </a:r>
            <a:r>
              <a:rPr lang="en-US" sz="2800" dirty="0" smtClean="0">
                <a:solidFill>
                  <a:schemeClr val="tx1"/>
                </a:solidFill>
              </a:rPr>
              <a:t>, </a:t>
            </a:r>
            <a:r>
              <a:rPr lang="en-US" sz="2800" dirty="0" err="1" smtClean="0">
                <a:solidFill>
                  <a:schemeClr val="tx1"/>
                </a:solidFill>
              </a:rPr>
              <a:t>brainware</a:t>
            </a:r>
            <a:r>
              <a:rPr lang="en-US" sz="2800" dirty="0" smtClean="0">
                <a:solidFill>
                  <a:schemeClr val="tx1"/>
                </a:solidFill>
              </a:rPr>
              <a:t> </a:t>
            </a:r>
            <a:r>
              <a:rPr lang="en-US" sz="2800" dirty="0" err="1" smtClean="0">
                <a:solidFill>
                  <a:schemeClr val="tx1"/>
                </a:solidFill>
              </a:rPr>
              <a:t>dibagi</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4 </a:t>
            </a:r>
            <a:r>
              <a:rPr lang="en-US" sz="2800" dirty="0" err="1" smtClean="0">
                <a:solidFill>
                  <a:schemeClr val="tx1"/>
                </a:solidFill>
              </a:rPr>
              <a:t>tingkatan</a:t>
            </a:r>
            <a:r>
              <a:rPr lang="en-US" sz="2800" dirty="0" smtClean="0">
                <a:solidFill>
                  <a:schemeClr val="tx1"/>
                </a:solidFill>
              </a:rPr>
              <a:t> :</a:t>
            </a:r>
            <a:br>
              <a:rPr lang="en-US" sz="2800" dirty="0" smtClean="0">
                <a:solidFill>
                  <a:schemeClr val="tx1"/>
                </a:solidFill>
              </a:rPr>
            </a:b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5800" y="152400"/>
            <a:ext cx="7772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b="1" dirty="0" smtClean="0">
                <a:latin typeface="Times New Roman" pitchFamily="18" charset="0"/>
                <a:cs typeface="Times New Roman" pitchFamily="18" charset="0"/>
              </a:rPr>
              <a:t> 2. Programmer</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Pengertian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brainware</a:t>
            </a:r>
            <a:r>
              <a:rPr lang="en-US" sz="2400" dirty="0" smtClean="0">
                <a:latin typeface="Times New Roman" pitchFamily="18" charset="0"/>
                <a:cs typeface="Times New Roman" pitchFamily="18" charset="0"/>
              </a:rPr>
              <a:t> programmer </a:t>
            </a:r>
            <a:r>
              <a:rPr lang="en-US" sz="2400" dirty="0" err="1" smtClean="0">
                <a:latin typeface="Times New Roman" pitchFamily="18" charset="0"/>
                <a:cs typeface="Times New Roman" pitchFamily="18" charset="0"/>
              </a:rPr>
              <a:t>juga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dikatakan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sebagai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pembuat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petugas</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mempersiapkan</a:t>
            </a:r>
            <a:r>
              <a:rPr lang="en-US" sz="2400" dirty="0" smtClean="0">
                <a:latin typeface="Times New Roman" pitchFamily="18" charset="0"/>
                <a:cs typeface="Times New Roman" pitchFamily="18" charset="0"/>
              </a:rPr>
              <a:t> program yang </a:t>
            </a:r>
            <a:r>
              <a:rPr lang="en-US" sz="2400" dirty="0" err="1" smtClean="0">
                <a:latin typeface="Times New Roman" pitchFamily="18" charset="0"/>
                <a:cs typeface="Times New Roman" pitchFamily="18" charset="0"/>
              </a:rPr>
              <a:t>dibutuhkan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komputerisasi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dirancang</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
        <p:nvSpPr>
          <p:cNvPr id="5" name="Rounded Rectangle 4"/>
          <p:cNvSpPr/>
          <p:nvPr/>
        </p:nvSpPr>
        <p:spPr>
          <a:xfrm>
            <a:off x="685800" y="4495800"/>
            <a:ext cx="7772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400" b="1" dirty="0" smtClean="0">
                <a:latin typeface="Times New Roman" pitchFamily="18" charset="0"/>
                <a:cs typeface="Times New Roman" pitchFamily="18" charset="0"/>
              </a:rPr>
              <a:t>4. Operator</a:t>
            </a:r>
            <a:endParaRPr lang="en-US" sz="2400" dirty="0" smtClean="0">
              <a:latin typeface="Times New Roman" pitchFamily="18" charset="0"/>
              <a:cs typeface="Times New Roman" pitchFamily="18" charset="0"/>
            </a:endParaRPr>
          </a:p>
          <a:p>
            <a:pPr fontAlgn="base"/>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Pengertian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brainware</a:t>
            </a:r>
            <a:r>
              <a:rPr lang="en-US" sz="2400" dirty="0" smtClean="0">
                <a:latin typeface="Times New Roman" pitchFamily="18" charset="0"/>
                <a:cs typeface="Times New Roman" pitchFamily="18" charset="0"/>
              </a:rPr>
              <a:t> operator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pengguna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biasa</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hanya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memanfaatkan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komputer</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sudah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istilahnya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apilkasi-aplikasi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tertentu</a:t>
            </a:r>
            <a:r>
              <a:rPr lang="en-US" sz="2400" dirty="0" smtClean="0">
                <a:latin typeface="Times New Roman" pitchFamily="18" charset="0"/>
                <a:cs typeface="Times New Roman" pitchFamily="18" charset="0"/>
              </a:rPr>
              <a:t>.</a:t>
            </a:r>
          </a:p>
          <a:p>
            <a:pPr algn="ctr"/>
            <a:endParaRPr lang="en-US" sz="2400" dirty="0">
              <a:latin typeface="Times New Roman" pitchFamily="18" charset="0"/>
              <a:cs typeface="Times New Roman" pitchFamily="18" charset="0"/>
            </a:endParaRPr>
          </a:p>
        </p:txBody>
      </p:sp>
      <p:sp>
        <p:nvSpPr>
          <p:cNvPr id="6" name="Rounded Rectangle 5"/>
          <p:cNvSpPr/>
          <p:nvPr/>
        </p:nvSpPr>
        <p:spPr>
          <a:xfrm>
            <a:off x="685800" y="2209800"/>
            <a:ext cx="77724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r>
              <a:rPr lang="en-US" sz="2400" b="1" dirty="0" smtClean="0">
                <a:latin typeface="Times New Roman" pitchFamily="18" charset="0"/>
                <a:cs typeface="Times New Roman" pitchFamily="18" charset="0"/>
              </a:rPr>
              <a:t> 3</a:t>
            </a:r>
            <a:r>
              <a:rPr lang="en-US" sz="2400" b="1" dirty="0" smtClean="0">
                <a:latin typeface="Times New Roman" pitchFamily="18" charset="0"/>
                <a:cs typeface="Times New Roman" pitchFamily="18" charset="0"/>
              </a:rPr>
              <a:t>. Administrator</a:t>
            </a:r>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Pengertian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brainware</a:t>
            </a:r>
            <a:r>
              <a:rPr lang="en-US" sz="2400" dirty="0" smtClean="0">
                <a:latin typeface="Times New Roman" pitchFamily="18" charset="0"/>
                <a:cs typeface="Times New Roman" pitchFamily="18" charset="0"/>
              </a:rPr>
              <a:t> administrator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seseorang</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yang </a:t>
            </a:r>
            <a:r>
              <a:rPr lang="en-US" sz="2400" dirty="0" err="1" smtClean="0">
                <a:latin typeface="Times New Roman" pitchFamily="18" charset="0"/>
                <a:cs typeface="Times New Roman" pitchFamily="18" charset="0"/>
              </a:rPr>
              <a:t>bertugas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mengelola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operasi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program-program </a:t>
            </a:r>
            <a:r>
              <a:rPr lang="en-US" sz="2400" dirty="0" smtClean="0">
                <a:latin typeface="Times New Roman" pitchFamily="18" charset="0"/>
                <a:cs typeface="Times New Roman" pitchFamily="18" charset="0"/>
              </a:rPr>
              <a:t>yang </a:t>
            </a:r>
            <a:r>
              <a:rPr lang="en-US" sz="2400" dirty="0" err="1" smtClean="0">
                <a:latin typeface="Times New Roman" pitchFamily="18" charset="0"/>
                <a:cs typeface="Times New Roman" pitchFamily="18" charset="0"/>
              </a:rPr>
              <a:t>berjalan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sebuah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komputer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atau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jaringan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komputer</a:t>
            </a:r>
            <a:r>
              <a:rPr lang="en-US" sz="2400" dirty="0" smtClean="0">
                <a:latin typeface="Times New Roman" pitchFamily="18" charset="0"/>
                <a:cs typeface="Times New Roman" pitchFamily="18" charset="0"/>
              </a:rPr>
              <a:t>.</a:t>
            </a:r>
          </a:p>
          <a:p>
            <a:pPr algn="ct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304800"/>
            <a:ext cx="8534400" cy="6172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Komponen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brainware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pada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umumnya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dibagi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bagian</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menunjang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adanya</a:t>
            </a:r>
            <a:r>
              <a:rPr lang="en-US" sz="2400" dirty="0" smtClean="0">
                <a:latin typeface="Times New Roman" pitchFamily="18" charset="0"/>
                <a:cs typeface="Times New Roman" pitchFamily="18" charset="0"/>
              </a:rPr>
              <a:t> internal check yang </a:t>
            </a:r>
            <a:r>
              <a:rPr lang="en-US" sz="2400" dirty="0" err="1" smtClean="0">
                <a:latin typeface="Times New Roman" pitchFamily="18" charset="0"/>
                <a:cs typeface="Times New Roman" pitchFamily="18" charset="0"/>
              </a:rPr>
              <a:t>memadai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yaitu</a:t>
            </a:r>
            <a:r>
              <a:rPr lang="en-US" sz="2400" dirty="0" smtClean="0">
                <a:latin typeface="Times New Roman" pitchFamily="18" charset="0"/>
                <a:cs typeface="Times New Roman" pitchFamily="18" charset="0"/>
              </a:rPr>
              <a:t> :</a:t>
            </a:r>
          </a:p>
          <a:p>
            <a:pPr lvl="0" fontAlgn="base">
              <a:buFont typeface="Arial" pitchFamily="34" charset="0"/>
              <a:buChar char="•"/>
            </a:pPr>
            <a:r>
              <a:rPr lang="en-US" sz="2400" dirty="0" smtClean="0">
                <a:latin typeface="Times New Roman" pitchFamily="18" charset="0"/>
                <a:cs typeface="Times New Roman" pitchFamily="18" charset="0"/>
              </a:rPr>
              <a:t> Operator </a:t>
            </a:r>
            <a:r>
              <a:rPr lang="en-US" sz="2400" dirty="0" err="1" smtClean="0">
                <a:latin typeface="Times New Roman" pitchFamily="18" charset="0"/>
                <a:cs typeface="Times New Roman" pitchFamily="18" charset="0"/>
              </a:rPr>
              <a:t>Komputer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bertanggung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jawab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mengolah</a:t>
            </a:r>
            <a:r>
              <a:rPr lang="en-US" sz="2400" dirty="0" smtClean="0">
                <a:latin typeface="Times New Roman" pitchFamily="18" charset="0"/>
                <a:cs typeface="Times New Roman" pitchFamily="18" charset="0"/>
              </a:rPr>
              <a:t> data </a:t>
            </a:r>
            <a:r>
              <a:rPr lang="en-US" sz="2400" dirty="0" err="1" smtClean="0">
                <a:latin typeface="Times New Roman" pitchFamily="18" charset="0"/>
                <a:cs typeface="Times New Roman" pitchFamily="18" charset="0"/>
              </a:rPr>
              <a:t>melalui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berhubungan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dengan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komputer</a:t>
            </a:r>
            <a:r>
              <a:rPr lang="en-US" sz="2400" dirty="0" smtClean="0">
                <a:latin typeface="Times New Roman" pitchFamily="18" charset="0"/>
                <a:cs typeface="Times New Roman" pitchFamily="18" charset="0"/>
              </a:rPr>
              <a:t>. Operator </a:t>
            </a:r>
            <a:r>
              <a:rPr lang="en-US" sz="2400" dirty="0" err="1" smtClean="0">
                <a:latin typeface="Times New Roman" pitchFamily="18" charset="0"/>
                <a:cs typeface="Times New Roman" pitchFamily="18" charset="0"/>
              </a:rPr>
              <a:t>harus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mengikuti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instruksi</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ditetapkan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runbook</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telah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disusun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oleh</a:t>
            </a:r>
            <a:r>
              <a:rPr lang="en-US" sz="2400" dirty="0" smtClean="0">
                <a:latin typeface="Times New Roman" pitchFamily="18" charset="0"/>
                <a:cs typeface="Times New Roman" pitchFamily="18" charset="0"/>
              </a:rPr>
              <a:t> Programmer.</a:t>
            </a:r>
          </a:p>
          <a:p>
            <a:pPr lvl="0" fontAlgn="base">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Teknisi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seorang</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bertanggung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jawab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maintenance </a:t>
            </a:r>
            <a:r>
              <a:rPr lang="en-US" sz="2400" dirty="0" err="1" smtClean="0">
                <a:latin typeface="Times New Roman" pitchFamily="18" charset="0"/>
                <a:cs typeface="Times New Roman" pitchFamily="18" charset="0"/>
              </a:rPr>
              <a:t>tentang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segala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jenis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permasalahan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komputer</a:t>
            </a:r>
            <a:r>
              <a:rPr lang="en-US" sz="2400" dirty="0" smtClean="0">
                <a:latin typeface="Times New Roman" pitchFamily="18" charset="0"/>
                <a:cs typeface="Times New Roman" pitchFamily="18" charset="0"/>
              </a:rPr>
              <a:t>.</a:t>
            </a:r>
          </a:p>
          <a:p>
            <a:pPr lvl="0" fontAlgn="base">
              <a:buFont typeface="Arial" pitchFamily="34" charset="0"/>
              <a:buChar char="•"/>
            </a:pPr>
            <a:r>
              <a:rPr lang="en-US" sz="2400" dirty="0" smtClean="0">
                <a:latin typeface="Times New Roman" pitchFamily="18" charset="0"/>
                <a:cs typeface="Times New Roman" pitchFamily="18" charset="0"/>
              </a:rPr>
              <a:t> Trainer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seorang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Brainware</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mempunyai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pengetahuan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lebih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banyak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banding </a:t>
            </a:r>
            <a:r>
              <a:rPr lang="en-US" sz="2400" dirty="0" err="1" smtClean="0">
                <a:latin typeface="Times New Roman" pitchFamily="18" charset="0"/>
                <a:cs typeface="Times New Roman" pitchFamily="18" charset="0"/>
              </a:rPr>
              <a:t>lainnya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Brainware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bertanggung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jawab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mendidik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mengajar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bidangnya</a:t>
            </a:r>
            <a:r>
              <a:rPr lang="en-US" sz="2400" dirty="0" smtClean="0">
                <a:latin typeface="Times New Roman" pitchFamily="18" charset="0"/>
                <a:cs typeface="Times New Roman" pitchFamily="18" charset="0"/>
              </a:rPr>
              <a:t>. </a:t>
            </a:r>
          </a:p>
          <a:p>
            <a:pPr lvl="0" fontAlgn="base">
              <a:buFont typeface="Arial" pitchFamily="34" charset="0"/>
              <a:buChar cha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Konsultan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Brainware</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bertanggung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jawab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layaknya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seorang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penasehat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handal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dalam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bidangnya</a:t>
            </a:r>
            <a:r>
              <a:rPr lang="en-US" sz="2400" dirty="0" smtClean="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3 GOLONGAN SOFTWARE</a:t>
            </a:r>
            <a:br>
              <a:rPr lang="en-GB" b="1" dirty="0" smtClean="0"/>
            </a:br>
            <a:r>
              <a:rPr lang="en-GB" b="1" dirty="0" smtClean="0"/>
              <a:t>(PERANGKAT LUNAK)</a:t>
            </a:r>
            <a:endParaRPr lang="en-GB" dirty="0"/>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xmlns="" val="1660124916"/>
              </p:ext>
            </p:extLst>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974891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381000"/>
            <a:ext cx="8229600" cy="6096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buFont typeface="Arial" pitchFamily="34" charset="0"/>
              <a:buChar char="•"/>
            </a:pPr>
            <a:r>
              <a:rPr lang="en-US" sz="2600" dirty="0" smtClean="0"/>
              <a:t> Project Manager </a:t>
            </a:r>
            <a:r>
              <a:rPr lang="en-US" sz="2600" dirty="0" err="1" smtClean="0"/>
              <a:t>adalah</a:t>
            </a:r>
            <a:r>
              <a:rPr lang="en-US" sz="2600" dirty="0" smtClean="0"/>
              <a:t> </a:t>
            </a:r>
            <a:r>
              <a:rPr lang="en-US" sz="2600" i="1" dirty="0" err="1" smtClean="0"/>
              <a:t>Brainware</a:t>
            </a:r>
            <a:r>
              <a:rPr lang="en-US" sz="2600" dirty="0" smtClean="0"/>
              <a:t> yang </a:t>
            </a:r>
            <a:r>
              <a:rPr lang="en-US" sz="2600" dirty="0" err="1" smtClean="0"/>
              <a:t>bertanggung</a:t>
            </a:r>
            <a:r>
              <a:rPr lang="en-US" sz="2600" dirty="0" smtClean="0"/>
              <a:t> </a:t>
            </a:r>
            <a:r>
              <a:rPr lang="en-US" sz="2600" dirty="0" err="1" smtClean="0"/>
              <a:t>jawab</a:t>
            </a:r>
            <a:r>
              <a:rPr lang="en-US" sz="2600" dirty="0" smtClean="0"/>
              <a:t> </a:t>
            </a:r>
            <a:r>
              <a:rPr lang="en-US" sz="2600" dirty="0" err="1" smtClean="0"/>
              <a:t>sebagai</a:t>
            </a:r>
            <a:r>
              <a:rPr lang="en-US" sz="2600" dirty="0" smtClean="0"/>
              <a:t> </a:t>
            </a:r>
            <a:r>
              <a:rPr lang="en-US" sz="2600" dirty="0" err="1" smtClean="0"/>
              <a:t>pemimpin</a:t>
            </a:r>
            <a:r>
              <a:rPr lang="en-US" sz="2600" dirty="0" smtClean="0"/>
              <a:t> / </a:t>
            </a:r>
            <a:r>
              <a:rPr lang="en-US" sz="2600" dirty="0" err="1" smtClean="0"/>
              <a:t>komando</a:t>
            </a:r>
            <a:r>
              <a:rPr lang="en-US" sz="2600" dirty="0" smtClean="0"/>
              <a:t> </a:t>
            </a:r>
            <a:r>
              <a:rPr lang="en-US" sz="2600" dirty="0" err="1" smtClean="0"/>
              <a:t>di</a:t>
            </a:r>
            <a:r>
              <a:rPr lang="en-US" sz="2600" dirty="0" smtClean="0"/>
              <a:t> </a:t>
            </a:r>
            <a:r>
              <a:rPr lang="en-US" sz="2600" dirty="0" err="1" smtClean="0"/>
              <a:t>suatu</a:t>
            </a:r>
            <a:r>
              <a:rPr lang="en-US" sz="2600" dirty="0" smtClean="0"/>
              <a:t> project </a:t>
            </a:r>
            <a:r>
              <a:rPr lang="en-US" sz="2600" dirty="0" err="1" smtClean="0"/>
              <a:t>tertentu</a:t>
            </a:r>
            <a:r>
              <a:rPr lang="en-US" sz="2600" dirty="0" smtClean="0"/>
              <a:t>.</a:t>
            </a:r>
          </a:p>
          <a:p>
            <a:pPr lvl="0" fontAlgn="base">
              <a:buFont typeface="Arial" pitchFamily="34" charset="0"/>
              <a:buChar char="•"/>
            </a:pPr>
            <a:r>
              <a:rPr lang="en-US" sz="2600" dirty="0" smtClean="0"/>
              <a:t> Programmer </a:t>
            </a:r>
            <a:r>
              <a:rPr lang="en-US" sz="2600" dirty="0" err="1" smtClean="0"/>
              <a:t>bertugas</a:t>
            </a:r>
            <a:r>
              <a:rPr lang="en-US" sz="2600" dirty="0" smtClean="0"/>
              <a:t> </a:t>
            </a:r>
            <a:r>
              <a:rPr lang="en-US" sz="2600" dirty="0" err="1" smtClean="0"/>
              <a:t>membuat</a:t>
            </a:r>
            <a:r>
              <a:rPr lang="en-US" sz="2600" dirty="0" smtClean="0"/>
              <a:t> </a:t>
            </a:r>
            <a:r>
              <a:rPr lang="en-US" sz="2600" dirty="0" err="1" smtClean="0"/>
              <a:t>aplikasi</a:t>
            </a:r>
            <a:r>
              <a:rPr lang="en-US" sz="2600" dirty="0" smtClean="0"/>
              <a:t> </a:t>
            </a:r>
            <a:r>
              <a:rPr lang="en-US" sz="2600" dirty="0" err="1" smtClean="0"/>
              <a:t>komputer</a:t>
            </a:r>
            <a:r>
              <a:rPr lang="en-US" sz="2600" dirty="0" smtClean="0"/>
              <a:t> </a:t>
            </a:r>
            <a:r>
              <a:rPr lang="en-US" sz="2600" dirty="0" err="1" smtClean="0"/>
              <a:t>sehingga</a:t>
            </a:r>
            <a:r>
              <a:rPr lang="en-US" sz="2600" dirty="0" smtClean="0"/>
              <a:t> </a:t>
            </a:r>
            <a:r>
              <a:rPr lang="en-US" sz="2600" dirty="0" err="1" smtClean="0"/>
              <a:t>dapat</a:t>
            </a:r>
            <a:r>
              <a:rPr lang="en-US" sz="2600" dirty="0" smtClean="0"/>
              <a:t> </a:t>
            </a:r>
            <a:r>
              <a:rPr lang="en-US" sz="2600" dirty="0" err="1" smtClean="0"/>
              <a:t>memudahkan</a:t>
            </a:r>
            <a:r>
              <a:rPr lang="en-US" sz="2600" dirty="0" smtClean="0"/>
              <a:t> </a:t>
            </a:r>
            <a:r>
              <a:rPr lang="en-US" sz="2600" dirty="0" err="1" smtClean="0"/>
              <a:t>kinerja</a:t>
            </a:r>
            <a:r>
              <a:rPr lang="en-US" sz="2600" dirty="0" smtClean="0"/>
              <a:t> </a:t>
            </a:r>
            <a:r>
              <a:rPr lang="en-US" sz="2600" dirty="0" err="1" smtClean="0"/>
              <a:t>manusia</a:t>
            </a:r>
            <a:r>
              <a:rPr lang="en-US" sz="2600" dirty="0" smtClean="0"/>
              <a:t> </a:t>
            </a:r>
            <a:r>
              <a:rPr lang="en-US" sz="2600" dirty="0" err="1" smtClean="0"/>
              <a:t>melalui</a:t>
            </a:r>
            <a:r>
              <a:rPr lang="en-US" sz="2600" dirty="0" smtClean="0"/>
              <a:t> program yang </a:t>
            </a:r>
            <a:r>
              <a:rPr lang="en-US" sz="2600" dirty="0" err="1" smtClean="0"/>
              <a:t>telah</a:t>
            </a:r>
            <a:r>
              <a:rPr lang="en-US" sz="2600" dirty="0" smtClean="0"/>
              <a:t> </a:t>
            </a:r>
            <a:r>
              <a:rPr lang="en-US" sz="2600" dirty="0" err="1" smtClean="0"/>
              <a:t>dibuatnya</a:t>
            </a:r>
            <a:r>
              <a:rPr lang="en-US" sz="2600" dirty="0" smtClean="0"/>
              <a:t>.</a:t>
            </a:r>
          </a:p>
          <a:p>
            <a:pPr lvl="0" fontAlgn="base">
              <a:buFont typeface="Arial" pitchFamily="34" charset="0"/>
              <a:buChar char="•"/>
            </a:pPr>
            <a:r>
              <a:rPr lang="en-US" sz="2600" dirty="0" smtClean="0"/>
              <a:t> </a:t>
            </a:r>
            <a:r>
              <a:rPr lang="en-US" sz="2600" dirty="0" err="1" smtClean="0"/>
              <a:t>Spesialis</a:t>
            </a:r>
            <a:r>
              <a:rPr lang="en-US" sz="2600" dirty="0" smtClean="0"/>
              <a:t> </a:t>
            </a:r>
            <a:r>
              <a:rPr lang="en-US" sz="2600" dirty="0" err="1" smtClean="0"/>
              <a:t>Jaringan</a:t>
            </a:r>
            <a:r>
              <a:rPr lang="en-US" sz="2600" dirty="0" smtClean="0"/>
              <a:t> </a:t>
            </a:r>
            <a:r>
              <a:rPr lang="en-US" sz="2600" dirty="0" err="1" smtClean="0"/>
              <a:t>adalah</a:t>
            </a:r>
            <a:r>
              <a:rPr lang="en-US" sz="2600" dirty="0" smtClean="0"/>
              <a:t> </a:t>
            </a:r>
            <a:r>
              <a:rPr lang="en-US" sz="2600" dirty="0" err="1" smtClean="0"/>
              <a:t>seorang</a:t>
            </a:r>
            <a:r>
              <a:rPr lang="en-US" sz="2600" dirty="0" smtClean="0"/>
              <a:t> </a:t>
            </a:r>
            <a:r>
              <a:rPr lang="en-US" sz="2600" dirty="0" err="1" smtClean="0"/>
              <a:t>Brainware</a:t>
            </a:r>
            <a:r>
              <a:rPr lang="en-US" sz="2600" dirty="0" smtClean="0"/>
              <a:t> yang </a:t>
            </a:r>
            <a:r>
              <a:rPr lang="en-US" sz="2600" dirty="0" err="1" smtClean="0"/>
              <a:t>sudah</a:t>
            </a:r>
            <a:r>
              <a:rPr lang="en-US" sz="2600" dirty="0" smtClean="0"/>
              <a:t> </a:t>
            </a:r>
            <a:r>
              <a:rPr lang="en-US" sz="2600" dirty="0" err="1" smtClean="0"/>
              <a:t>mahir</a:t>
            </a:r>
            <a:r>
              <a:rPr lang="en-US" sz="2600" dirty="0" smtClean="0"/>
              <a:t> </a:t>
            </a:r>
            <a:r>
              <a:rPr lang="en-US" sz="2600" dirty="0" err="1" smtClean="0"/>
              <a:t>di</a:t>
            </a:r>
            <a:r>
              <a:rPr lang="en-US" sz="2600" dirty="0" smtClean="0"/>
              <a:t> </a:t>
            </a:r>
            <a:r>
              <a:rPr lang="en-US" sz="2600" dirty="0" err="1" smtClean="0"/>
              <a:t>dalam</a:t>
            </a:r>
            <a:r>
              <a:rPr lang="en-US" sz="2600" dirty="0" smtClean="0"/>
              <a:t> </a:t>
            </a:r>
            <a:r>
              <a:rPr lang="en-US" sz="2600" dirty="0" err="1" smtClean="0"/>
              <a:t>dunia</a:t>
            </a:r>
            <a:r>
              <a:rPr lang="en-US" sz="2600" dirty="0" smtClean="0"/>
              <a:t> </a:t>
            </a:r>
            <a:r>
              <a:rPr lang="en-US" sz="2600" dirty="0" err="1" smtClean="0"/>
              <a:t>Jaringan</a:t>
            </a:r>
            <a:r>
              <a:rPr lang="en-US" sz="2600" dirty="0" smtClean="0"/>
              <a:t> </a:t>
            </a:r>
            <a:r>
              <a:rPr lang="en-US" sz="2600" dirty="0" err="1" smtClean="0"/>
              <a:t>Komputer</a:t>
            </a:r>
            <a:r>
              <a:rPr lang="en-US" sz="2600" dirty="0" smtClean="0"/>
              <a:t>.</a:t>
            </a:r>
          </a:p>
          <a:p>
            <a:pPr lvl="0" fontAlgn="base">
              <a:buFont typeface="Arial" pitchFamily="34" charset="0"/>
              <a:buChar char="•"/>
            </a:pPr>
            <a:r>
              <a:rPr lang="en-US" sz="2600" dirty="0" smtClean="0"/>
              <a:t> Database Administrator </a:t>
            </a:r>
            <a:r>
              <a:rPr lang="en-US" sz="2600" dirty="0" err="1" smtClean="0"/>
              <a:t>adalah</a:t>
            </a:r>
            <a:r>
              <a:rPr lang="en-US" sz="2600" dirty="0" smtClean="0"/>
              <a:t> </a:t>
            </a:r>
            <a:r>
              <a:rPr lang="en-US" sz="2600" dirty="0" err="1" smtClean="0"/>
              <a:t>Brainware</a:t>
            </a:r>
            <a:r>
              <a:rPr lang="en-US" sz="2600" dirty="0" smtClean="0"/>
              <a:t> yang </a:t>
            </a:r>
            <a:r>
              <a:rPr lang="en-US" sz="2600" dirty="0" err="1" smtClean="0"/>
              <a:t>bertanggung</a:t>
            </a:r>
            <a:r>
              <a:rPr lang="en-US" sz="2600" dirty="0" smtClean="0"/>
              <a:t> </a:t>
            </a:r>
            <a:r>
              <a:rPr lang="en-US" sz="2600" dirty="0" err="1" smtClean="0"/>
              <a:t>jawab</a:t>
            </a:r>
            <a:r>
              <a:rPr lang="en-US" sz="2600" dirty="0" smtClean="0"/>
              <a:t> </a:t>
            </a:r>
            <a:r>
              <a:rPr lang="en-US" sz="2600" dirty="0" err="1" smtClean="0"/>
              <a:t>terhadap</a:t>
            </a:r>
            <a:r>
              <a:rPr lang="en-US" sz="2600" dirty="0" smtClean="0"/>
              <a:t> database </a:t>
            </a:r>
            <a:r>
              <a:rPr lang="en-US" sz="2600" dirty="0" err="1" smtClean="0"/>
              <a:t>suatu</a:t>
            </a:r>
            <a:r>
              <a:rPr lang="en-US" sz="2600" dirty="0" smtClean="0"/>
              <a:t> </a:t>
            </a:r>
            <a:r>
              <a:rPr lang="en-US" sz="2600" dirty="0" err="1" smtClean="0"/>
              <a:t>aplikasi</a:t>
            </a:r>
            <a:r>
              <a:rPr lang="en-US" sz="2600" dirty="0" smtClean="0"/>
              <a:t>, </a:t>
            </a:r>
            <a:r>
              <a:rPr lang="en-US" sz="2600" dirty="0" err="1" smtClean="0"/>
              <a:t>organisasi</a:t>
            </a:r>
            <a:r>
              <a:rPr lang="en-US" sz="2600" dirty="0" smtClean="0"/>
              <a:t> </a:t>
            </a:r>
            <a:r>
              <a:rPr lang="en-US" sz="2600" dirty="0" err="1" smtClean="0"/>
              <a:t>dan</a:t>
            </a:r>
            <a:r>
              <a:rPr lang="en-US" sz="2600" dirty="0" smtClean="0"/>
              <a:t> </a:t>
            </a:r>
            <a:r>
              <a:rPr lang="en-US" sz="2600" dirty="0" err="1" smtClean="0"/>
              <a:t>sebagainya</a:t>
            </a:r>
            <a:r>
              <a:rPr lang="en-US" sz="2600" dirty="0" smtClean="0"/>
              <a:t>.</a:t>
            </a:r>
          </a:p>
          <a:p>
            <a:pPr lvl="0" fontAlgn="base">
              <a:buFont typeface="Arial" pitchFamily="34" charset="0"/>
              <a:buChar char="•"/>
            </a:pPr>
            <a:r>
              <a:rPr lang="en-US" sz="2600" dirty="0" smtClean="0"/>
              <a:t> System </a:t>
            </a:r>
            <a:r>
              <a:rPr lang="en-US" sz="2600" dirty="0" err="1" smtClean="0"/>
              <a:t>Analis</a:t>
            </a:r>
            <a:r>
              <a:rPr lang="en-US" sz="2600" dirty="0" smtClean="0"/>
              <a:t> </a:t>
            </a:r>
            <a:r>
              <a:rPr lang="en-US" sz="2600" dirty="0" err="1" smtClean="0"/>
              <a:t>adalah</a:t>
            </a:r>
            <a:r>
              <a:rPr lang="en-US" sz="2600" dirty="0" smtClean="0"/>
              <a:t> </a:t>
            </a:r>
            <a:r>
              <a:rPr lang="en-US" sz="2600" dirty="0" err="1" smtClean="0"/>
              <a:t>Brainware</a:t>
            </a:r>
            <a:r>
              <a:rPr lang="en-US" sz="2600" dirty="0" smtClean="0"/>
              <a:t> yang </a:t>
            </a:r>
            <a:r>
              <a:rPr lang="en-US" sz="2600" dirty="0" err="1" smtClean="0"/>
              <a:t>bertanggung</a:t>
            </a:r>
            <a:r>
              <a:rPr lang="en-US" sz="2600" dirty="0" smtClean="0"/>
              <a:t> </a:t>
            </a:r>
            <a:r>
              <a:rPr lang="en-US" sz="2600" dirty="0" err="1" smtClean="0"/>
              <a:t>jawab</a:t>
            </a:r>
            <a:r>
              <a:rPr lang="en-US" sz="2600" dirty="0" smtClean="0"/>
              <a:t> </a:t>
            </a:r>
            <a:r>
              <a:rPr lang="en-US" sz="2600" dirty="0" err="1" smtClean="0"/>
              <a:t>untuk</a:t>
            </a:r>
            <a:r>
              <a:rPr lang="en-US" sz="2600" dirty="0" smtClean="0"/>
              <a:t> </a:t>
            </a:r>
            <a:r>
              <a:rPr lang="en-US" sz="2600" dirty="0" err="1" smtClean="0"/>
              <a:t>mendesain</a:t>
            </a:r>
            <a:r>
              <a:rPr lang="en-US" sz="2600" dirty="0" smtClean="0"/>
              <a:t>, </a:t>
            </a:r>
            <a:r>
              <a:rPr lang="en-US" sz="2600" dirty="0" err="1" smtClean="0"/>
              <a:t>merancang</a:t>
            </a:r>
            <a:r>
              <a:rPr lang="en-US" sz="2600" dirty="0" smtClean="0"/>
              <a:t> </a:t>
            </a:r>
            <a:r>
              <a:rPr lang="en-US" sz="2600" dirty="0" err="1" smtClean="0"/>
              <a:t>dan</a:t>
            </a:r>
            <a:r>
              <a:rPr lang="en-US" sz="2600" dirty="0" smtClean="0"/>
              <a:t> </a:t>
            </a:r>
            <a:r>
              <a:rPr lang="en-US" sz="2600" dirty="0" err="1" smtClean="0"/>
              <a:t>menganalisa</a:t>
            </a:r>
            <a:r>
              <a:rPr lang="en-US" sz="2600" dirty="0" smtClean="0"/>
              <a:t> </a:t>
            </a:r>
            <a:r>
              <a:rPr lang="en-US" sz="2600" dirty="0" err="1" smtClean="0"/>
              <a:t>suatu</a:t>
            </a:r>
            <a:r>
              <a:rPr lang="en-US" sz="2600" dirty="0" smtClean="0"/>
              <a:t> program yang </a:t>
            </a:r>
            <a:r>
              <a:rPr lang="en-US" sz="2600" dirty="0" err="1" smtClean="0"/>
              <a:t>akan</a:t>
            </a:r>
            <a:r>
              <a:rPr lang="en-US" sz="2600" dirty="0" smtClean="0"/>
              <a:t> </a:t>
            </a:r>
            <a:r>
              <a:rPr lang="en-US" sz="2600" dirty="0" err="1" smtClean="0"/>
              <a:t>dibuat</a:t>
            </a:r>
            <a:r>
              <a:rPr lang="en-US" sz="2600" dirty="0" smtClean="0"/>
              <a:t> </a:t>
            </a:r>
            <a:r>
              <a:rPr lang="en-US" sz="2600" dirty="0" err="1" smtClean="0"/>
              <a:t>maupun</a:t>
            </a:r>
            <a:r>
              <a:rPr lang="en-US" sz="2600" dirty="0" smtClean="0"/>
              <a:t> </a:t>
            </a:r>
            <a:r>
              <a:rPr lang="en-US" sz="2600" dirty="0" err="1" smtClean="0"/>
              <a:t>sudah</a:t>
            </a:r>
            <a:r>
              <a:rPr lang="en-US" sz="2600" dirty="0" smtClean="0"/>
              <a:t> </a:t>
            </a:r>
            <a:r>
              <a:rPr lang="en-US" sz="2600" dirty="0" err="1" smtClean="0"/>
              <a:t>jadi</a:t>
            </a:r>
            <a:r>
              <a:rPr lang="en-US" sz="2600" dirty="0" smtClean="0"/>
              <a:t>. </a:t>
            </a:r>
            <a:r>
              <a:rPr lang="en-US" sz="2600" dirty="0" err="1" smtClean="0"/>
              <a:t>Jadi</a:t>
            </a:r>
            <a:r>
              <a:rPr lang="en-US" sz="2600" dirty="0" smtClean="0"/>
              <a:t> </a:t>
            </a:r>
            <a:r>
              <a:rPr lang="en-US" sz="2600" dirty="0" err="1" smtClean="0"/>
              <a:t>seorang</a:t>
            </a:r>
            <a:r>
              <a:rPr lang="en-US" sz="2600" dirty="0" smtClean="0"/>
              <a:t> </a:t>
            </a:r>
            <a:r>
              <a:rPr lang="en-US" sz="2600" dirty="0" err="1" smtClean="0"/>
              <a:t>Sistem</a:t>
            </a:r>
            <a:r>
              <a:rPr lang="en-US" sz="2600" dirty="0" smtClean="0"/>
              <a:t> </a:t>
            </a:r>
            <a:r>
              <a:rPr lang="en-US" sz="2600" dirty="0" err="1" smtClean="0"/>
              <a:t>Analis</a:t>
            </a:r>
            <a:r>
              <a:rPr lang="en-US" sz="2600" dirty="0" smtClean="0"/>
              <a:t> </a:t>
            </a:r>
            <a:r>
              <a:rPr lang="en-US" sz="2600" dirty="0" err="1" smtClean="0"/>
              <a:t>harus</a:t>
            </a:r>
            <a:r>
              <a:rPr lang="en-US" sz="2600" dirty="0" smtClean="0"/>
              <a:t> </a:t>
            </a:r>
            <a:r>
              <a:rPr lang="en-US" sz="2600" dirty="0" err="1" smtClean="0"/>
              <a:t>berhati–hati</a:t>
            </a:r>
            <a:r>
              <a:rPr lang="en-US" sz="2600" dirty="0" smtClean="0"/>
              <a:t> </a:t>
            </a:r>
            <a:r>
              <a:rPr lang="en-US" sz="2600" dirty="0" err="1" smtClean="0"/>
              <a:t>dalam</a:t>
            </a:r>
            <a:r>
              <a:rPr lang="en-US" sz="2600" dirty="0" smtClean="0"/>
              <a:t> </a:t>
            </a:r>
            <a:r>
              <a:rPr lang="en-US" sz="2600" dirty="0" err="1" smtClean="0"/>
              <a:t>merancang</a:t>
            </a:r>
            <a:r>
              <a:rPr lang="en-US" sz="2600" dirty="0" smtClean="0"/>
              <a:t> </a:t>
            </a:r>
            <a:r>
              <a:rPr lang="en-US" sz="2600" dirty="0" err="1" smtClean="0"/>
              <a:t>suatu</a:t>
            </a:r>
            <a:r>
              <a:rPr lang="en-US" sz="2600" dirty="0" smtClean="0"/>
              <a:t> </a:t>
            </a:r>
            <a:r>
              <a:rPr lang="en-US" sz="2600" dirty="0" err="1" smtClean="0"/>
              <a:t>aplikasi</a:t>
            </a:r>
            <a:r>
              <a:rPr lang="en-US" sz="2600" dirty="0" smtClean="0"/>
              <a:t> agar </a:t>
            </a:r>
            <a:r>
              <a:rPr lang="en-US" sz="2600" dirty="0" err="1" smtClean="0"/>
              <a:t>tidak</a:t>
            </a:r>
            <a:r>
              <a:rPr lang="en-US" sz="2600" dirty="0" smtClean="0"/>
              <a:t> </a:t>
            </a:r>
            <a:r>
              <a:rPr lang="en-US" sz="2600" dirty="0" err="1" smtClean="0"/>
              <a:t>terjadi</a:t>
            </a:r>
            <a:r>
              <a:rPr lang="en-US" sz="2600" dirty="0" smtClean="0"/>
              <a:t> </a:t>
            </a:r>
            <a:r>
              <a:rPr lang="en-US" sz="2600" dirty="0" err="1" smtClean="0"/>
              <a:t>kesalahan</a:t>
            </a:r>
            <a:r>
              <a:rPr lang="en-US" sz="2600" dirty="0" smtClean="0"/>
              <a:t> yang fatal</a:t>
            </a:r>
            <a:r>
              <a:rPr lang="en-US" sz="2600" dirty="0" smtClean="0"/>
              <a:t>.</a:t>
            </a:r>
            <a:endParaRPr lang="en-US" sz="26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676400"/>
            <a:ext cx="8001000" cy="4876800"/>
          </a:xfrm>
        </p:spPr>
        <p:txBody>
          <a:bodyPr>
            <a:normAutofit fontScale="92500"/>
          </a:bodyPr>
          <a:lstStyle/>
          <a:p>
            <a:r>
              <a:rPr lang="en-US" sz="3600" b="1" u="sng" dirty="0" smtClean="0">
                <a:solidFill>
                  <a:schemeClr val="bg1"/>
                </a:solidFill>
                <a:latin typeface="Times New Roman" pitchFamily="18" charset="0"/>
                <a:cs typeface="Times New Roman" pitchFamily="18" charset="0"/>
              </a:rPr>
              <a:t>CONTOH BRAINWARE UNTUK PENANGGULANGAN BANJIR</a:t>
            </a:r>
            <a:endParaRPr lang="en-US" sz="3600" dirty="0" smtClean="0">
              <a:solidFill>
                <a:schemeClr val="bg1"/>
              </a:solidFill>
              <a:latin typeface="Times New Roman" pitchFamily="18" charset="0"/>
              <a:cs typeface="Times New Roman" pitchFamily="18" charset="0"/>
            </a:endParaRPr>
          </a:p>
          <a:p>
            <a:pPr algn="l"/>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l"/>
            <a:r>
              <a:rPr lang="en-US"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Brainware</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untuk</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penanggulangan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banjir</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adalah</a:t>
            </a:r>
            <a:r>
              <a:rPr lang="en-US" sz="3200" dirty="0" smtClean="0">
                <a:latin typeface="Times New Roman" pitchFamily="18" charset="0"/>
                <a:cs typeface="Times New Roman" pitchFamily="18" charset="0"/>
              </a:rPr>
              <a:t> programmer </a:t>
            </a:r>
            <a:r>
              <a:rPr lang="en-US" sz="3200" dirty="0" err="1" smtClean="0">
                <a:latin typeface="Times New Roman" pitchFamily="18" charset="0"/>
                <a:cs typeface="Times New Roman" pitchFamily="18" charset="0"/>
              </a:rPr>
              <a:t>dan</a:t>
            </a:r>
            <a:r>
              <a:rPr lang="en-US" sz="3200" dirty="0" smtClean="0">
                <a:latin typeface="Times New Roman" pitchFamily="18" charset="0"/>
                <a:cs typeface="Times New Roman" pitchFamily="18" charset="0"/>
              </a:rPr>
              <a:t> user. Programmer </a:t>
            </a:r>
            <a:r>
              <a:rPr lang="en-US" sz="3200" dirty="0" err="1" smtClean="0">
                <a:latin typeface="Times New Roman" pitchFamily="18" charset="0"/>
                <a:cs typeface="Times New Roman" pitchFamily="18" charset="0"/>
              </a:rPr>
              <a:t>adalah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pembuat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petugas</a:t>
            </a:r>
            <a:r>
              <a:rPr lang="en-US" sz="3200" dirty="0" smtClean="0">
                <a:latin typeface="Times New Roman" pitchFamily="18" charset="0"/>
                <a:cs typeface="Times New Roman" pitchFamily="18" charset="0"/>
              </a:rPr>
              <a:t> yang </a:t>
            </a:r>
            <a:r>
              <a:rPr lang="en-US" sz="3200" dirty="0" err="1" smtClean="0">
                <a:latin typeface="Times New Roman" pitchFamily="18" charset="0"/>
                <a:cs typeface="Times New Roman" pitchFamily="18" charset="0"/>
              </a:rPr>
              <a:t>mempersiapkan</a:t>
            </a:r>
            <a:r>
              <a:rPr lang="en-US" sz="3200" dirty="0" smtClean="0">
                <a:latin typeface="Times New Roman" pitchFamily="18" charset="0"/>
                <a:cs typeface="Times New Roman" pitchFamily="18" charset="0"/>
              </a:rPr>
              <a:t> program yang </a:t>
            </a:r>
            <a:r>
              <a:rPr lang="en-US" sz="3200" dirty="0" err="1" smtClean="0">
                <a:latin typeface="Times New Roman" pitchFamily="18" charset="0"/>
                <a:cs typeface="Times New Roman" pitchFamily="18" charset="0"/>
              </a:rPr>
              <a:t>dibutuhkan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pada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sistem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komputerisasi</a:t>
            </a:r>
            <a:r>
              <a:rPr lang="en-US" sz="3200" dirty="0" smtClean="0">
                <a:latin typeface="Times New Roman" pitchFamily="18" charset="0"/>
                <a:cs typeface="Times New Roman" pitchFamily="18" charset="0"/>
              </a:rPr>
              <a:t> yang </a:t>
            </a:r>
            <a:r>
              <a:rPr lang="en-US" sz="3200" dirty="0" err="1" smtClean="0">
                <a:latin typeface="Times New Roman" pitchFamily="18" charset="0"/>
                <a:cs typeface="Times New Roman" pitchFamily="18" charset="0"/>
              </a:rPr>
              <a:t>dirancang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Sedangkan</a:t>
            </a:r>
            <a:r>
              <a:rPr lang="en-US" sz="3200" dirty="0" smtClean="0">
                <a:latin typeface="Times New Roman" pitchFamily="18" charset="0"/>
                <a:cs typeface="Times New Roman" pitchFamily="18" charset="0"/>
              </a:rPr>
              <a:t> user </a:t>
            </a:r>
            <a:r>
              <a:rPr lang="en-US" sz="3200" dirty="0" err="1" smtClean="0">
                <a:latin typeface="Times New Roman" pitchFamily="18" charset="0"/>
                <a:cs typeface="Times New Roman" pitchFamily="18" charset="0"/>
              </a:rPr>
              <a:t>adalah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pengguna</a:t>
            </a:r>
            <a:r>
              <a:rPr lang="en-US" sz="3200" dirty="0" smtClean="0">
                <a:latin typeface="Times New Roman" pitchFamily="18" charset="0"/>
                <a:cs typeface="Times New Roman" pitchFamily="18" charset="0"/>
              </a:rPr>
              <a:t> yang </a:t>
            </a:r>
            <a:r>
              <a:rPr lang="en-US" sz="3200" dirty="0" err="1" smtClean="0">
                <a:latin typeface="Times New Roman" pitchFamily="18" charset="0"/>
                <a:cs typeface="Times New Roman" pitchFamily="18" charset="0"/>
              </a:rPr>
              <a:t>menggunakan</a:t>
            </a:r>
            <a:r>
              <a:rPr lang="en-US" sz="3200" dirty="0" smtClean="0">
                <a:latin typeface="Times New Roman" pitchFamily="18" charset="0"/>
                <a:cs typeface="Times New Roman" pitchFamily="18" charset="0"/>
              </a:rPr>
              <a:t> program </a:t>
            </a:r>
            <a:r>
              <a:rPr lang="en-US" sz="3200" dirty="0" err="1" smtClean="0">
                <a:latin typeface="Times New Roman" pitchFamily="18" charset="0"/>
                <a:cs typeface="Times New Roman" pitchFamily="18" charset="0"/>
              </a:rPr>
              <a:t>pada</a:t>
            </a:r>
            <a:r>
              <a:rPr lang="en-US" sz="3200" dirty="0" smtClean="0">
                <a:latin typeface="Times New Roman" pitchFamily="18" charset="0"/>
                <a:cs typeface="Times New Roman" pitchFamily="18" charset="0"/>
              </a:rPr>
              <a:t> system </a:t>
            </a:r>
            <a:r>
              <a:rPr lang="en-US" sz="3200" dirty="0" err="1" smtClean="0">
                <a:latin typeface="Times New Roman" pitchFamily="18" charset="0"/>
                <a:cs typeface="Times New Roman" pitchFamily="18" charset="0"/>
              </a:rPr>
              <a:t>komputerisasi</a:t>
            </a:r>
            <a:r>
              <a:rPr lang="en-US" sz="3200" dirty="0" smtClean="0">
                <a:latin typeface="Times New Roman" pitchFamily="18" charset="0"/>
                <a:cs typeface="Times New Roman" pitchFamily="18" charset="0"/>
              </a:rPr>
              <a:t>.</a:t>
            </a:r>
            <a:endParaRPr lang="en-US" sz="32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648072"/>
          </a:xfrm>
        </p:spPr>
        <p:txBody>
          <a:bodyPr>
            <a:normAutofit fontScale="90000"/>
          </a:bodyPr>
          <a:lstStyle/>
          <a:p>
            <a:r>
              <a:rPr lang="en-GB" b="1" dirty="0" smtClean="0"/>
              <a:t>1. SISTEM OPERASI</a:t>
            </a:r>
            <a:endParaRPr lang="en-GB" b="1" dirty="0"/>
          </a:p>
        </p:txBody>
      </p:sp>
      <p:sp>
        <p:nvSpPr>
          <p:cNvPr id="4" name="Rounded Rectangle 3"/>
          <p:cNvSpPr/>
          <p:nvPr/>
        </p:nvSpPr>
        <p:spPr>
          <a:xfrm>
            <a:off x="323528" y="908720"/>
            <a:ext cx="8352928" cy="5544616"/>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dirty="0" smtClean="0"/>
              <a:t>FUNGSI DARI SISTEM OPERASI :</a:t>
            </a:r>
          </a:p>
          <a:p>
            <a:pPr marL="457200" indent="-457200">
              <a:buFont typeface="Arial" pitchFamily="34" charset="0"/>
              <a:buChar char="•"/>
            </a:pPr>
            <a:r>
              <a:rPr lang="en-GB" sz="3200" dirty="0" err="1" smtClean="0"/>
              <a:t>mengatur</a:t>
            </a:r>
            <a:r>
              <a:rPr lang="en-GB" sz="3200" dirty="0" smtClean="0"/>
              <a:t> </a:t>
            </a:r>
            <a:r>
              <a:rPr lang="en-GB" sz="3200" dirty="0" err="1" smtClean="0"/>
              <a:t>semua</a:t>
            </a:r>
            <a:r>
              <a:rPr lang="en-GB" sz="3200" dirty="0" smtClean="0"/>
              <a:t> </a:t>
            </a:r>
            <a:r>
              <a:rPr lang="en-GB" sz="3200" dirty="0" err="1" smtClean="0"/>
              <a:t>perangkat</a:t>
            </a:r>
            <a:r>
              <a:rPr lang="en-GB" sz="3200" dirty="0" smtClean="0"/>
              <a:t> </a:t>
            </a:r>
            <a:r>
              <a:rPr lang="en-GB" sz="3200" dirty="0" err="1" smtClean="0"/>
              <a:t>keras</a:t>
            </a:r>
            <a:r>
              <a:rPr lang="en-GB" sz="3200" dirty="0" smtClean="0"/>
              <a:t> computer yang </a:t>
            </a:r>
            <a:r>
              <a:rPr lang="en-GB" sz="3200" dirty="0" err="1" smtClean="0"/>
              <a:t>terhubung</a:t>
            </a:r>
            <a:r>
              <a:rPr lang="en-GB" sz="3200" dirty="0" smtClean="0"/>
              <a:t> </a:t>
            </a:r>
            <a:r>
              <a:rPr lang="en-GB" sz="3200" dirty="0" err="1" smtClean="0"/>
              <a:t>dengan</a:t>
            </a:r>
            <a:r>
              <a:rPr lang="en-GB" sz="3200" dirty="0" smtClean="0"/>
              <a:t> CPU</a:t>
            </a:r>
          </a:p>
          <a:p>
            <a:pPr marL="457200" indent="-457200">
              <a:buFont typeface="Arial" pitchFamily="34" charset="0"/>
              <a:buChar char="•"/>
            </a:pPr>
            <a:r>
              <a:rPr lang="en-GB" sz="3200" dirty="0" err="1" smtClean="0"/>
              <a:t>menerjemahkan</a:t>
            </a:r>
            <a:r>
              <a:rPr lang="en-GB" sz="3200" dirty="0" smtClean="0"/>
              <a:t> </a:t>
            </a:r>
            <a:r>
              <a:rPr lang="en-GB" sz="3200" dirty="0" err="1" smtClean="0"/>
              <a:t>segala</a:t>
            </a:r>
            <a:r>
              <a:rPr lang="en-GB" sz="3200" dirty="0" smtClean="0"/>
              <a:t> </a:t>
            </a:r>
            <a:r>
              <a:rPr lang="en-GB" sz="3200" dirty="0" err="1" smtClean="0"/>
              <a:t>aktifitas</a:t>
            </a:r>
            <a:r>
              <a:rPr lang="en-GB" sz="3200" dirty="0" smtClean="0"/>
              <a:t> </a:t>
            </a:r>
            <a:r>
              <a:rPr lang="en-GB" sz="3200" dirty="0" err="1" smtClean="0"/>
              <a:t>pemakai</a:t>
            </a:r>
            <a:r>
              <a:rPr lang="en-GB" sz="3200" dirty="0" smtClean="0"/>
              <a:t> </a:t>
            </a:r>
            <a:r>
              <a:rPr lang="en-GB" sz="3200" dirty="0" err="1" smtClean="0"/>
              <a:t>kepada</a:t>
            </a:r>
            <a:r>
              <a:rPr lang="en-GB" sz="3200" dirty="0" smtClean="0"/>
              <a:t> CPU agar </a:t>
            </a:r>
            <a:r>
              <a:rPr lang="en-GB" sz="3200" dirty="0" err="1" smtClean="0"/>
              <a:t>segala</a:t>
            </a:r>
            <a:r>
              <a:rPr lang="en-GB" sz="3200" dirty="0" smtClean="0"/>
              <a:t> yang </a:t>
            </a:r>
            <a:r>
              <a:rPr lang="en-GB" sz="3200" dirty="0" err="1" smtClean="0"/>
              <a:t>diperintahkan</a:t>
            </a:r>
            <a:r>
              <a:rPr lang="en-GB" sz="3200" dirty="0" smtClean="0"/>
              <a:t> </a:t>
            </a:r>
            <a:r>
              <a:rPr lang="en-GB" sz="3200" dirty="0" err="1" smtClean="0"/>
              <a:t>oleh</a:t>
            </a:r>
            <a:r>
              <a:rPr lang="en-GB" sz="3200" dirty="0" smtClean="0"/>
              <a:t> </a:t>
            </a:r>
            <a:r>
              <a:rPr lang="en-GB" sz="3200" dirty="0" err="1" smtClean="0"/>
              <a:t>pemakai</a:t>
            </a:r>
            <a:r>
              <a:rPr lang="en-GB" sz="3200" dirty="0" smtClean="0"/>
              <a:t> </a:t>
            </a:r>
            <a:r>
              <a:rPr lang="en-GB" sz="3200" dirty="0" err="1" smtClean="0"/>
              <a:t>dapat</a:t>
            </a:r>
            <a:r>
              <a:rPr lang="en-GB" sz="3200" dirty="0" smtClean="0"/>
              <a:t> </a:t>
            </a:r>
            <a:r>
              <a:rPr lang="en-GB" sz="3200" dirty="0" err="1" smtClean="0"/>
              <a:t>dikerjakan</a:t>
            </a:r>
            <a:r>
              <a:rPr lang="en-GB" sz="3200" dirty="0" smtClean="0"/>
              <a:t> </a:t>
            </a:r>
            <a:r>
              <a:rPr lang="en-GB" sz="3200" dirty="0" err="1" smtClean="0"/>
              <a:t>oleh</a:t>
            </a:r>
            <a:r>
              <a:rPr lang="en-GB" sz="3200" dirty="0" smtClean="0"/>
              <a:t> CPU</a:t>
            </a:r>
          </a:p>
          <a:p>
            <a:pPr marL="457200" indent="-457200">
              <a:buFont typeface="Arial" pitchFamily="34" charset="0"/>
              <a:buChar char="•"/>
            </a:pPr>
            <a:r>
              <a:rPr lang="en-GB" sz="3200" dirty="0" err="1" smtClean="0"/>
              <a:t>mengatur</a:t>
            </a:r>
            <a:r>
              <a:rPr lang="en-GB" sz="3200" dirty="0" smtClean="0"/>
              <a:t> </a:t>
            </a:r>
            <a:r>
              <a:rPr lang="en-GB" sz="3200" dirty="0" err="1" smtClean="0"/>
              <a:t>semua</a:t>
            </a:r>
            <a:r>
              <a:rPr lang="en-GB" sz="3200" dirty="0" smtClean="0"/>
              <a:t> proses yang </a:t>
            </a:r>
            <a:r>
              <a:rPr lang="en-GB" sz="3200" dirty="0" err="1" smtClean="0"/>
              <a:t>terjadi</a:t>
            </a:r>
            <a:r>
              <a:rPr lang="en-GB" sz="3200" dirty="0" smtClean="0"/>
              <a:t> </a:t>
            </a:r>
            <a:r>
              <a:rPr lang="en-GB" sz="3200" dirty="0" err="1" smtClean="0"/>
              <a:t>didalam</a:t>
            </a:r>
            <a:r>
              <a:rPr lang="en-GB" sz="3200" dirty="0" smtClean="0"/>
              <a:t> CPU</a:t>
            </a:r>
          </a:p>
          <a:p>
            <a:pPr marL="457200" indent="-457200">
              <a:buFont typeface="Arial" pitchFamily="34" charset="0"/>
              <a:buChar char="•"/>
            </a:pPr>
            <a:r>
              <a:rPr lang="en-GB" sz="3200" dirty="0" err="1" smtClean="0"/>
              <a:t>sebagai</a:t>
            </a:r>
            <a:r>
              <a:rPr lang="en-GB" sz="3200" dirty="0" smtClean="0"/>
              <a:t> </a:t>
            </a:r>
            <a:r>
              <a:rPr lang="en-GB" sz="3200" dirty="0" err="1" smtClean="0"/>
              <a:t>tempat</a:t>
            </a:r>
            <a:r>
              <a:rPr lang="en-GB" sz="3200" dirty="0" smtClean="0"/>
              <a:t> </a:t>
            </a:r>
            <a:r>
              <a:rPr lang="en-GB" sz="3200" dirty="0" err="1" smtClean="0"/>
              <a:t>atau</a:t>
            </a:r>
            <a:r>
              <a:rPr lang="en-GB" sz="3200" dirty="0" smtClean="0"/>
              <a:t> platform </a:t>
            </a:r>
            <a:r>
              <a:rPr lang="en-GB" sz="3200" dirty="0" err="1" smtClean="0"/>
              <a:t>untuk</a:t>
            </a:r>
            <a:r>
              <a:rPr lang="en-GB" sz="3200" dirty="0" smtClean="0"/>
              <a:t> </a:t>
            </a:r>
            <a:r>
              <a:rPr lang="en-GB" sz="3200" dirty="0" err="1" smtClean="0"/>
              <a:t>menjalankan</a:t>
            </a:r>
            <a:r>
              <a:rPr lang="en-GB" sz="3200" dirty="0" smtClean="0"/>
              <a:t> </a:t>
            </a:r>
            <a:r>
              <a:rPr lang="en-GB" sz="3200" dirty="0" err="1" smtClean="0"/>
              <a:t>suatu</a:t>
            </a:r>
            <a:r>
              <a:rPr lang="en-GB" sz="3200" dirty="0" smtClean="0"/>
              <a:t> software </a:t>
            </a:r>
            <a:r>
              <a:rPr lang="en-GB" sz="3200" dirty="0" err="1" smtClean="0"/>
              <a:t>aplikasi</a:t>
            </a:r>
            <a:endParaRPr lang="en-GB" sz="3200" dirty="0" smtClean="0"/>
          </a:p>
        </p:txBody>
      </p:sp>
    </p:spTree>
    <p:extLst>
      <p:ext uri="{BB962C8B-B14F-4D97-AF65-F5344CB8AC3E}">
        <p14:creationId xmlns:p14="http://schemas.microsoft.com/office/powerpoint/2010/main" xmlns="" val="12681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CONTOH SISTEM OPERASI</a:t>
            </a:r>
            <a:endParaRPr lang="en-GB" dirty="0"/>
          </a:p>
        </p:txBody>
      </p:sp>
      <p:sp>
        <p:nvSpPr>
          <p:cNvPr id="3" name="Content Placeholder 2"/>
          <p:cNvSpPr>
            <a:spLocks noGrp="1"/>
          </p:cNvSpPr>
          <p:nvPr>
            <p:ph sz="quarter" idx="1"/>
          </p:nvPr>
        </p:nvSpPr>
        <p:spPr>
          <a:xfrm>
            <a:off x="2502822" y="1996653"/>
            <a:ext cx="4320480" cy="3124944"/>
          </a:xfrm>
          <a:solidFill>
            <a:schemeClr val="accent6"/>
          </a:solidFill>
          <a:ln>
            <a:solidFill>
              <a:schemeClr val="tx1"/>
            </a:solidFill>
          </a:ln>
        </p:spPr>
        <p:txBody>
          <a:bodyPr anchor="ctr"/>
          <a:lstStyle/>
          <a:p>
            <a:r>
              <a:rPr lang="en-GB" dirty="0" smtClean="0"/>
              <a:t>WINDOWS</a:t>
            </a:r>
          </a:p>
          <a:p>
            <a:r>
              <a:rPr lang="en-GB" dirty="0" smtClean="0"/>
              <a:t>LINUX</a:t>
            </a:r>
          </a:p>
          <a:p>
            <a:r>
              <a:rPr lang="en-GB" dirty="0" smtClean="0"/>
              <a:t>MAC OS</a:t>
            </a:r>
          </a:p>
          <a:p>
            <a:r>
              <a:rPr lang="en-GB" dirty="0" smtClean="0"/>
              <a:t>UBUNTU</a:t>
            </a:r>
          </a:p>
          <a:p>
            <a:r>
              <a:rPr lang="en-GB" dirty="0" smtClean="0"/>
              <a:t>DEBIAN</a:t>
            </a:r>
            <a:endParaRPr lang="en-GB" dirty="0"/>
          </a:p>
        </p:txBody>
      </p:sp>
    </p:spTree>
    <p:extLst>
      <p:ext uri="{BB962C8B-B14F-4D97-AF65-F5344CB8AC3E}">
        <p14:creationId xmlns:p14="http://schemas.microsoft.com/office/powerpoint/2010/main" xmlns="" val="304107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t>2. BAHASA PEMROGRAMAN</a:t>
            </a:r>
            <a:endParaRPr lang="en-GB" sz="3600" b="1" dirty="0"/>
          </a:p>
        </p:txBody>
      </p:sp>
      <p:sp>
        <p:nvSpPr>
          <p:cNvPr id="4" name="Rounded Rectangle 3"/>
          <p:cNvSpPr/>
          <p:nvPr/>
        </p:nvSpPr>
        <p:spPr>
          <a:xfrm>
            <a:off x="683568" y="1988840"/>
            <a:ext cx="7632848" cy="3096344"/>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err="1"/>
              <a:t>adalah</a:t>
            </a:r>
            <a:r>
              <a:rPr lang="en-GB" sz="3200" dirty="0"/>
              <a:t> </a:t>
            </a:r>
            <a:r>
              <a:rPr lang="en-GB" sz="3200" dirty="0" err="1"/>
              <a:t>bahasa</a:t>
            </a:r>
            <a:r>
              <a:rPr lang="en-GB" sz="3200" dirty="0"/>
              <a:t> yang </a:t>
            </a:r>
            <a:r>
              <a:rPr lang="en-GB" sz="3200" dirty="0" err="1"/>
              <a:t>digunakan</a:t>
            </a:r>
            <a:r>
              <a:rPr lang="en-GB" sz="3200" dirty="0"/>
              <a:t> </a:t>
            </a:r>
            <a:r>
              <a:rPr lang="en-GB" sz="3200" dirty="0" err="1"/>
              <a:t>untuk</a:t>
            </a:r>
            <a:r>
              <a:rPr lang="en-GB" sz="3200" dirty="0"/>
              <a:t> </a:t>
            </a:r>
            <a:r>
              <a:rPr lang="en-GB" sz="3200" dirty="0" err="1"/>
              <a:t>membuat</a:t>
            </a:r>
            <a:r>
              <a:rPr lang="en-GB" sz="3200" dirty="0"/>
              <a:t> program </a:t>
            </a:r>
            <a:r>
              <a:rPr lang="en-GB" sz="3200" dirty="0" err="1"/>
              <a:t>itu</a:t>
            </a:r>
            <a:r>
              <a:rPr lang="en-GB" sz="3200" dirty="0"/>
              <a:t> </a:t>
            </a:r>
            <a:r>
              <a:rPr lang="en-GB" sz="3200" dirty="0" err="1"/>
              <a:t>sendiri</a:t>
            </a:r>
            <a:r>
              <a:rPr lang="en-GB" sz="3200" dirty="0"/>
              <a:t>. Ada </a:t>
            </a:r>
            <a:r>
              <a:rPr lang="en-GB" sz="3200" dirty="0" err="1"/>
              <a:t>banyak</a:t>
            </a:r>
            <a:r>
              <a:rPr lang="en-GB" sz="3200" dirty="0"/>
              <a:t> </a:t>
            </a:r>
            <a:r>
              <a:rPr lang="en-GB" sz="3200" dirty="0" err="1"/>
              <a:t>bahasa</a:t>
            </a:r>
            <a:r>
              <a:rPr lang="en-GB" sz="3200" dirty="0"/>
              <a:t> </a:t>
            </a:r>
            <a:r>
              <a:rPr lang="en-GB" sz="3200" dirty="0" err="1"/>
              <a:t>pemrograman</a:t>
            </a:r>
            <a:r>
              <a:rPr lang="en-GB" sz="3200" dirty="0"/>
              <a:t> </a:t>
            </a:r>
            <a:r>
              <a:rPr lang="en-GB" sz="3200" dirty="0" err="1"/>
              <a:t>contohnya</a:t>
            </a:r>
            <a:r>
              <a:rPr lang="en-GB" sz="3200" dirty="0"/>
              <a:t> </a:t>
            </a:r>
            <a:r>
              <a:rPr lang="en-GB" sz="3200" dirty="0" err="1"/>
              <a:t>Bahasa</a:t>
            </a:r>
            <a:r>
              <a:rPr lang="en-GB" sz="3200" dirty="0"/>
              <a:t> C, C++, Visual Basic, Pascal, Borland, HTML, PHP, JAVA</a:t>
            </a:r>
          </a:p>
        </p:txBody>
      </p:sp>
    </p:spTree>
    <p:extLst>
      <p:ext uri="{BB962C8B-B14F-4D97-AF65-F5344CB8AC3E}">
        <p14:creationId xmlns:p14="http://schemas.microsoft.com/office/powerpoint/2010/main" xmlns="" val="160916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PROGRAM APLIKASI</a:t>
            </a:r>
            <a:endParaRPr lang="en-GB" dirty="0"/>
          </a:p>
        </p:txBody>
      </p:sp>
      <p:sp>
        <p:nvSpPr>
          <p:cNvPr id="4" name="Rounded Rectangle 3"/>
          <p:cNvSpPr/>
          <p:nvPr/>
        </p:nvSpPr>
        <p:spPr>
          <a:xfrm>
            <a:off x="827584" y="1772816"/>
            <a:ext cx="7272808" cy="4608512"/>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Program </a:t>
            </a:r>
            <a:r>
              <a:rPr lang="en-GB" sz="2800" dirty="0" err="1"/>
              <a:t>aplikasi</a:t>
            </a:r>
            <a:r>
              <a:rPr lang="en-GB" sz="2800" dirty="0"/>
              <a:t> </a:t>
            </a:r>
            <a:r>
              <a:rPr lang="en-GB" sz="2800" dirty="0" err="1"/>
              <a:t>merupakan</a:t>
            </a:r>
            <a:r>
              <a:rPr lang="en-GB" sz="2800" dirty="0"/>
              <a:t> software yang </a:t>
            </a:r>
            <a:r>
              <a:rPr lang="en-GB" sz="2800" dirty="0" err="1"/>
              <a:t>mempunyai</a:t>
            </a:r>
            <a:r>
              <a:rPr lang="en-GB" sz="2800" dirty="0"/>
              <a:t> </a:t>
            </a:r>
            <a:r>
              <a:rPr lang="en-GB" sz="2800" dirty="0" err="1"/>
              <a:t>fungsi</a:t>
            </a:r>
            <a:r>
              <a:rPr lang="en-GB" sz="2800" dirty="0"/>
              <a:t> </a:t>
            </a:r>
            <a:r>
              <a:rPr lang="en-GB" sz="2800" dirty="0" err="1"/>
              <a:t>khusus</a:t>
            </a:r>
            <a:r>
              <a:rPr lang="en-GB" sz="2800" dirty="0"/>
              <a:t> </a:t>
            </a:r>
            <a:r>
              <a:rPr lang="en-GB" sz="2800" dirty="0" err="1"/>
              <a:t>sesuai</a:t>
            </a:r>
            <a:r>
              <a:rPr lang="en-GB" sz="2800" dirty="0"/>
              <a:t> </a:t>
            </a:r>
            <a:r>
              <a:rPr lang="en-GB" sz="2800" dirty="0" err="1"/>
              <a:t>dengan</a:t>
            </a:r>
            <a:r>
              <a:rPr lang="en-GB" sz="2800" dirty="0"/>
              <a:t> </a:t>
            </a:r>
            <a:r>
              <a:rPr lang="en-GB" sz="2800" dirty="0" err="1"/>
              <a:t>tujuan</a:t>
            </a:r>
            <a:r>
              <a:rPr lang="en-GB" sz="2800" dirty="0"/>
              <a:t> </a:t>
            </a:r>
            <a:r>
              <a:rPr lang="en-GB" sz="2800" dirty="0" err="1"/>
              <a:t>pembuatannya</a:t>
            </a:r>
            <a:r>
              <a:rPr lang="en-GB" sz="2800" dirty="0"/>
              <a:t>. Program </a:t>
            </a:r>
            <a:r>
              <a:rPr lang="en-GB" sz="2800" dirty="0" err="1"/>
              <a:t>aplikasi</a:t>
            </a:r>
            <a:r>
              <a:rPr lang="en-GB" sz="2800" dirty="0"/>
              <a:t> </a:t>
            </a:r>
            <a:r>
              <a:rPr lang="en-GB" sz="2800" dirty="0" err="1"/>
              <a:t>merupakan</a:t>
            </a:r>
            <a:r>
              <a:rPr lang="en-GB" sz="2800" dirty="0"/>
              <a:t> software yang </a:t>
            </a:r>
            <a:r>
              <a:rPr lang="en-GB" sz="2800" dirty="0" err="1"/>
              <a:t>banyak</a:t>
            </a:r>
            <a:r>
              <a:rPr lang="en-GB" sz="2800" dirty="0"/>
              <a:t> </a:t>
            </a:r>
            <a:r>
              <a:rPr lang="en-GB" sz="2800" dirty="0" err="1"/>
              <a:t>digunakan</a:t>
            </a:r>
            <a:r>
              <a:rPr lang="en-GB" sz="2800" dirty="0"/>
              <a:t> </a:t>
            </a:r>
            <a:r>
              <a:rPr lang="en-GB" sz="2800" dirty="0" err="1"/>
              <a:t>untuk</a:t>
            </a:r>
            <a:r>
              <a:rPr lang="en-GB" sz="2800" dirty="0"/>
              <a:t> </a:t>
            </a:r>
            <a:r>
              <a:rPr lang="en-GB" sz="2800" dirty="0" err="1"/>
              <a:t>membantu</a:t>
            </a:r>
            <a:r>
              <a:rPr lang="en-GB" sz="2800" dirty="0"/>
              <a:t> </a:t>
            </a:r>
            <a:r>
              <a:rPr lang="en-GB" sz="2800" dirty="0" err="1"/>
              <a:t>menyelesaikan</a:t>
            </a:r>
            <a:r>
              <a:rPr lang="en-GB" sz="2800" dirty="0"/>
              <a:t> </a:t>
            </a:r>
            <a:r>
              <a:rPr lang="en-GB" sz="2800" dirty="0" err="1"/>
              <a:t>tugas</a:t>
            </a:r>
            <a:r>
              <a:rPr lang="en-GB" sz="2800" dirty="0"/>
              <a:t> </a:t>
            </a:r>
            <a:r>
              <a:rPr lang="en-GB" sz="2800" dirty="0" err="1" smtClean="0"/>
              <a:t>tertentu</a:t>
            </a:r>
            <a:r>
              <a:rPr lang="en-GB" sz="2800" dirty="0" smtClean="0"/>
              <a:t>. </a:t>
            </a:r>
            <a:r>
              <a:rPr lang="en-GB" sz="2800" dirty="0" err="1"/>
              <a:t>Contoh</a:t>
            </a:r>
            <a:r>
              <a:rPr lang="en-GB" sz="2800" dirty="0"/>
              <a:t> program </a:t>
            </a:r>
            <a:r>
              <a:rPr lang="en-GB" sz="2800" dirty="0" err="1"/>
              <a:t>aplikasi</a:t>
            </a:r>
            <a:r>
              <a:rPr lang="en-GB" sz="2800" dirty="0"/>
              <a:t> </a:t>
            </a:r>
            <a:r>
              <a:rPr lang="en-GB" sz="2800" dirty="0" err="1"/>
              <a:t>seperti</a:t>
            </a:r>
            <a:r>
              <a:rPr lang="en-GB" sz="2800" dirty="0"/>
              <a:t> Microsoft Word, excel, power point, </a:t>
            </a:r>
            <a:r>
              <a:rPr lang="en-GB" sz="2800" dirty="0" err="1"/>
              <a:t>Winamp</a:t>
            </a:r>
            <a:r>
              <a:rPr lang="en-GB" sz="2800" dirty="0"/>
              <a:t>, Media Player classic, calculator, </a:t>
            </a:r>
            <a:r>
              <a:rPr lang="en-GB" sz="2800" dirty="0" err="1"/>
              <a:t>dll</a:t>
            </a:r>
            <a:r>
              <a:rPr lang="en-GB" sz="2800" dirty="0"/>
              <a:t>.</a:t>
            </a:r>
          </a:p>
          <a:p>
            <a:pPr algn="ctr"/>
            <a:endParaRPr lang="en-GB" sz="2000" dirty="0"/>
          </a:p>
        </p:txBody>
      </p:sp>
    </p:spTree>
    <p:extLst>
      <p:ext uri="{BB962C8B-B14F-4D97-AF65-F5344CB8AC3E}">
        <p14:creationId xmlns:p14="http://schemas.microsoft.com/office/powerpoint/2010/main" xmlns="" val="2986607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1772816"/>
            <a:ext cx="8229600" cy="3249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32839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141</TotalTime>
  <Words>800</Words>
  <Application>Microsoft Office PowerPoint</Application>
  <PresentationFormat>On-screen Show (4:3)</PresentationFormat>
  <Paragraphs>145</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Equity</vt:lpstr>
      <vt:lpstr>Slide 1</vt:lpstr>
      <vt:lpstr>PENGERTIAN</vt:lpstr>
      <vt:lpstr>FUNGSI SOFTWARE</vt:lpstr>
      <vt:lpstr>3 GOLONGAN SOFTWARE (PERANGKAT LUNAK)</vt:lpstr>
      <vt:lpstr>1. SISTEM OPERASI</vt:lpstr>
      <vt:lpstr>CONTOH SISTEM OPERASI</vt:lpstr>
      <vt:lpstr>2. BAHASA PEMROGRAMAN</vt:lpstr>
      <vt:lpstr>3. PROGRAM APLIKASI</vt:lpstr>
      <vt:lpstr>Slide 9</vt:lpstr>
      <vt:lpstr>PENGERTIAN INASAFE</vt:lpstr>
      <vt:lpstr>CONTOH SOFTWARE UNTUK PENANGGULANGAN BANJIR</vt:lpstr>
      <vt:lpstr>inaSAFE</vt:lpstr>
      <vt:lpstr>Slide 13</vt:lpstr>
      <vt:lpstr>Slide 14</vt:lpstr>
      <vt:lpstr>Slide 15</vt:lpstr>
      <vt:lpstr>PENGERTIAN</vt:lpstr>
      <vt:lpstr>JENIS-JENIS PROSEDUR YANG DIBUTUHKAN</vt:lpstr>
      <vt:lpstr>Prosedur-prosedur saat menangani bencana banjir </vt:lpstr>
      <vt:lpstr>DATABASE</vt:lpstr>
      <vt:lpstr>CONTOH DATA PADA JURNAL </vt:lpstr>
      <vt:lpstr>Slide 21</vt:lpstr>
      <vt:lpstr>Slide 22</vt:lpstr>
      <vt:lpstr>Slide 23</vt:lpstr>
      <vt:lpstr>Slide 24</vt:lpstr>
      <vt:lpstr>Unit masukan atau peralatan input ini terdiri dari beberapa macam, antara lain :</vt:lpstr>
      <vt:lpstr>Slide 26</vt:lpstr>
      <vt:lpstr>Unit pemrosesan atau peralatan process device ini terdiri dari beberapa macam, antara lain </vt:lpstr>
      <vt:lpstr>Slide 28</vt:lpstr>
      <vt:lpstr>Unit keluaran atau peralatan output ini terdiri dari beberapa macam, antara lain : </vt:lpstr>
      <vt:lpstr>Slide 30</vt:lpstr>
      <vt:lpstr>Unit penyimpanan atau peralatan backing storage ini terdiri dari beberapa macam, antara lain : </vt:lpstr>
      <vt:lpstr>Slide 32</vt:lpstr>
      <vt:lpstr>Unit tambahan atau peralatan periferal ini terdiri dari beberapa macam, antara lain : </vt:lpstr>
      <vt:lpstr>CONTOH HARDWARE UNTUK PENANGGULANGAN BANJIR : </vt:lpstr>
      <vt:lpstr>Slide 35</vt:lpstr>
      <vt:lpstr>BRAINWARE</vt:lpstr>
      <vt:lpstr>Berdasarkan tingkat pemanfaatannya, brainware dibagi dalam 4 tingkatan : </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 PC</dc:creator>
  <cp:lastModifiedBy>Guest</cp:lastModifiedBy>
  <cp:revision>18</cp:revision>
  <dcterms:created xsi:type="dcterms:W3CDTF">2016-09-22T07:21:36Z</dcterms:created>
  <dcterms:modified xsi:type="dcterms:W3CDTF">2016-09-26T19:22:27Z</dcterms:modified>
</cp:coreProperties>
</file>