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639" autoAdjust="0"/>
  </p:normalViewPr>
  <p:slideViewPr>
    <p:cSldViewPr>
      <p:cViewPr>
        <p:scale>
          <a:sx n="50" d="100"/>
          <a:sy n="50" d="100"/>
        </p:scale>
        <p:origin x="-1086" y="-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74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2773FEF-1012-4D5E-A041-5A4282FF5B1F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0BD719D-DC2D-444F-A833-73F0679310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3FEF-1012-4D5E-A041-5A4282FF5B1F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719D-DC2D-444F-A833-73F0679310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3FEF-1012-4D5E-A041-5A4282FF5B1F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719D-DC2D-444F-A833-73F0679310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3FEF-1012-4D5E-A041-5A4282FF5B1F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719D-DC2D-444F-A833-73F0679310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3FEF-1012-4D5E-A041-5A4282FF5B1F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719D-DC2D-444F-A833-73F0679310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3FEF-1012-4D5E-A041-5A4282FF5B1F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719D-DC2D-444F-A833-73F0679310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2773FEF-1012-4D5E-A041-5A4282FF5B1F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0BD719D-DC2D-444F-A833-73F0679310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2773FEF-1012-4D5E-A041-5A4282FF5B1F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0BD719D-DC2D-444F-A833-73F0679310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3FEF-1012-4D5E-A041-5A4282FF5B1F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719D-DC2D-444F-A833-73F0679310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3FEF-1012-4D5E-A041-5A4282FF5B1F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719D-DC2D-444F-A833-73F0679310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73FEF-1012-4D5E-A041-5A4282FF5B1F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D719D-DC2D-444F-A833-73F0679310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2773FEF-1012-4D5E-A041-5A4282FF5B1F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0BD719D-DC2D-444F-A833-73F0679310C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981200"/>
            <a:ext cx="8458200" cy="1470025"/>
          </a:xfrm>
        </p:spPr>
        <p:txBody>
          <a:bodyPr>
            <a:normAutofit/>
          </a:bodyPr>
          <a:lstStyle/>
          <a:p>
            <a:r>
              <a:rPr lang="en-US" sz="5000" b="1" dirty="0" smtClean="0">
                <a:latin typeface="+mn-lt"/>
              </a:rPr>
              <a:t>HARDWARE</a:t>
            </a:r>
            <a:endParaRPr lang="en-US" sz="5000" b="1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533400"/>
            <a:ext cx="8229600" cy="2286000"/>
          </a:xfrm>
        </p:spPr>
        <p:txBody>
          <a:bodyPr>
            <a:normAutofit/>
          </a:bodyPr>
          <a:lstStyle/>
          <a:p>
            <a:pPr lvl="0"/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4. Backing 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Storage (unit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Penyimpanan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Backing 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storage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media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penyimpanan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salah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satu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perangkat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keras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komputer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berfungsi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media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penyimpanan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menyimpan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data-data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komputer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229600" cy="1066800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Unit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penyimpanan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peralatan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backing storage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terdiri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beberapa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macam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antara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lain :</a:t>
            </a:r>
            <a:br>
              <a:rPr lang="en-US" sz="2400" b="1" dirty="0">
                <a:latin typeface="Times New Roman" pitchFamily="18" charset="0"/>
                <a:cs typeface="Times New Roman" pitchFamily="18" charset="0"/>
              </a:rPr>
            </a:b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19200"/>
            <a:ext cx="4267200" cy="4525963"/>
          </a:xfrm>
        </p:spPr>
        <p:txBody>
          <a:bodyPr>
            <a:noAutofit/>
          </a:bodyPr>
          <a:lstStyle/>
          <a:p>
            <a:pPr lvl="0"/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Harddisk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Harddisk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bisa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juga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disebut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Harddisk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drive (HDD)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hard drive (HD).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Harddisk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salah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satu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perangkat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keras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komputer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berfungsi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tempat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penyimpanan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sekunder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harddisk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berisi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piringan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magnetis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. Data yang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disimpan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harddisk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hilang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ketika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diberi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tegangan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listrik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219200"/>
            <a:ext cx="4724400" cy="4525963"/>
          </a:xfrm>
        </p:spPr>
        <p:txBody>
          <a:bodyPr>
            <a:normAutofit/>
          </a:bodyPr>
          <a:lstStyle/>
          <a:p>
            <a:pPr lvl="0"/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Flashdisk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flashdisk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terdapat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controller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memori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penyimpanan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data yang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bersifat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non-volatile yang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berarti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bahwa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data yang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sudah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disimpan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perangkat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hilang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meskipun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ada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aliran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listrik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Flashdisk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berfungsi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alat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menyimpan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memindahkan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komputer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satu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komputer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lainnya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609600"/>
            <a:ext cx="7696200" cy="2743200"/>
          </a:xfrm>
        </p:spPr>
        <p:txBody>
          <a:bodyPr>
            <a:normAutofit/>
          </a:bodyPr>
          <a:lstStyle/>
          <a:p>
            <a:pPr lvl="0"/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Periferal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(unit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Tambahan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Periferal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perangkat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tambahan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perangkat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tambahan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komponen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komputer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perangkat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sebelumnya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belum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ada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komputer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Unit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tambahan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peralatan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periferal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terdiri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beberapa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macam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antara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lain :</a:t>
            </a:r>
            <a:br>
              <a:rPr lang="en-US" sz="2400" b="1" dirty="0">
                <a:latin typeface="Times New Roman" pitchFamily="18" charset="0"/>
                <a:cs typeface="Times New Roman" pitchFamily="18" charset="0"/>
              </a:rPr>
            </a:b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19200"/>
            <a:ext cx="4419600" cy="4525963"/>
          </a:xfrm>
        </p:spPr>
        <p:txBody>
          <a:bodyPr>
            <a:noAutofit/>
          </a:bodyPr>
          <a:lstStyle/>
          <a:p>
            <a:pPr lvl="0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Modem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Modem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sebuah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alat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digunakan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menghubungkan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komputer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internet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melalui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telepon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line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kabel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layanan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penyedia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jasa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telekomunikasi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lainnya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modem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melakukan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modulasi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sinyal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digital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analog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ditransfer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melakukan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demodulasi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sinyal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mengembalikan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sinyal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bentuk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digital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sehingga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mempresentasikan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informasi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tertentu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371601"/>
            <a:ext cx="4038600" cy="2209800"/>
          </a:xfrm>
        </p:spPr>
        <p:txBody>
          <a:bodyPr>
            <a:normAutofit/>
          </a:bodyPr>
          <a:lstStyle/>
          <a:p>
            <a:pPr lvl="0"/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Kartu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Suara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Kartu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suara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(Sound Card)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suatu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perangkat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keras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komputer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digunakan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mengeluarkan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suara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merekam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suara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4" name="AutoShape 2" descr="http://www.stepbystep.com/wp-content/uploads/2013/04/Mode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6" name="Picture 4" descr="http://www.stepbystep.com/wp-content/uploads/2013/04/Mode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3810000"/>
            <a:ext cx="4597399" cy="25860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304801"/>
            <a:ext cx="8382000" cy="2209800"/>
          </a:xfrm>
        </p:spPr>
        <p:txBody>
          <a:bodyPr>
            <a:noAutofit/>
          </a:bodyPr>
          <a:lstStyle/>
          <a:p>
            <a:r>
              <a:rPr lang="en-US" sz="2800" b="1" u="sng" dirty="0" smtClean="0"/>
              <a:t>CONTOH HARDWARE UNTUK PENANGGULANGAN </a:t>
            </a:r>
            <a:r>
              <a:rPr lang="en-US" sz="2800" b="1" u="sng" dirty="0" smtClean="0"/>
              <a:t>BANJIR :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 descr="logo-final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4191000"/>
            <a:ext cx="4923065" cy="2264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762000"/>
            <a:ext cx="7772400" cy="6096000"/>
          </a:xfrm>
        </p:spPr>
        <p:txBody>
          <a:bodyPr>
            <a:normAutofit/>
          </a:bodyPr>
          <a:lstStyle/>
          <a:p>
            <a:pPr fontAlgn="base"/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InaSAFE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perangkat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lunak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bebas-terbuka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berupa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plugin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QGIS,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merupakan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alat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sederhana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namun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akurat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menggabungkan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peneliti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pemerintah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strategi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penanggulangan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saat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terjadi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bencana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alam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fontAlgn="base"/>
            <a:endParaRPr lang="en-US" sz="2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base"/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base"/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Hardware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yang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digunakan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perangkat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lunak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InaSAFE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monitor, keyboard, mouse,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perangkat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keras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komputer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Monitor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menghasilkan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output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berupa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tampilan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gambar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Keyboard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berguna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memasukkan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huruf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angka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karakter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Mouse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digunakan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memindahkan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kursor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cepat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28600"/>
            <a:ext cx="8458200" cy="617220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	</a:t>
            </a:r>
            <a:r>
              <a:rPr lang="en-US" sz="2800" dirty="0" err="1" smtClean="0">
                <a:solidFill>
                  <a:schemeClr val="bg1"/>
                </a:solidFill>
              </a:rPr>
              <a:t>Pengertian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hardware </a:t>
            </a:r>
            <a:r>
              <a:rPr lang="en-US" sz="2800" dirty="0" err="1">
                <a:solidFill>
                  <a:schemeClr val="bg1"/>
                </a:solidFill>
              </a:rPr>
              <a:t>dalam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bahasa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indonesia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adalah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perangkat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keras</a:t>
            </a:r>
            <a:r>
              <a:rPr lang="en-US" sz="2800" dirty="0">
                <a:solidFill>
                  <a:schemeClr val="bg1"/>
                </a:solidFill>
              </a:rPr>
              <a:t>. Hardware </a:t>
            </a:r>
            <a:r>
              <a:rPr lang="en-US" sz="2800" dirty="0" err="1">
                <a:solidFill>
                  <a:schemeClr val="bg1"/>
                </a:solidFill>
              </a:rPr>
              <a:t>adalah</a:t>
            </a:r>
            <a:r>
              <a:rPr lang="en-US" sz="2800" dirty="0">
                <a:solidFill>
                  <a:schemeClr val="bg1"/>
                </a:solidFill>
              </a:rPr>
              <a:t> </a:t>
            </a:r>
            <a:r>
              <a:rPr lang="en-US" sz="2800" dirty="0" err="1">
                <a:solidFill>
                  <a:schemeClr val="bg1"/>
                </a:solidFill>
              </a:rPr>
              <a:t>salah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satu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komponen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dari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sebuah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komputer</a:t>
            </a:r>
            <a:r>
              <a:rPr lang="en-US" sz="2800" dirty="0">
                <a:solidFill>
                  <a:schemeClr val="bg1"/>
                </a:solidFill>
              </a:rPr>
              <a:t> yang </a:t>
            </a:r>
            <a:r>
              <a:rPr lang="en-US" sz="2800" dirty="0" err="1">
                <a:solidFill>
                  <a:schemeClr val="bg1"/>
                </a:solidFill>
              </a:rPr>
              <a:t>sifatnya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bisa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dilihat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dan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diraba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oleh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manusia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secara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langsung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atau</a:t>
            </a:r>
            <a:r>
              <a:rPr lang="en-US" sz="2800" dirty="0">
                <a:solidFill>
                  <a:schemeClr val="bg1"/>
                </a:solidFill>
              </a:rPr>
              <a:t> yang </a:t>
            </a:r>
            <a:r>
              <a:rPr lang="en-US" sz="2800" dirty="0" err="1">
                <a:solidFill>
                  <a:schemeClr val="bg1"/>
                </a:solidFill>
              </a:rPr>
              <a:t>berbentuk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nyata</a:t>
            </a:r>
            <a:r>
              <a:rPr lang="en-US" sz="2800" dirty="0">
                <a:solidFill>
                  <a:schemeClr val="bg1"/>
                </a:solidFill>
              </a:rPr>
              <a:t>, yang </a:t>
            </a:r>
            <a:r>
              <a:rPr lang="en-US" sz="2800" dirty="0" err="1">
                <a:solidFill>
                  <a:schemeClr val="bg1"/>
                </a:solidFill>
              </a:rPr>
              <a:t>berfungsi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untuk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mendukung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proses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komputerisasi</a:t>
            </a:r>
            <a:r>
              <a:rPr lang="en-US" sz="2800" dirty="0">
                <a:solidFill>
                  <a:schemeClr val="bg1"/>
                </a:solidFill>
              </a:rPr>
              <a:t>. Hardware </a:t>
            </a:r>
            <a:r>
              <a:rPr lang="en-US" sz="2800" dirty="0" err="1">
                <a:solidFill>
                  <a:schemeClr val="bg1"/>
                </a:solidFill>
              </a:rPr>
              <a:t>bekerja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berdasarkan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perintah</a:t>
            </a:r>
            <a:r>
              <a:rPr lang="en-US" sz="2800" dirty="0">
                <a:solidFill>
                  <a:schemeClr val="bg1"/>
                </a:solidFill>
              </a:rPr>
              <a:t> yang </a:t>
            </a:r>
            <a:r>
              <a:rPr lang="en-US" sz="2800" dirty="0" err="1">
                <a:solidFill>
                  <a:schemeClr val="bg1"/>
                </a:solidFill>
              </a:rPr>
              <a:t>telah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ditentukan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ada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padanya</a:t>
            </a:r>
            <a:r>
              <a:rPr lang="en-US" sz="2800" dirty="0">
                <a:solidFill>
                  <a:schemeClr val="bg1"/>
                </a:solidFill>
              </a:rPr>
              <a:t>. </a:t>
            </a:r>
            <a:endParaRPr lang="en-US" sz="2800" dirty="0" smtClean="0">
              <a:solidFill>
                <a:schemeClr val="bg1"/>
              </a:solidFill>
            </a:endParaRPr>
          </a:p>
          <a:p>
            <a:endParaRPr lang="en-US" sz="2800" dirty="0" smtClean="0">
              <a:solidFill>
                <a:srgbClr val="FF0000"/>
              </a:solidFill>
            </a:endParaRPr>
          </a:p>
          <a:p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	</a:t>
            </a:r>
            <a:r>
              <a:rPr lang="en-US" sz="2800" dirty="0" err="1" smtClean="0">
                <a:solidFill>
                  <a:schemeClr val="tx1"/>
                </a:solidFill>
              </a:rPr>
              <a:t>Dengan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adanya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perintah</a:t>
            </a:r>
            <a:r>
              <a:rPr lang="en-US" sz="2800" dirty="0">
                <a:solidFill>
                  <a:schemeClr val="tx1"/>
                </a:solidFill>
              </a:rPr>
              <a:t> yang </a:t>
            </a:r>
            <a:r>
              <a:rPr lang="en-US" sz="2800" dirty="0" err="1">
                <a:solidFill>
                  <a:schemeClr val="tx1"/>
                </a:solidFill>
              </a:rPr>
              <a:t>dapat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dimengerti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oleh</a:t>
            </a:r>
            <a:r>
              <a:rPr lang="en-US" sz="2800" dirty="0">
                <a:solidFill>
                  <a:schemeClr val="tx1"/>
                </a:solidFill>
              </a:rPr>
              <a:t> hardware </a:t>
            </a:r>
            <a:r>
              <a:rPr lang="en-US" sz="2800" dirty="0" err="1">
                <a:solidFill>
                  <a:schemeClr val="tx1"/>
                </a:solidFill>
              </a:rPr>
              <a:t>tersebut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>
                <a:solidFill>
                  <a:schemeClr val="tx1"/>
                </a:solidFill>
              </a:rPr>
              <a:t>maka</a:t>
            </a:r>
            <a:r>
              <a:rPr lang="en-US" sz="2800" dirty="0">
                <a:solidFill>
                  <a:schemeClr val="tx1"/>
                </a:solidFill>
              </a:rPr>
              <a:t> hardware </a:t>
            </a:r>
            <a:r>
              <a:rPr lang="en-US" sz="2800" dirty="0" err="1">
                <a:solidFill>
                  <a:schemeClr val="tx1"/>
                </a:solidFill>
              </a:rPr>
              <a:t>tersebut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dapat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melakukan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berbagai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kegiatan</a:t>
            </a:r>
            <a:r>
              <a:rPr lang="en-US" sz="2800" dirty="0">
                <a:solidFill>
                  <a:schemeClr val="tx1"/>
                </a:solidFill>
              </a:rPr>
              <a:t> yang </a:t>
            </a:r>
            <a:r>
              <a:rPr lang="en-US" sz="2800" dirty="0" err="1">
                <a:solidFill>
                  <a:schemeClr val="tx1"/>
                </a:solidFill>
              </a:rPr>
              <a:t>telah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ditentukan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oleh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pemberi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perintah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81000" y="838200"/>
            <a:ext cx="8458200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Berdasarkan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fungsinya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perangkat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keras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komputer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dibagi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menjadi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: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Input device (unit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Masukan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Process device (unit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Pemrosesan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Output device (unit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Keluaran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Backing Storage (unit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Penyimpanan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Periferal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(unit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Tambahan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Komponen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dasar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pada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komputer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terdiri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dari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input, process, output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storage.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Sedangkan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komponen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Periferal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Device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merupakan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komponen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tambahan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atau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sebagai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komponen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yang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belum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ada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atau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tidak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ada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sebelumnya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381000" y="914400"/>
            <a:ext cx="83058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1. Input device (unit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Masukan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Unit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ini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merupakan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perangkat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computer yang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memiliki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fungsi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sebagai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masukan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baik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itu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perintah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maupun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koneksi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ke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dalam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sistem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komputer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  Input devices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atau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unit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masukan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yang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umumnya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digunakan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personal computer (PC)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adalah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keyboard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mouse, keyboard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mouse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adalah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unit yang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menghubungkan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user (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pengguna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dengan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komputer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 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gambar-215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4914900"/>
            <a:ext cx="3514725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gambar-213b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4724400"/>
            <a:ext cx="2057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457200"/>
            <a:ext cx="8686800" cy="990600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Unit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masukan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peralatan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input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terdiri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beberapa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macam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antara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lain :</a:t>
            </a:r>
            <a:br>
              <a:rPr lang="en-US" sz="2400" b="1" dirty="0" smtClean="0">
                <a:latin typeface="Times New Roman" pitchFamily="18" charset="0"/>
                <a:cs typeface="Times New Roman" pitchFamily="18" charset="0"/>
              </a:rPr>
            </a:b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04800" y="1295401"/>
            <a:ext cx="4267200" cy="3886200"/>
          </a:xfrm>
        </p:spPr>
        <p:txBody>
          <a:bodyPr>
            <a:noAutofit/>
          </a:bodyPr>
          <a:lstStyle/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Keyboard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Keyboard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merupakan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unit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input yang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paling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penting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suatu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pengolahan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komputer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Keyboard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berfungsi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memasukkan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huruf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angka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karakter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khusus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serta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media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bagi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user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pengguna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melakukan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perintah-perintah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lainnya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diperlukan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seperti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menyimpan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file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membuka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file.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72000" y="990600"/>
            <a:ext cx="4038600" cy="4525963"/>
          </a:xfrm>
        </p:spPr>
        <p:txBody>
          <a:bodyPr>
            <a:normAutofit/>
          </a:bodyPr>
          <a:lstStyle/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Mouse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Mouse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salah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unit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masukan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(input device).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alat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perpindahan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kursor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secara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cepat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Selain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itu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perintah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praktis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cepat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dibanding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keyboard.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Sinyal-sinyal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listrik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input device mouse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dihasilkan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bola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kecil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mouse,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sesuai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pergeseran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pergerakannya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 descr="gambar-211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4876800"/>
            <a:ext cx="3390900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mouse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4800600"/>
            <a:ext cx="260985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609600"/>
            <a:ext cx="8153400" cy="5486400"/>
          </a:xfrm>
        </p:spPr>
        <p:txBody>
          <a:bodyPr>
            <a:noAutofit/>
          </a:bodyPr>
          <a:lstStyle/>
          <a:p>
            <a:pPr lvl="0"/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2. Process </a:t>
            </a:r>
            <a:r>
              <a: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device (unit </a:t>
            </a:r>
            <a:r>
              <a:rPr lang="en-US" sz="28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Pemrosesan</a:t>
            </a:r>
            <a:r>
              <a: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Process 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device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merupakan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perangkat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keras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memiliki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pemrosesan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sebuah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perintah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pengguna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melalui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alat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input,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sehingga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menghasilkan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sebuah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output.  </a:t>
            </a:r>
            <a:endParaRPr lang="en-US" sz="2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Salah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satu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contoh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seperti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prosesor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memproses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perintah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mouse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menggerakkan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sensornya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sehingga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tampil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layar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monitor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kursor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bergerak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sesuai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gerakan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sensor mouse.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Unit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pemrosesan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peralatan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process device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terdiri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beberapa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macam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antara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lain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447800"/>
            <a:ext cx="4572000" cy="4525963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RAM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RAM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merupakan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singkatan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Random Access Memory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biasanya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disebut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istilah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pendek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yaitu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Memori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Memori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RAM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merupakan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sebuah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perangkat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keras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komputer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berfungsi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tempat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penyimpanan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sementara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Memori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bekerja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menyimpan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menyuplai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data-data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penting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dibutuhkan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Processor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cepat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diolah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menjadi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informasi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524000"/>
            <a:ext cx="4343400" cy="4525963"/>
          </a:xfrm>
        </p:spPr>
        <p:txBody>
          <a:bodyPr>
            <a:normAutofit/>
          </a:bodyPr>
          <a:lstStyle/>
          <a:p>
            <a:pPr lvl="0"/>
            <a:r>
              <a:rPr lang="en-US" dirty="0" err="1"/>
              <a:t>Prosesor</a:t>
            </a:r>
            <a:endParaRPr lang="en-US" dirty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Pengertian</a:t>
            </a:r>
            <a:r>
              <a:rPr lang="en-US" dirty="0" smtClean="0"/>
              <a:t> </a:t>
            </a:r>
            <a:r>
              <a:rPr lang="en-US" dirty="0" err="1"/>
              <a:t>prosesor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yang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CPU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otak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. </a:t>
            </a:r>
            <a:r>
              <a:rPr lang="en-US" dirty="0" err="1"/>
              <a:t>Prosesor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yang </a:t>
            </a:r>
            <a:r>
              <a:rPr lang="en-US" dirty="0" err="1"/>
              <a:t>mengeksekusi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kompleks</a:t>
            </a:r>
            <a:r>
              <a:rPr lang="en-US" dirty="0"/>
              <a:t> yang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menjelajah</a:t>
            </a:r>
            <a:r>
              <a:rPr lang="en-US" dirty="0"/>
              <a:t> internet, </a:t>
            </a:r>
            <a:r>
              <a:rPr lang="en-US" dirty="0" err="1"/>
              <a:t>memutar</a:t>
            </a:r>
            <a:r>
              <a:rPr lang="en-US" dirty="0"/>
              <a:t> </a:t>
            </a:r>
            <a:r>
              <a:rPr lang="en-US" dirty="0" err="1"/>
              <a:t>lagu</a:t>
            </a:r>
            <a:r>
              <a:rPr lang="en-US" dirty="0"/>
              <a:t>,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9218" name="Picture 2" descr="R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5305424"/>
            <a:ext cx="2438400" cy="1552576"/>
          </a:xfrm>
          <a:prstGeom prst="rect">
            <a:avLst/>
          </a:prstGeom>
          <a:noFill/>
        </p:spPr>
      </p:pic>
      <p:pic>
        <p:nvPicPr>
          <p:cNvPr id="9220" name="Picture 4" descr="proses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5105400"/>
            <a:ext cx="1428750" cy="1428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04800"/>
            <a:ext cx="8534400" cy="3810000"/>
          </a:xfrm>
        </p:spPr>
        <p:txBody>
          <a:bodyPr>
            <a:noAutofit/>
          </a:bodyPr>
          <a:lstStyle/>
          <a:p>
            <a:pPr lvl="0"/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3. Output 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device (unit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Keluaran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Output 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device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merupakan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perangkat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komputer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memberikan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output (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keluaran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berupa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informasi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Informasi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yang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ditampilkan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komputer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merupakan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hasil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pemrosesan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telah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dilakukan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komputer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Informasi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berupa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tampilan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visual,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suara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maupun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tampilan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cetak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lain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sebagainya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 descr="print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886200"/>
            <a:ext cx="2667000" cy="2667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382000" cy="914400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Unit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keluaran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peralatan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output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terdiri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beberapa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macam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antara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lain :</a:t>
            </a:r>
            <a:br>
              <a:rPr lang="en-US" sz="2400" b="1" dirty="0">
                <a:latin typeface="Times New Roman" pitchFamily="18" charset="0"/>
                <a:cs typeface="Times New Roman" pitchFamily="18" charset="0"/>
              </a:rPr>
            </a:b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95400"/>
            <a:ext cx="4419600" cy="4114799"/>
          </a:xfrm>
        </p:spPr>
        <p:txBody>
          <a:bodyPr>
            <a:noAutofit/>
          </a:bodyPr>
          <a:lstStyle/>
          <a:p>
            <a:pPr lvl="0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Monitor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Monitor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komputer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salah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satu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jenis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soft-copy device,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karena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keluarannya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berupa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signal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elektronik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hal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berupa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gambar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tampil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layar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monitor.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Gambar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tampil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hasil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pemrosesan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ataupun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informasi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masukan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295400"/>
            <a:ext cx="4419600" cy="3276599"/>
          </a:xfrm>
        </p:spPr>
        <p:txBody>
          <a:bodyPr>
            <a:noAutofit/>
          </a:bodyPr>
          <a:lstStyle/>
          <a:p>
            <a:pPr lvl="0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Speaker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Speaker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memiliki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pengertian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transduser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mengubah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sinyal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elektrik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frekuensi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audio (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suara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cara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menggetarkan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komponennya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berbentuk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selaput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Berfungsi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mengeluarkan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suara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komputer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4" name="Picture 6" descr="http://4.bp.blogspot.com/_aRxbDESccfI/TMZfz7xo5DI/AAAAAAAAACo/p7M20c1VpWI/s1600/monito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4572000"/>
            <a:ext cx="2458064" cy="2286000"/>
          </a:xfrm>
          <a:prstGeom prst="rect">
            <a:avLst/>
          </a:prstGeom>
          <a:noFill/>
        </p:spPr>
      </p:pic>
      <p:pic>
        <p:nvPicPr>
          <p:cNvPr id="7176" name="Picture 8" descr="http://x3100.files.wordpress.com/2009/09/speak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4360252"/>
            <a:ext cx="2895600" cy="21167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141</TotalTime>
  <Words>185</Words>
  <Application>Microsoft Office PowerPoint</Application>
  <PresentationFormat>On-screen Show (4:3)</PresentationFormat>
  <Paragraphs>58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Urban</vt:lpstr>
      <vt:lpstr>HARDWARE</vt:lpstr>
      <vt:lpstr>Slide 2</vt:lpstr>
      <vt:lpstr>Slide 3</vt:lpstr>
      <vt:lpstr>Slide 4</vt:lpstr>
      <vt:lpstr>Unit masukan atau peralatan input ini terdiri dari beberapa macam, antara lain : </vt:lpstr>
      <vt:lpstr>Slide 6</vt:lpstr>
      <vt:lpstr>Unit pemrosesan atau peralatan process device ini terdiri dari beberapa macam, antara lain </vt:lpstr>
      <vt:lpstr>Slide 8</vt:lpstr>
      <vt:lpstr>Unit keluaran atau peralatan output ini terdiri dari beberapa macam, antara lain : </vt:lpstr>
      <vt:lpstr>Slide 10</vt:lpstr>
      <vt:lpstr>Unit penyimpanan atau peralatan backing storage ini terdiri dari beberapa macam, antara lain : </vt:lpstr>
      <vt:lpstr>Slide 12</vt:lpstr>
      <vt:lpstr>Unit tambahan atau peralatan periferal ini terdiri dari beberapa macam, antara lain : </vt:lpstr>
      <vt:lpstr>CONTOH HARDWARE UNTUK PENANGGULANGAN BANJIR : 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HARDWARE</dc:title>
  <dc:creator>msi</dc:creator>
  <cp:lastModifiedBy>msi</cp:lastModifiedBy>
  <cp:revision>16</cp:revision>
  <dcterms:created xsi:type="dcterms:W3CDTF">2016-09-22T22:02:31Z</dcterms:created>
  <dcterms:modified xsi:type="dcterms:W3CDTF">2016-09-23T01:52:31Z</dcterms:modified>
</cp:coreProperties>
</file>