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>
        <p:scale>
          <a:sx n="70" d="100"/>
          <a:sy n="70" d="100"/>
        </p:scale>
        <p:origin x="891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2DDFF-69E5-425B-983B-F3322D32D641}" type="datetimeFigureOut">
              <a:rPr lang="pt-PT" smtClean="0"/>
              <a:t>25/03/2025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4C3D-E1BA-4BFA-9F65-C47A1F84AA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485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2DDFF-69E5-425B-983B-F3322D32D641}" type="datetimeFigureOut">
              <a:rPr lang="pt-PT" smtClean="0"/>
              <a:t>25/03/2025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4C3D-E1BA-4BFA-9F65-C47A1F84AA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9717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2DDFF-69E5-425B-983B-F3322D32D641}" type="datetimeFigureOut">
              <a:rPr lang="pt-PT" smtClean="0"/>
              <a:t>25/03/2025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4C3D-E1BA-4BFA-9F65-C47A1F84AA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0067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2DDFF-69E5-425B-983B-F3322D32D641}" type="datetimeFigureOut">
              <a:rPr lang="pt-PT" smtClean="0"/>
              <a:t>25/03/2025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4C3D-E1BA-4BFA-9F65-C47A1F84AAFF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1504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2DDFF-69E5-425B-983B-F3322D32D641}" type="datetimeFigureOut">
              <a:rPr lang="pt-PT" smtClean="0"/>
              <a:t>25/03/2025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4C3D-E1BA-4BFA-9F65-C47A1F84AA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1317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2DDFF-69E5-425B-983B-F3322D32D641}" type="datetimeFigureOut">
              <a:rPr lang="pt-PT" smtClean="0"/>
              <a:t>25/03/2025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4C3D-E1BA-4BFA-9F65-C47A1F84AA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3624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2DDFF-69E5-425B-983B-F3322D32D641}" type="datetimeFigureOut">
              <a:rPr lang="pt-PT" smtClean="0"/>
              <a:t>25/03/2025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4C3D-E1BA-4BFA-9F65-C47A1F84AA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9068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2DDFF-69E5-425B-983B-F3322D32D641}" type="datetimeFigureOut">
              <a:rPr lang="pt-PT" smtClean="0"/>
              <a:t>25/03/2025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4C3D-E1BA-4BFA-9F65-C47A1F84AA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2465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2DDFF-69E5-425B-983B-F3322D32D641}" type="datetimeFigureOut">
              <a:rPr lang="pt-PT" smtClean="0"/>
              <a:t>25/03/2025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4C3D-E1BA-4BFA-9F65-C47A1F84AA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311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2DDFF-69E5-425B-983B-F3322D32D641}" type="datetimeFigureOut">
              <a:rPr lang="pt-PT" smtClean="0"/>
              <a:t>25/03/2025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4C3D-E1BA-4BFA-9F65-C47A1F84AA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025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2DDFF-69E5-425B-983B-F3322D32D641}" type="datetimeFigureOut">
              <a:rPr lang="pt-PT" smtClean="0"/>
              <a:t>25/03/2025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4C3D-E1BA-4BFA-9F65-C47A1F84AA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126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2DDFF-69E5-425B-983B-F3322D32D641}" type="datetimeFigureOut">
              <a:rPr lang="pt-PT" smtClean="0"/>
              <a:t>25/03/2025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4C3D-E1BA-4BFA-9F65-C47A1F84AA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4812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2DDFF-69E5-425B-983B-F3322D32D641}" type="datetimeFigureOut">
              <a:rPr lang="pt-PT" smtClean="0"/>
              <a:t>25/03/2025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4C3D-E1BA-4BFA-9F65-C47A1F84AA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7359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2DDFF-69E5-425B-983B-F3322D32D641}" type="datetimeFigureOut">
              <a:rPr lang="pt-PT" smtClean="0"/>
              <a:t>25/03/2025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4C3D-E1BA-4BFA-9F65-C47A1F84AA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916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2DDFF-69E5-425B-983B-F3322D32D641}" type="datetimeFigureOut">
              <a:rPr lang="pt-PT" smtClean="0"/>
              <a:t>25/03/2025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4C3D-E1BA-4BFA-9F65-C47A1F84AA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098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2DDFF-69E5-425B-983B-F3322D32D641}" type="datetimeFigureOut">
              <a:rPr lang="pt-PT" smtClean="0"/>
              <a:t>25/03/2025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4C3D-E1BA-4BFA-9F65-C47A1F84AA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194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2DDFF-69E5-425B-983B-F3322D32D641}" type="datetimeFigureOut">
              <a:rPr lang="pt-PT" smtClean="0"/>
              <a:t>25/03/2025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4C3D-E1BA-4BFA-9F65-C47A1F84AA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288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2DDFF-69E5-425B-983B-F3322D32D641}" type="datetimeFigureOut">
              <a:rPr lang="pt-PT" smtClean="0"/>
              <a:t>25/03/2025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E4C3D-E1BA-4BFA-9F65-C47A1F84AA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0367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nde o engenheiro de produção pode trabalhar?">
            <a:extLst>
              <a:ext uri="{FF2B5EF4-FFF2-40B4-BE49-F238E27FC236}">
                <a16:creationId xmlns:a16="http://schemas.microsoft.com/office/drawing/2014/main" id="{5AA8EC96-2117-7E91-08F5-BEC8DED48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6"/>
          <a:stretch/>
        </p:blipFill>
        <p:spPr bwMode="auto">
          <a:xfrm>
            <a:off x="20" y="2030"/>
            <a:ext cx="12191980" cy="685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1030">
            <a:extLst>
              <a:ext uri="{FF2B5EF4-FFF2-40B4-BE49-F238E27FC236}">
                <a16:creationId xmlns:a16="http://schemas.microsoft.com/office/drawing/2014/main" id="{BD1CAB03-F6A4-4736-85F6-261056424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E2321B3-5D47-422E-8DD6-192DA485F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0000"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35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FECB7E-F98D-6E88-9795-24BEB5CCE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>
            <a:normAutofit/>
          </a:bodyPr>
          <a:lstStyle/>
          <a:p>
            <a:r>
              <a:rPr lang="pt-PT" dirty="0"/>
              <a:t>Projeto “Engenheiros sem Fronteiras”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6B4107-3CC0-C777-41BA-CB2CC7E49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>
            <a:normAutofit/>
          </a:bodyPr>
          <a:lstStyle/>
          <a:p>
            <a:r>
              <a:rPr lang="pt-PT" dirty="0"/>
              <a:t>Grupo 3</a:t>
            </a:r>
          </a:p>
        </p:txBody>
      </p:sp>
    </p:spTree>
    <p:extLst>
      <p:ext uri="{BB962C8B-B14F-4D97-AF65-F5344CB8AC3E}">
        <p14:creationId xmlns:p14="http://schemas.microsoft.com/office/powerpoint/2010/main" val="147606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5433E-A8FF-7857-A34E-229DBF495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7" y="0"/>
            <a:ext cx="10353761" cy="1326321"/>
          </a:xfrm>
        </p:spPr>
        <p:txBody>
          <a:bodyPr/>
          <a:lstStyle/>
          <a:p>
            <a:r>
              <a:rPr lang="pt-PT" dirty="0"/>
              <a:t>Diagrama de </a:t>
            </a:r>
            <a:r>
              <a:rPr lang="pt-PT" dirty="0" err="1"/>
              <a:t>Gantt</a:t>
            </a:r>
            <a:endParaRPr lang="pt-PT" dirty="0"/>
          </a:p>
        </p:txBody>
      </p:sp>
      <p:pic>
        <p:nvPicPr>
          <p:cNvPr id="5" name="Marcador de Posição de Conteúdo 4" descr="Uma imagem com texto, captura de ecrã, Tipo de letra, número&#10;&#10;Os conteúdos gerados por IA poderão estar incorretos.">
            <a:extLst>
              <a:ext uri="{FF2B5EF4-FFF2-40B4-BE49-F238E27FC236}">
                <a16:creationId xmlns:a16="http://schemas.microsoft.com/office/drawing/2014/main" id="{75FFC02B-BE0C-A2A7-6A14-A8BC86F79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652" y="1260763"/>
            <a:ext cx="7496693" cy="5354782"/>
          </a:xfrm>
        </p:spPr>
      </p:pic>
    </p:spTree>
    <p:extLst>
      <p:ext uri="{BB962C8B-B14F-4D97-AF65-F5344CB8AC3E}">
        <p14:creationId xmlns:p14="http://schemas.microsoft.com/office/powerpoint/2010/main" val="21578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279213-0E19-2470-5A47-2B686E868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24287"/>
            <a:ext cx="10353761" cy="1326321"/>
          </a:xfrm>
        </p:spPr>
        <p:txBody>
          <a:bodyPr/>
          <a:lstStyle/>
          <a:p>
            <a:r>
              <a:rPr lang="pt-PT" dirty="0"/>
              <a:t>Tela INICIAL E LOGIN GERAL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666480FD-6BAE-4144-AB01-95629EC7AB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0455" y="1730275"/>
            <a:ext cx="2147740" cy="4662275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C921DF8-7CB3-B5B7-71B7-36E5792CB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807" y="1729522"/>
            <a:ext cx="2147739" cy="466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75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DEE070-969A-DDE7-19BE-AE2EFB9C3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APP PARA Voluntários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15606535-AB4F-4DD6-21C3-E29718E4F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9649" y="1935920"/>
            <a:ext cx="1709810" cy="36957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0BAF7F0-F88C-7570-1476-FC82A9E8C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508" y="1935920"/>
            <a:ext cx="1709810" cy="37113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200ACFB-6B3B-5E82-4D66-F2625691E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1367" y="1935920"/>
            <a:ext cx="1709810" cy="371138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5764B05-C5B1-78CC-848E-80AF023FD3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6965" y="1920235"/>
            <a:ext cx="1728202" cy="371138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F64BBA2-EC58-546B-F6F1-EB5094DADC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0955" y="1920235"/>
            <a:ext cx="1736979" cy="372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85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287B4-2E54-B894-F3F0-89512CF5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APP PARA ORGANIZAÇÕES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1239EDF7-6EF4-6ACF-E419-479090FF6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868" y="2108949"/>
            <a:ext cx="1707150" cy="36957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20408C7-8324-E1B7-99B5-D66197939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190" y="2095364"/>
            <a:ext cx="1707150" cy="37092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9EC15BE-418D-7624-9F7C-2B0C030B0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128" y="2088572"/>
            <a:ext cx="1731839" cy="370928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BF9AA99-0305-400B-7140-7D26903BD7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4139" y="2055127"/>
            <a:ext cx="1722841" cy="370928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D07179D-8217-F7AE-1DBC-966EF12506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3152" y="2055126"/>
            <a:ext cx="1710043" cy="370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373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02890B-D660-E266-0879-B22264EE3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Resumo Relatório Software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648BF57-D19D-96E9-2623-7AB1D60E7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400" dirty="0"/>
              <a:t>Decisões técnicas e Ferramentas:</a:t>
            </a:r>
          </a:p>
          <a:p>
            <a:pPr marL="0" indent="0">
              <a:buNone/>
            </a:pPr>
            <a:r>
              <a:rPr lang="pt-PT" dirty="0"/>
              <a:t>Uso de </a:t>
            </a:r>
            <a:r>
              <a:rPr lang="pt-PT" dirty="0" err="1"/>
              <a:t>Github</a:t>
            </a:r>
            <a:r>
              <a:rPr lang="pt-PT" dirty="0"/>
              <a:t>;</a:t>
            </a:r>
          </a:p>
          <a:p>
            <a:pPr marL="0" indent="0">
              <a:buNone/>
            </a:pPr>
            <a:r>
              <a:rPr lang="pt-PT" dirty="0"/>
              <a:t>Arquitetura: Cliente-Servidor com protocolo TCP/IP;</a:t>
            </a:r>
          </a:p>
          <a:p>
            <a:pPr marL="0" indent="0">
              <a:buNone/>
            </a:pPr>
            <a:r>
              <a:rPr lang="pt-PT" dirty="0"/>
              <a:t>Suporte Múltiplos Clientes Simultâneo;</a:t>
            </a:r>
          </a:p>
          <a:p>
            <a:pPr marL="0" indent="0">
              <a:buNone/>
            </a:pPr>
            <a:r>
              <a:rPr lang="pt-PT" dirty="0" err="1"/>
              <a:t>Telnet</a:t>
            </a:r>
            <a:r>
              <a:rPr lang="pt-PT" dirty="0"/>
              <a:t> em linguagem C;</a:t>
            </a:r>
          </a:p>
          <a:p>
            <a:pPr marL="0" indent="0">
              <a:buNone/>
            </a:pPr>
            <a:r>
              <a:rPr lang="pt-PT" dirty="0"/>
              <a:t>Comunicação via </a:t>
            </a:r>
            <a:r>
              <a:rPr lang="pt-PT" dirty="0" err="1"/>
              <a:t>Whatsapp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0356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3178B-7B0C-4851-FD15-2FD53F0A8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Resumo relatório </a:t>
            </a:r>
            <a:r>
              <a:rPr lang="pt-PT" dirty="0" err="1"/>
              <a:t>Risk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Testing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FDC3682-CFDF-4712-5A38-6A5B14E84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602448"/>
          </a:xfrm>
        </p:spPr>
        <p:txBody>
          <a:bodyPr>
            <a:normAutofit/>
          </a:bodyPr>
          <a:lstStyle/>
          <a:p>
            <a:r>
              <a:rPr lang="pt-PT" sz="2400" dirty="0"/>
              <a:t>Riscos:</a:t>
            </a:r>
          </a:p>
          <a:p>
            <a:pPr marL="0" indent="0">
              <a:buNone/>
            </a:pPr>
            <a:r>
              <a:rPr lang="pt-PT" dirty="0"/>
              <a:t>Falta Comunicação / Atrasos em entregas / Dificuldades Técnicas;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sz="2400" dirty="0"/>
              <a:t>Plano de mitigação:</a:t>
            </a:r>
          </a:p>
          <a:p>
            <a:pPr marL="0" indent="0">
              <a:buNone/>
            </a:pPr>
            <a:r>
              <a:rPr lang="pt-PT" dirty="0"/>
              <a:t>Comunicação constante / Prazos internos antes de oficiais / Divisão clara de tarefas;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sz="2400" dirty="0"/>
              <a:t>Testes definidos:</a:t>
            </a:r>
          </a:p>
          <a:p>
            <a:pPr marL="0" indent="0">
              <a:buNone/>
            </a:pPr>
            <a:r>
              <a:rPr lang="pt-PT" dirty="0"/>
              <a:t>Funcionalidade,  Robustez, Usabilidade.</a:t>
            </a:r>
          </a:p>
        </p:txBody>
      </p:sp>
    </p:spTree>
    <p:extLst>
      <p:ext uri="{BB962C8B-B14F-4D97-AF65-F5344CB8AC3E}">
        <p14:creationId xmlns:p14="http://schemas.microsoft.com/office/powerpoint/2010/main" val="971083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5FD33-39CD-FB26-CB6A-B51833FA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Resumo relatório </a:t>
            </a:r>
            <a:r>
              <a:rPr lang="pt-PT" dirty="0" err="1"/>
              <a:t>quality</a:t>
            </a:r>
            <a:r>
              <a:rPr lang="pt-PT" dirty="0"/>
              <a:t> 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E2BB34D-F340-2DFA-AA6E-1AD2DA965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559917"/>
          </a:xfrm>
        </p:spPr>
        <p:txBody>
          <a:bodyPr>
            <a:normAutofit lnSpcReduction="10000"/>
          </a:bodyPr>
          <a:lstStyle/>
          <a:p>
            <a:r>
              <a:rPr lang="pt-PT" sz="2400" dirty="0"/>
              <a:t>Estado da Arte:</a:t>
            </a:r>
          </a:p>
          <a:p>
            <a:pPr marL="0" indent="0">
              <a:buNone/>
            </a:pPr>
            <a:r>
              <a:rPr lang="pt-PT" dirty="0"/>
              <a:t>Registo e Autenticação / Gestão Desafios / Gestão Candidatos /Atualizar Dados; </a:t>
            </a:r>
          </a:p>
          <a:p>
            <a:pPr marL="0" indent="0">
              <a:buNone/>
            </a:pPr>
            <a:endParaRPr lang="pt-PT" sz="2400" dirty="0"/>
          </a:p>
          <a:p>
            <a:r>
              <a:rPr lang="pt-PT" sz="2400" dirty="0" err="1"/>
              <a:t>Checklist</a:t>
            </a:r>
            <a:r>
              <a:rPr lang="pt-PT" sz="2400" dirty="0"/>
              <a:t> de Qualidade:</a:t>
            </a:r>
          </a:p>
          <a:p>
            <a:pPr marL="0" indent="0">
              <a:buNone/>
            </a:pPr>
            <a:r>
              <a:rPr lang="pt-PT" dirty="0"/>
              <a:t>Relatório </a:t>
            </a:r>
            <a:r>
              <a:rPr lang="pt-PT" dirty="0" err="1"/>
              <a:t>Gantt</a:t>
            </a:r>
            <a:r>
              <a:rPr lang="pt-PT" dirty="0"/>
              <a:t> pronto;</a:t>
            </a:r>
          </a:p>
          <a:p>
            <a:pPr marL="0" indent="0">
              <a:buNone/>
            </a:pPr>
            <a:r>
              <a:rPr lang="pt-PT" dirty="0"/>
              <a:t>Código pronto;</a:t>
            </a:r>
          </a:p>
          <a:p>
            <a:pPr marL="0" indent="0">
              <a:buNone/>
            </a:pPr>
            <a:r>
              <a:rPr lang="pt-PT" dirty="0" err="1"/>
              <a:t>Mockups</a:t>
            </a:r>
            <a:r>
              <a:rPr lang="pt-PT" dirty="0"/>
              <a:t> verificados;</a:t>
            </a:r>
          </a:p>
          <a:p>
            <a:pPr marL="0" indent="0">
              <a:buNone/>
            </a:pPr>
            <a:r>
              <a:rPr lang="pt-PT" dirty="0"/>
              <a:t>Apresentação pronta;</a:t>
            </a:r>
          </a:p>
          <a:p>
            <a:pPr marL="0" indent="0">
              <a:buNone/>
            </a:pPr>
            <a:r>
              <a:rPr lang="pt-PT" dirty="0"/>
              <a:t>Contributos entregues por todos.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61107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DCAA5-2153-CA4F-4FE7-660D5F45E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Equipa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3705CB0-A509-2807-4C48-0D218318A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Team Manager - Eduardo Fernandes</a:t>
            </a:r>
          </a:p>
          <a:p>
            <a:r>
              <a:rPr lang="pt-PT" dirty="0" err="1"/>
              <a:t>Account</a:t>
            </a:r>
            <a:r>
              <a:rPr lang="pt-PT" dirty="0"/>
              <a:t> Manager - Diogo Busano</a:t>
            </a:r>
          </a:p>
          <a:p>
            <a:r>
              <a:rPr lang="pt-PT" dirty="0"/>
              <a:t>Software Manager - Simão Castilho</a:t>
            </a:r>
          </a:p>
          <a:p>
            <a:r>
              <a:rPr lang="pt-PT" dirty="0" err="1"/>
              <a:t>Risk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Testing</a:t>
            </a:r>
            <a:r>
              <a:rPr lang="pt-PT" dirty="0"/>
              <a:t> Manager - Afonso Paiva</a:t>
            </a:r>
          </a:p>
          <a:p>
            <a:r>
              <a:rPr lang="pt-PT" dirty="0" err="1"/>
              <a:t>Quality</a:t>
            </a:r>
            <a:r>
              <a:rPr lang="pt-PT" dirty="0"/>
              <a:t> Manager - Henrique Ferreira</a:t>
            </a:r>
          </a:p>
          <a:p>
            <a:r>
              <a:rPr lang="pt-PT" dirty="0" err="1"/>
              <a:t>Development</a:t>
            </a:r>
            <a:r>
              <a:rPr lang="pt-PT" dirty="0"/>
              <a:t> Team: </a:t>
            </a:r>
            <a:r>
              <a:rPr lang="pt-PT" dirty="0" err="1"/>
              <a:t>Chadraque</a:t>
            </a:r>
            <a:r>
              <a:rPr lang="pt-PT" dirty="0"/>
              <a:t> António, João Pereira, Tiago Pereira, Leandro Pereira</a:t>
            </a:r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746695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265</TotalTime>
  <Words>185</Words>
  <Application>Microsoft Office PowerPoint</Application>
  <PresentationFormat>Ecrã Panorâmico</PresentationFormat>
  <Paragraphs>40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Calibri</vt:lpstr>
      <vt:lpstr>Rockwell</vt:lpstr>
      <vt:lpstr>Damask</vt:lpstr>
      <vt:lpstr>Projeto “Engenheiros sem Fronteiras”</vt:lpstr>
      <vt:lpstr>Diagrama de Gantt</vt:lpstr>
      <vt:lpstr>Tela INICIAL E LOGIN GERAL</vt:lpstr>
      <vt:lpstr>APP PARA Voluntários</vt:lpstr>
      <vt:lpstr>APP PARA ORGANIZAÇÕES</vt:lpstr>
      <vt:lpstr>Resumo Relatório Software </vt:lpstr>
      <vt:lpstr>Resumo relatório Risk and Testing</vt:lpstr>
      <vt:lpstr>Resumo relatório quality  </vt:lpstr>
      <vt:lpstr>Equipa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Fernandinho10 Eduardo1234</dc:creator>
  <cp:lastModifiedBy>Fernandinho10 Eduardo1234</cp:lastModifiedBy>
  <cp:revision>8</cp:revision>
  <dcterms:created xsi:type="dcterms:W3CDTF">2025-03-25T10:50:22Z</dcterms:created>
  <dcterms:modified xsi:type="dcterms:W3CDTF">2025-03-25T17:19:16Z</dcterms:modified>
</cp:coreProperties>
</file>