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FAF"/>
    <a:srgbClr val="DAEDC7"/>
    <a:srgbClr val="DBD692"/>
    <a:srgbClr val="CBDAB5"/>
    <a:srgbClr val="DFD2DB"/>
    <a:srgbClr val="D9D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0"/>
    <p:restoredTop sz="94680"/>
  </p:normalViewPr>
  <p:slideViewPr>
    <p:cSldViewPr snapToGrid="0">
      <p:cViewPr>
        <p:scale>
          <a:sx n="114" d="100"/>
          <a:sy n="114" d="100"/>
        </p:scale>
        <p:origin x="188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E6EA6-BCC2-3742-9C4C-052FC168641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6D49E-4846-8B49-A504-56E13E2D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6D49E-4846-8B49-A504-56E13E2D7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6D49E-4846-8B49-A504-56E13E2D7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6D49E-4846-8B49-A504-56E13E2D7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A3C-D476-D0EA-5AC2-B43E4DF38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AF70E-B561-127E-7228-8E82E56ED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BC00-E8C9-12F3-C45D-12548D1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AF62-CEAD-06E4-CBDE-682FC6CB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113-E3BE-4407-51E9-D4162FD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F10E-60F4-BF7A-8D55-71AB6D0F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3386A-13F1-3DB2-FB56-D72BB062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17CE-2E68-8293-8FF6-926EC57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B32B-5D36-7D72-7347-91889312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A426-18E7-2FB2-C84E-8A7DB693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2D2FD-875A-3CF7-54A3-A961AEF5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D9B5-E61C-A5BE-F4D4-74C2C4C6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991C-E71E-1B48-1838-3E43BE1B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E614-F3E4-2B28-B635-D438ED7C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A772-E985-EFB2-B399-7109ECE1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9C33-CDD2-5AA2-5837-80DD267D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F669-B081-1537-4009-770E8A2A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3767-B2EB-1D8A-5616-C93980B4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DB8F-AB51-CBB4-2BE4-96A7CC12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634E-B457-AB7D-03CB-76F2A9B2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CDF-5DFC-D08E-91A5-F4AB7CA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85FD-2E79-230A-595A-1EDE22C3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E7C2-3830-93F9-B0D6-41AE397E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B1C9-AD02-632B-D14F-61E9D6C6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34E2-B313-D832-0075-D1B732BD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E90A-BEFA-3A58-9F27-C7EA3AAC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0F7C-517B-9955-AF8D-7D643A409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8DC6-0A30-378B-8B7B-9A1DE91C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68E6D-A1C1-7FF7-6F6E-8EAA907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F8F2B-B621-7ACB-D4A3-C618731D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272AC-DEBE-A2C5-9709-98822429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F3B9-70F3-1CEF-D5D8-10FA24BA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70C4F-A773-DD93-D786-D0E8A8D1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36A0-36C8-8FBF-5B95-6E2C7FA0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A640-F615-E286-D890-3E113636A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F8916-49B6-3996-2B0B-001F892FC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5FC6-47B6-1720-8926-8CD5EF9B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232B7-DD40-C3B5-CB43-D32BFF22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2A533-CDFB-3ADC-1C33-00B25617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5B35-5A85-3A3A-A2B4-2CCE0B5E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89E85-45BA-B89F-EC6D-092BB0AE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50354-0DAF-5E11-2B7A-F1DDF3D3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736C-4B9A-B99E-F9D5-A4F3EF96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DF325-A48D-FB73-BAE1-B358FC73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27136-40EF-F87F-3F8F-614E834C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47E3-9339-93D9-B99A-506AB4E1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462F-04DD-8FF4-ED17-A29FE17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9151-1337-C71E-4B84-75DC5914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CB9EE-41B9-65B0-3C35-D296B411F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957CB-B4BA-92DD-13A9-D69DFC28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2988-D69E-5798-01A2-AED51D6A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C23C-B268-AF45-664F-09F10E7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3CD5-D017-B06C-268E-730536A6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24768-A73C-0053-EB99-05D2F8520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560D-A9DB-F70D-BCEE-0594B414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42242-D49E-B105-FD8C-AD881011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F34B-7065-7DEC-70A0-9A94DBF2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2F13B-E0AD-4A91-E887-44064A5E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91E89-1962-80B3-35B0-C7F53038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5355-C660-A7DC-EEBC-289DC7A6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CEC4-4303-D039-1A5D-291755405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B23BD-1AED-9744-810B-44F98E53157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CF40-C633-868F-764A-2062F3FE6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B76B-94D3-0D84-89C2-887FEA18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8FCED-156B-7C40-99B9-B37C85853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EDCAE0-5F31-FC13-1A0D-C696D9220A12}"/>
              </a:ext>
            </a:extLst>
          </p:cNvPr>
          <p:cNvSpPr/>
          <p:nvPr/>
        </p:nvSpPr>
        <p:spPr>
          <a:xfrm>
            <a:off x="1025072" y="1044371"/>
            <a:ext cx="1194129" cy="406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DBCDD-AC5A-3C87-71D3-25CAF4B3B893}"/>
              </a:ext>
            </a:extLst>
          </p:cNvPr>
          <p:cNvSpPr/>
          <p:nvPr/>
        </p:nvSpPr>
        <p:spPr>
          <a:xfrm>
            <a:off x="3822700" y="1044371"/>
            <a:ext cx="1194129" cy="40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A85DA-7504-05CA-5413-7C6019CE92D3}"/>
              </a:ext>
            </a:extLst>
          </p:cNvPr>
          <p:cNvSpPr/>
          <p:nvPr/>
        </p:nvSpPr>
        <p:spPr>
          <a:xfrm>
            <a:off x="5106538" y="1044371"/>
            <a:ext cx="1570261" cy="40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Chemistry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7D766-D772-AC7B-BBA5-2D28224B3DFD}"/>
              </a:ext>
            </a:extLst>
          </p:cNvPr>
          <p:cNvSpPr/>
          <p:nvPr/>
        </p:nvSpPr>
        <p:spPr>
          <a:xfrm>
            <a:off x="6798123" y="1043712"/>
            <a:ext cx="1434124" cy="406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E094EA-E5ED-CAED-46AF-ED07D73C0DF6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1622134" y="1450771"/>
            <a:ext cx="3" cy="22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CE4A2-F9C8-4640-1EEF-D45CD73DE68F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4419765" y="1450771"/>
            <a:ext cx="2" cy="22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5A08C34-33BC-804A-C775-BA4858DF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59753"/>
              </p:ext>
            </p:extLst>
          </p:nvPr>
        </p:nvGraphicFramePr>
        <p:xfrm>
          <a:off x="1025072" y="1680081"/>
          <a:ext cx="11941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25">
                  <a:extLst>
                    <a:ext uri="{9D8B030D-6E8A-4147-A177-3AD203B41FA5}">
                      <a16:colId xmlns:a16="http://schemas.microsoft.com/office/drawing/2014/main" val="3296902912"/>
                    </a:ext>
                  </a:extLst>
                </a:gridCol>
              </a:tblGrid>
              <a:tr h="22885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Calculus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8063"/>
                  </a:ext>
                </a:extLst>
              </a:tr>
              <a:tr h="216140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03484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Combinatorics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418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Complex anal..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99676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Number </a:t>
                      </a:r>
                      <a:r>
                        <a:rPr lang="en-US" sz="1200" dirty="0" err="1"/>
                        <a:t>theo.</a:t>
                      </a:r>
                      <a:r>
                        <a:rPr lang="en-US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76826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Geometry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40148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Numerical an..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8306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F323339E-DFDB-3EE9-17CC-9E066083BF38}"/>
              </a:ext>
            </a:extLst>
          </p:cNvPr>
          <p:cNvSpPr/>
          <p:nvPr/>
        </p:nvSpPr>
        <p:spPr>
          <a:xfrm>
            <a:off x="2314535" y="1043712"/>
            <a:ext cx="1388165" cy="40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30E0A77B-4A68-B80B-665F-F8B046DA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85144"/>
              </p:ext>
            </p:extLst>
          </p:nvPr>
        </p:nvGraphicFramePr>
        <p:xfrm>
          <a:off x="2314539" y="1680081"/>
          <a:ext cx="138816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296902912"/>
                    </a:ext>
                  </a:extLst>
                </a:gridCol>
              </a:tblGrid>
              <a:tr h="22885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Kinetics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8063"/>
                  </a:ext>
                </a:extLst>
              </a:tr>
              <a:tr h="216140">
                <a:tc>
                  <a:txBody>
                    <a:bodyPr/>
                    <a:lstStyle/>
                    <a:p>
                      <a:r>
                        <a:rPr lang="en-US" sz="1200" dirty="0"/>
                        <a:t>Electromagnetics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03484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Atom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418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Wave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99676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Particle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76826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Relativity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40148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Quantum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83060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8EEFE2-5C9E-AFDA-AC6C-D78D448E6EA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3008618" y="1450112"/>
            <a:ext cx="3" cy="229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C587BE4-7172-E1B0-2C1E-BFF42FE5B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69685"/>
              </p:ext>
            </p:extLst>
          </p:nvPr>
        </p:nvGraphicFramePr>
        <p:xfrm>
          <a:off x="6798124" y="1680079"/>
          <a:ext cx="1434123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23">
                  <a:extLst>
                    <a:ext uri="{9D8B030D-6E8A-4147-A177-3AD203B41FA5}">
                      <a16:colId xmlns:a16="http://schemas.microsoft.com/office/drawing/2014/main" val="3296902912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8063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r>
                        <a:rPr lang="en-US" sz="1200" dirty="0"/>
                        <a:t>Electronical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 err="1"/>
                        <a:t>Eng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03484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r>
                        <a:rPr lang="en-US" sz="1200" dirty="0"/>
                        <a:t>Machine Learn</a:t>
                      </a:r>
                      <a:r>
                        <a:rPr lang="en-US" altLang="zh-CN" sz="1200" dirty="0"/>
                        <a:t>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41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r>
                        <a:rPr lang="en-US" sz="1200" dirty="0"/>
                        <a:t>Signal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99676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76826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r>
                        <a:rPr lang="en-US" sz="1200" dirty="0"/>
                        <a:t>Mechanical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 err="1"/>
                        <a:t>Eng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40148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FDFDFD-89CF-F3C7-0940-CD533FAA6BB8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7515185" y="1450112"/>
            <a:ext cx="0" cy="229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1B0EDA6-2F27-A932-7111-666A4342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98552"/>
              </p:ext>
            </p:extLst>
          </p:nvPr>
        </p:nvGraphicFramePr>
        <p:xfrm>
          <a:off x="3822705" y="1680081"/>
          <a:ext cx="11941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25">
                  <a:extLst>
                    <a:ext uri="{9D8B030D-6E8A-4147-A177-3AD203B41FA5}">
                      <a16:colId xmlns:a16="http://schemas.microsoft.com/office/drawing/2014/main" val="3296902912"/>
                    </a:ext>
                  </a:extLst>
                </a:gridCol>
              </a:tblGrid>
              <a:tr h="22885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Cell Biology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8063"/>
                  </a:ext>
                </a:extLst>
              </a:tr>
              <a:tr h="216140">
                <a:tc>
                  <a:txBody>
                    <a:bodyPr/>
                    <a:lstStyle/>
                    <a:p>
                      <a:r>
                        <a:rPr lang="en-US" sz="1200" dirty="0"/>
                        <a:t>Genetics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03484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418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Botany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99676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Microbiology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76826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Zoology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40148"/>
                  </a:ext>
                </a:extLst>
              </a:tr>
              <a:tr h="228854">
                <a:tc>
                  <a:txBody>
                    <a:bodyPr/>
                    <a:lstStyle/>
                    <a:p>
                      <a:r>
                        <a:rPr lang="en-US" sz="1200" dirty="0"/>
                        <a:t>Anatomy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8306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CFFC24D-7D2E-F208-C7FF-7748E8AF4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133"/>
              </p:ext>
            </p:extLst>
          </p:nvPr>
        </p:nvGraphicFramePr>
        <p:xfrm>
          <a:off x="5106540" y="1680079"/>
          <a:ext cx="1570280" cy="191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80">
                  <a:extLst>
                    <a:ext uri="{9D8B030D-6E8A-4147-A177-3AD203B41FA5}">
                      <a16:colId xmlns:a16="http://schemas.microsoft.com/office/drawing/2014/main" val="3296902912"/>
                    </a:ext>
                  </a:extLst>
                </a:gridCol>
              </a:tblGrid>
              <a:tr h="31967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Chemical Reaction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8063"/>
                  </a:ext>
                </a:extLst>
              </a:tr>
              <a:tr h="319676">
                <a:tc>
                  <a:txBody>
                    <a:bodyPr/>
                    <a:lstStyle/>
                    <a:p>
                      <a:r>
                        <a:rPr lang="en-US" sz="1200" dirty="0"/>
                        <a:t>Organic Chem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03484"/>
                  </a:ext>
                </a:extLst>
              </a:tr>
              <a:tr h="319676">
                <a:tc>
                  <a:txBody>
                    <a:bodyPr/>
                    <a:lstStyle/>
                    <a:p>
                      <a:r>
                        <a:rPr lang="en-US" sz="1200" dirty="0"/>
                        <a:t>Inorganic Chem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418"/>
                  </a:ext>
                </a:extLst>
              </a:tr>
              <a:tr h="319676">
                <a:tc>
                  <a:txBody>
                    <a:bodyPr/>
                    <a:lstStyle/>
                    <a:p>
                      <a:r>
                        <a:rPr lang="en-US" sz="1200" dirty="0"/>
                        <a:t>Physical Chem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99676"/>
                  </a:ext>
                </a:extLst>
              </a:tr>
              <a:tr h="319676">
                <a:tc>
                  <a:txBody>
                    <a:bodyPr/>
                    <a:lstStyle/>
                    <a:p>
                      <a:r>
                        <a:rPr lang="en-US" sz="1200" dirty="0"/>
                        <a:t>Biological Chem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76826"/>
                  </a:ext>
                </a:extLst>
              </a:tr>
              <a:tr h="319676">
                <a:tc>
                  <a:txBody>
                    <a:bodyPr/>
                    <a:lstStyle/>
                    <a:p>
                      <a:r>
                        <a:rPr lang="en-US" sz="1200" dirty="0"/>
                        <a:t>Medical Chem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4014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C21B31-037C-3BEB-B608-F8519017FF1A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>
          <a:xfrm>
            <a:off x="5891669" y="1450771"/>
            <a:ext cx="11" cy="22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people icon vector sign symbol graphic illustration 19989716  Vector Art at Vecteezy">
            <a:extLst>
              <a:ext uri="{FF2B5EF4-FFF2-40B4-BE49-F238E27FC236}">
                <a16:creationId xmlns:a16="http://schemas.microsoft.com/office/drawing/2014/main" id="{BB8CBB19-9B63-7AA5-9E31-43C4D9CA0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b="13979"/>
          <a:stretch/>
        </p:blipFill>
        <p:spPr bwMode="auto">
          <a:xfrm>
            <a:off x="2423568" y="3994051"/>
            <a:ext cx="1029304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7425C2D-096E-D411-C323-1902B29EB25C}"/>
              </a:ext>
            </a:extLst>
          </p:cNvPr>
          <p:cNvCxnSpPr>
            <a:cxnSpLocks/>
            <a:stCxn id="34" idx="2"/>
            <a:endCxn id="1026" idx="0"/>
          </p:cNvCxnSpPr>
          <p:nvPr/>
        </p:nvCxnSpPr>
        <p:spPr>
          <a:xfrm rot="16200000" flipH="1">
            <a:off x="2083312" y="3139143"/>
            <a:ext cx="393730" cy="1316086"/>
          </a:xfrm>
          <a:prstGeom prst="bent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3EF14F1C-6678-100C-51AB-FCBCE276F4FC}"/>
              </a:ext>
            </a:extLst>
          </p:cNvPr>
          <p:cNvCxnSpPr>
            <a:cxnSpLocks/>
            <a:stCxn id="60" idx="2"/>
            <a:endCxn id="1026" idx="0"/>
          </p:cNvCxnSpPr>
          <p:nvPr/>
        </p:nvCxnSpPr>
        <p:spPr>
          <a:xfrm rot="5400000">
            <a:off x="5029837" y="1508702"/>
            <a:ext cx="393733" cy="4576965"/>
          </a:xfrm>
          <a:prstGeom prst="bent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nternet Icon Vector Symbol Design Illustration 26221538 Vector Art at  Vecteezy">
            <a:extLst>
              <a:ext uri="{FF2B5EF4-FFF2-40B4-BE49-F238E27FC236}">
                <a16:creationId xmlns:a16="http://schemas.microsoft.com/office/drawing/2014/main" id="{FE474919-59F7-D4B6-D46B-47F9C8B6F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1737" r="12308" b="14230"/>
          <a:stretch/>
        </p:blipFill>
        <p:spPr bwMode="auto">
          <a:xfrm>
            <a:off x="3837185" y="4549150"/>
            <a:ext cx="667492" cy="6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Opened Book SVG, PNG Icon, Symbol. Download Image.">
            <a:extLst>
              <a:ext uri="{FF2B5EF4-FFF2-40B4-BE49-F238E27FC236}">
                <a16:creationId xmlns:a16="http://schemas.microsoft.com/office/drawing/2014/main" id="{C1F6CA2A-EEDD-C40F-308C-4E535E53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02" y="4493757"/>
            <a:ext cx="787724" cy="7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am Icon Style 7246863 Vector Art at Vecteezy">
            <a:extLst>
              <a:ext uri="{FF2B5EF4-FFF2-40B4-BE49-F238E27FC236}">
                <a16:creationId xmlns:a16="http://schemas.microsoft.com/office/drawing/2014/main" id="{90C762AA-6218-D4C4-7D6A-DF5B6B84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76" y="4499691"/>
            <a:ext cx="751113" cy="7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9F4A60E0-9773-66E3-A9A5-463A49A99658}"/>
              </a:ext>
            </a:extLst>
          </p:cNvPr>
          <p:cNvSpPr/>
          <p:nvPr/>
        </p:nvSpPr>
        <p:spPr>
          <a:xfrm>
            <a:off x="3782951" y="4493758"/>
            <a:ext cx="2662538" cy="787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EAC3E9E-5D81-A99E-071F-664650B76A86}"/>
              </a:ext>
            </a:extLst>
          </p:cNvPr>
          <p:cNvCxnSpPr>
            <a:cxnSpLocks/>
            <a:stCxn id="1026" idx="2"/>
            <a:endCxn id="102" idx="1"/>
          </p:cNvCxnSpPr>
          <p:nvPr/>
        </p:nvCxnSpPr>
        <p:spPr>
          <a:xfrm rot="16200000" flipH="1">
            <a:off x="3274019" y="4378687"/>
            <a:ext cx="173133" cy="844731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80F6C30-5368-5A8B-5850-7A6E7F367E26}"/>
              </a:ext>
            </a:extLst>
          </p:cNvPr>
          <p:cNvSpPr txBox="1"/>
          <p:nvPr/>
        </p:nvSpPr>
        <p:spPr>
          <a:xfrm>
            <a:off x="3781840" y="4122243"/>
            <a:ext cx="2662537" cy="369332"/>
          </a:xfrm>
          <a:prstGeom prst="rect">
            <a:avLst/>
          </a:prstGeom>
          <a:solidFill>
            <a:srgbClr val="D9DDFC"/>
          </a:solidFill>
          <a:ln w="158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Crowd-sourcing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59018D7B-0E57-F4AC-8B8D-B97C16B9EEB3}"/>
              </a:ext>
            </a:extLst>
          </p:cNvPr>
          <p:cNvSpPr txBox="1"/>
          <p:nvPr/>
        </p:nvSpPr>
        <p:spPr>
          <a:xfrm>
            <a:off x="6893316" y="4037083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40K documents</a:t>
            </a:r>
          </a:p>
        </p:txBody>
      </p:sp>
      <p:pic>
        <p:nvPicPr>
          <p:cNvPr id="1049" name="Picture 14" descr="GPT 4 Development services">
            <a:extLst>
              <a:ext uri="{FF2B5EF4-FFF2-40B4-BE49-F238E27FC236}">
                <a16:creationId xmlns:a16="http://schemas.microsoft.com/office/drawing/2014/main" id="{42DAC084-413E-673E-7F5B-742270E55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8110" r="15092" b="14003"/>
          <a:stretch/>
        </p:blipFill>
        <p:spPr bwMode="auto">
          <a:xfrm>
            <a:off x="9187166" y="3316646"/>
            <a:ext cx="1223951" cy="7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6" descr="Documents papers - Free interface icons">
            <a:extLst>
              <a:ext uri="{FF2B5EF4-FFF2-40B4-BE49-F238E27FC236}">
                <a16:creationId xmlns:a16="http://schemas.microsoft.com/office/drawing/2014/main" id="{7B65BD13-677F-4F15-3D50-33F7E949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71" y="1582364"/>
            <a:ext cx="1186224" cy="11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841805A3-94EC-E737-520B-EE14F3241929}"/>
              </a:ext>
            </a:extLst>
          </p:cNvPr>
          <p:cNvSpPr txBox="1"/>
          <p:nvPr/>
        </p:nvSpPr>
        <p:spPr>
          <a:xfrm>
            <a:off x="8522383" y="1126173"/>
            <a:ext cx="24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seed documents</a:t>
            </a: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8306338A-D65B-6921-536E-AA5D787DE7E6}"/>
              </a:ext>
            </a:extLst>
          </p:cNvPr>
          <p:cNvSpPr/>
          <p:nvPr/>
        </p:nvSpPr>
        <p:spPr>
          <a:xfrm>
            <a:off x="9192732" y="4637186"/>
            <a:ext cx="1223951" cy="476120"/>
          </a:xfrm>
          <a:prstGeom prst="rect">
            <a:avLst/>
          </a:prstGeom>
          <a:solidFill>
            <a:srgbClr val="DAED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Augment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DFDE52-EF72-DBD9-45A7-8075D61DF32E}"/>
              </a:ext>
            </a:extLst>
          </p:cNvPr>
          <p:cNvCxnSpPr>
            <a:cxnSpLocks/>
            <a:stCxn id="2" idx="3"/>
            <a:endCxn id="1074" idx="1"/>
          </p:cNvCxnSpPr>
          <p:nvPr/>
        </p:nvCxnSpPr>
        <p:spPr>
          <a:xfrm>
            <a:off x="8580757" y="4875246"/>
            <a:ext cx="611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51D6D1-25E0-0E18-B499-5373777BD6D2}"/>
              </a:ext>
            </a:extLst>
          </p:cNvPr>
          <p:cNvCxnSpPr>
            <a:cxnSpLocks/>
            <a:stCxn id="1074" idx="0"/>
            <a:endCxn id="1049" idx="2"/>
          </p:cNvCxnSpPr>
          <p:nvPr/>
        </p:nvCxnSpPr>
        <p:spPr>
          <a:xfrm flipH="1" flipV="1">
            <a:off x="9799142" y="4037083"/>
            <a:ext cx="5566" cy="600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6D11FA-BEA6-8586-A18D-409F9B9BE82E}"/>
              </a:ext>
            </a:extLst>
          </p:cNvPr>
          <p:cNvCxnSpPr>
            <a:cxnSpLocks/>
            <a:stCxn id="1049" idx="0"/>
            <a:endCxn id="1060" idx="2"/>
          </p:cNvCxnSpPr>
          <p:nvPr/>
        </p:nvCxnSpPr>
        <p:spPr>
          <a:xfrm flipH="1" flipV="1">
            <a:off x="9798383" y="2768588"/>
            <a:ext cx="759" cy="54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7D9BED-1A6F-58ED-E8DF-EABB51C5F9D9}"/>
              </a:ext>
            </a:extLst>
          </p:cNvPr>
          <p:cNvCxnSpPr>
            <a:cxnSpLocks/>
            <a:stCxn id="1034" idx="3"/>
            <a:endCxn id="2" idx="1"/>
          </p:cNvCxnSpPr>
          <p:nvPr/>
        </p:nvCxnSpPr>
        <p:spPr>
          <a:xfrm flipV="1">
            <a:off x="6445489" y="4875246"/>
            <a:ext cx="53350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Mathcha - Online Math Editor">
            <a:extLst>
              <a:ext uri="{FF2B5EF4-FFF2-40B4-BE49-F238E27FC236}">
                <a16:creationId xmlns:a16="http://schemas.microsoft.com/office/drawing/2014/main" id="{4B7285C7-AC5D-F5DC-1F12-F34ED3AD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4" b="52700"/>
          <a:stretch/>
        </p:blipFill>
        <p:spPr bwMode="auto">
          <a:xfrm>
            <a:off x="6978995" y="4496367"/>
            <a:ext cx="1601762" cy="7577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3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0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Documents papers - Free interface icons">
            <a:extLst>
              <a:ext uri="{FF2B5EF4-FFF2-40B4-BE49-F238E27FC236}">
                <a16:creationId xmlns:a16="http://schemas.microsoft.com/office/drawing/2014/main" id="{09A9B4C6-924E-FBCC-1654-4CA5EF6F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0" y="2362813"/>
            <a:ext cx="1186224" cy="11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79E94-4692-51E6-B24B-C9BA7E2BEA56}"/>
              </a:ext>
            </a:extLst>
          </p:cNvPr>
          <p:cNvSpPr txBox="1"/>
          <p:nvPr/>
        </p:nvSpPr>
        <p:spPr>
          <a:xfrm>
            <a:off x="200204" y="3550221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seed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A5594-8E31-0FA3-DFCC-92C67AADD0CC}"/>
              </a:ext>
            </a:extLst>
          </p:cNvPr>
          <p:cNvSpPr/>
          <p:nvPr/>
        </p:nvSpPr>
        <p:spPr>
          <a:xfrm>
            <a:off x="2061292" y="2717755"/>
            <a:ext cx="1186224" cy="47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Fast-Text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2452A-0810-D938-7AF8-AA4A046C9A4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124" y="2955925"/>
            <a:ext cx="41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0CE63C-6634-1F15-3217-AA13ABCA735C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3247516" y="2955925"/>
            <a:ext cx="41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DD4B19-6EB3-DEE6-4D8A-1A722A5AAF93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4487863" y="2955171"/>
            <a:ext cx="335440" cy="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B6F30-9308-DC18-9CAE-A4BC57C1AAED}"/>
              </a:ext>
            </a:extLst>
          </p:cNvPr>
          <p:cNvSpPr/>
          <p:nvPr/>
        </p:nvSpPr>
        <p:spPr>
          <a:xfrm>
            <a:off x="4907031" y="2651125"/>
            <a:ext cx="857044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117B8F-340E-F30B-1CD4-1720177FFB92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764075" y="2955925"/>
            <a:ext cx="419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510DC9-B617-C777-99B5-3C0DECCC376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504135" y="4839960"/>
            <a:ext cx="490409" cy="1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E441BFF-2B0A-0C15-F4C0-64DE078AC6EC}"/>
              </a:ext>
            </a:extLst>
          </p:cNvPr>
          <p:cNvSpPr/>
          <p:nvPr/>
        </p:nvSpPr>
        <p:spPr>
          <a:xfrm>
            <a:off x="1994544" y="4604297"/>
            <a:ext cx="1186224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87646-61EE-ED90-5134-18D3AEC0A6DE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>
            <a:off x="3180768" y="4841897"/>
            <a:ext cx="4244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3" name="TextBox 2062">
            <a:extLst>
              <a:ext uri="{FF2B5EF4-FFF2-40B4-BE49-F238E27FC236}">
                <a16:creationId xmlns:a16="http://schemas.microsoft.com/office/drawing/2014/main" id="{9A340251-2EC5-9AC4-0BA0-AAFFDD4CCD1A}"/>
              </a:ext>
            </a:extLst>
          </p:cNvPr>
          <p:cNvSpPr txBox="1"/>
          <p:nvPr/>
        </p:nvSpPr>
        <p:spPr>
          <a:xfrm>
            <a:off x="10399182" y="5440550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 Q-A Pair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CFA512D3-D585-9EF8-733B-FE624E0D8E60}"/>
              </a:ext>
            </a:extLst>
          </p:cNvPr>
          <p:cNvCxnSpPr>
            <a:cxnSpLocks/>
            <a:stCxn id="1075" idx="3"/>
          </p:cNvCxnSpPr>
          <p:nvPr/>
        </p:nvCxnSpPr>
        <p:spPr>
          <a:xfrm flipV="1">
            <a:off x="9674930" y="4837771"/>
            <a:ext cx="622772" cy="4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E0B89-C98F-CED5-7AD1-2B5B2A7349AA}"/>
              </a:ext>
            </a:extLst>
          </p:cNvPr>
          <p:cNvSpPr txBox="1"/>
          <p:nvPr/>
        </p:nvSpPr>
        <p:spPr>
          <a:xfrm>
            <a:off x="1874372" y="5145236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Mixtral</a:t>
            </a:r>
            <a:r>
              <a:rPr lang="en-US" dirty="0"/>
              <a:t> 7x8B</a:t>
            </a:r>
          </a:p>
        </p:txBody>
      </p:sp>
      <p:pic>
        <p:nvPicPr>
          <p:cNvPr id="10" name="Picture 16" descr="Documents papers - Free interface icons">
            <a:extLst>
              <a:ext uri="{FF2B5EF4-FFF2-40B4-BE49-F238E27FC236}">
                <a16:creationId xmlns:a16="http://schemas.microsoft.com/office/drawing/2014/main" id="{CC569126-F437-51A7-A4DB-78B5672D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43" y="2362813"/>
            <a:ext cx="1186224" cy="11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B2A11-441A-17CD-D3EE-F8433019567E}"/>
              </a:ext>
            </a:extLst>
          </p:cNvPr>
          <p:cNvCxnSpPr>
            <a:cxnSpLocks/>
            <a:stCxn id="10" idx="3"/>
            <a:endCxn id="1025" idx="1"/>
          </p:cNvCxnSpPr>
          <p:nvPr/>
        </p:nvCxnSpPr>
        <p:spPr>
          <a:xfrm>
            <a:off x="7369467" y="2955925"/>
            <a:ext cx="41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66F75C-6DE1-EECD-4471-47D1DE4784DA}"/>
              </a:ext>
            </a:extLst>
          </p:cNvPr>
          <p:cNvCxnSpPr>
            <a:cxnSpLocks/>
            <a:stCxn id="1025" idx="3"/>
            <a:endCxn id="50" idx="1"/>
          </p:cNvCxnSpPr>
          <p:nvPr/>
        </p:nvCxnSpPr>
        <p:spPr>
          <a:xfrm flipV="1">
            <a:off x="8974859" y="2955925"/>
            <a:ext cx="41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71340-DB4D-AC09-254E-CAE3BF3AFE12}"/>
              </a:ext>
            </a:extLst>
          </p:cNvPr>
          <p:cNvCxnSpPr>
            <a:cxnSpLocks/>
            <a:stCxn id="50" idx="3"/>
            <a:endCxn id="2056" idx="1"/>
          </p:cNvCxnSpPr>
          <p:nvPr/>
        </p:nvCxnSpPr>
        <p:spPr>
          <a:xfrm>
            <a:off x="10215206" y="2955925"/>
            <a:ext cx="532565" cy="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0DCB37-5792-D075-3F5F-87442F1FF655}"/>
              </a:ext>
            </a:extLst>
          </p:cNvPr>
          <p:cNvSpPr txBox="1"/>
          <p:nvPr/>
        </p:nvSpPr>
        <p:spPr>
          <a:xfrm>
            <a:off x="6058522" y="3550221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Round-1 Recall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44361-E011-96CF-4276-356553C4B787}"/>
              </a:ext>
            </a:extLst>
          </p:cNvPr>
          <p:cNvSpPr txBox="1"/>
          <p:nvPr/>
        </p:nvSpPr>
        <p:spPr>
          <a:xfrm>
            <a:off x="10633553" y="355022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18M Docs</a:t>
            </a:r>
          </a:p>
        </p:txBody>
      </p:sp>
      <p:pic>
        <p:nvPicPr>
          <p:cNvPr id="1026" name="Picture 2" descr="Common Crawl - FAQ">
            <a:extLst>
              <a:ext uri="{FF2B5EF4-FFF2-40B4-BE49-F238E27FC236}">
                <a16:creationId xmlns:a16="http://schemas.microsoft.com/office/drawing/2014/main" id="{262CC709-755F-08C3-2E97-CF72CB1C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84" y="2532331"/>
            <a:ext cx="821179" cy="8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ommon Crawl - FAQ">
            <a:extLst>
              <a:ext uri="{FF2B5EF4-FFF2-40B4-BE49-F238E27FC236}">
                <a16:creationId xmlns:a16="http://schemas.microsoft.com/office/drawing/2014/main" id="{2FF37FC0-DD94-D8D7-6E1A-F8FF2E1E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27" y="2532331"/>
            <a:ext cx="821179" cy="8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CCA07F5-2CF7-7662-A72B-D58A69920CCE}"/>
              </a:ext>
            </a:extLst>
          </p:cNvPr>
          <p:cNvSpPr txBox="1"/>
          <p:nvPr/>
        </p:nvSpPr>
        <p:spPr>
          <a:xfrm>
            <a:off x="3825217" y="3550221"/>
            <a:ext cx="5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37A56C-F25A-B173-6641-B6E0E0D77816}"/>
              </a:ext>
            </a:extLst>
          </p:cNvPr>
          <p:cNvSpPr txBox="1"/>
          <p:nvPr/>
        </p:nvSpPr>
        <p:spPr>
          <a:xfrm>
            <a:off x="9552560" y="3550221"/>
            <a:ext cx="5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AE4D721E-B92C-1EBA-3C46-D2E0A4438C2F}"/>
              </a:ext>
            </a:extLst>
          </p:cNvPr>
          <p:cNvSpPr/>
          <p:nvPr/>
        </p:nvSpPr>
        <p:spPr>
          <a:xfrm>
            <a:off x="7788635" y="2717755"/>
            <a:ext cx="1186224" cy="47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Fast-Text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9040564-0D57-D724-45D2-7A7D7CEE4EC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316454" y="4841897"/>
            <a:ext cx="4676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5" name="Picture 4" descr="QA - Free communications icons">
            <a:extLst>
              <a:ext uri="{FF2B5EF4-FFF2-40B4-BE49-F238E27FC236}">
                <a16:creationId xmlns:a16="http://schemas.microsoft.com/office/drawing/2014/main" id="{07B64CA5-7D5A-DF7F-9E7E-2C1033A0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30" y="448629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24" descr="Free Document Icon - Download in Colored Outline Style">
            <a:extLst>
              <a:ext uri="{FF2B5EF4-FFF2-40B4-BE49-F238E27FC236}">
                <a16:creationId xmlns:a16="http://schemas.microsoft.com/office/drawing/2014/main" id="{B4B97597-713B-ABB0-944D-22134226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71" y="2434502"/>
            <a:ext cx="1048109" cy="10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24" descr="Free Document Icon - Download in Colored Outline Style">
            <a:extLst>
              <a:ext uri="{FF2B5EF4-FFF2-40B4-BE49-F238E27FC236}">
                <a16:creationId xmlns:a16="http://schemas.microsoft.com/office/drawing/2014/main" id="{3321EF6A-233C-3634-7C9B-7BDFF97F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6" y="4317843"/>
            <a:ext cx="1048109" cy="10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6" descr="Quality assurance - Free files and folders icons">
            <a:extLst>
              <a:ext uri="{FF2B5EF4-FFF2-40B4-BE49-F238E27FC236}">
                <a16:creationId xmlns:a16="http://schemas.microsoft.com/office/drawing/2014/main" id="{D2F9AAA0-5763-DA02-4B01-713F7D5D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866" y="4311784"/>
            <a:ext cx="981174" cy="9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6" descr="Quality assurance - Free files and folders icons">
            <a:extLst>
              <a:ext uri="{FF2B5EF4-FFF2-40B4-BE49-F238E27FC236}">
                <a16:creationId xmlns:a16="http://schemas.microsoft.com/office/drawing/2014/main" id="{8A430A08-4312-319C-C7B6-220BD572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511" y="4351310"/>
            <a:ext cx="981174" cy="9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6" descr="Quality assurance - Free files and folders icons">
            <a:extLst>
              <a:ext uri="{FF2B5EF4-FFF2-40B4-BE49-F238E27FC236}">
                <a16:creationId xmlns:a16="http://schemas.microsoft.com/office/drawing/2014/main" id="{15CEA543-7C87-7B53-D7A3-4DE999CE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" r="12889"/>
          <a:stretch/>
        </p:blipFill>
        <p:spPr bwMode="auto">
          <a:xfrm>
            <a:off x="11090176" y="4423613"/>
            <a:ext cx="764978" cy="9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51AF0E-39FB-AA78-01F0-D8AA20926F73}"/>
              </a:ext>
            </a:extLst>
          </p:cNvPr>
          <p:cNvSpPr txBox="1"/>
          <p:nvPr/>
        </p:nvSpPr>
        <p:spPr>
          <a:xfrm>
            <a:off x="358101" y="544055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18M Docs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0428D-A43F-B070-0315-6601905B319A}"/>
              </a:ext>
            </a:extLst>
          </p:cNvPr>
          <p:cNvSpPr txBox="1"/>
          <p:nvPr/>
        </p:nvSpPr>
        <p:spPr>
          <a:xfrm>
            <a:off x="249697" y="3943299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26B Tokens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B7484-CD7D-B8F0-EAEF-51D999438B5D}"/>
              </a:ext>
            </a:extLst>
          </p:cNvPr>
          <p:cNvSpPr txBox="1"/>
          <p:nvPr/>
        </p:nvSpPr>
        <p:spPr>
          <a:xfrm>
            <a:off x="10483152" y="3946588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4B Tokens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07F67-B17F-E398-9F87-F56BD313D6AC}"/>
              </a:ext>
            </a:extLst>
          </p:cNvPr>
          <p:cNvSpPr txBox="1"/>
          <p:nvPr/>
        </p:nvSpPr>
        <p:spPr>
          <a:xfrm>
            <a:off x="6974326" y="5081621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Mixtral</a:t>
            </a:r>
            <a:r>
              <a:rPr lang="en-US" dirty="0"/>
              <a:t> 7x8B;</a:t>
            </a:r>
          </a:p>
          <a:p>
            <a:r>
              <a:rPr lang="en-US" dirty="0"/>
              <a:t>Qwen-72B;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DE92D-0C8C-0C4D-9C19-9F0DF2C37B5B}"/>
              </a:ext>
            </a:extLst>
          </p:cNvPr>
          <p:cNvSpPr/>
          <p:nvPr/>
        </p:nvSpPr>
        <p:spPr>
          <a:xfrm>
            <a:off x="7049402" y="4604297"/>
            <a:ext cx="1338828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Refinement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9956EF-346A-49B2-F0B5-7712860F3489}"/>
              </a:ext>
            </a:extLst>
          </p:cNvPr>
          <p:cNvCxnSpPr>
            <a:cxnSpLocks/>
            <a:stCxn id="28" idx="3"/>
            <a:endCxn id="1075" idx="1"/>
          </p:cNvCxnSpPr>
          <p:nvPr/>
        </p:nvCxnSpPr>
        <p:spPr>
          <a:xfrm>
            <a:off x="8388230" y="4841897"/>
            <a:ext cx="575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6419ACD-2633-20CF-4C78-B5A0AB502430}"/>
              </a:ext>
            </a:extLst>
          </p:cNvPr>
          <p:cNvSpPr/>
          <p:nvPr/>
        </p:nvSpPr>
        <p:spPr>
          <a:xfrm>
            <a:off x="3605254" y="4696733"/>
            <a:ext cx="711200" cy="2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Yes?</a:t>
            </a:r>
          </a:p>
        </p:txBody>
      </p:sp>
      <p:pic>
        <p:nvPicPr>
          <p:cNvPr id="47" name="Picture 4" descr="QA - Free communications icons">
            <a:extLst>
              <a:ext uri="{FF2B5EF4-FFF2-40B4-BE49-F238E27FC236}">
                <a16:creationId xmlns:a16="http://schemas.microsoft.com/office/drawing/2014/main" id="{4A8FC6DA-BF8C-807A-88B7-E0BAA8D9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24" y="448629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E57332-FA47-5E05-64C3-9A5ED80DF4A7}"/>
              </a:ext>
            </a:extLst>
          </p:cNvPr>
          <p:cNvCxnSpPr>
            <a:cxnSpLocks/>
            <a:stCxn id="47" idx="3"/>
            <a:endCxn id="40" idx="0"/>
          </p:cNvCxnSpPr>
          <p:nvPr/>
        </p:nvCxnSpPr>
        <p:spPr>
          <a:xfrm flipV="1">
            <a:off x="5495324" y="4838766"/>
            <a:ext cx="567073" cy="3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643C48-F010-9680-48B1-81D5FC19D191}"/>
              </a:ext>
            </a:extLst>
          </p:cNvPr>
          <p:cNvSpPr txBox="1"/>
          <p:nvPr/>
        </p:nvSpPr>
        <p:spPr>
          <a:xfrm>
            <a:off x="4304907" y="543977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5M Extracted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CE796E-209B-00EB-8884-E672F4459F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376607" y="4837771"/>
            <a:ext cx="672795" cy="4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AC49C5-FE84-3877-BD39-53BA8B888C4F}"/>
              </a:ext>
            </a:extLst>
          </p:cNvPr>
          <p:cNvSpPr txBox="1"/>
          <p:nvPr/>
        </p:nvSpPr>
        <p:spPr>
          <a:xfrm rot="16200000">
            <a:off x="5520421" y="4684877"/>
            <a:ext cx="1391728" cy="30777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Decontaminate</a:t>
            </a:r>
          </a:p>
        </p:txBody>
      </p:sp>
      <p:pic>
        <p:nvPicPr>
          <p:cNvPr id="12" name="Picture 2" descr="multiple people icon vector sign symbol graphic illustration 19989716  Vector Art at Vecteezy">
            <a:extLst>
              <a:ext uri="{FF2B5EF4-FFF2-40B4-BE49-F238E27FC236}">
                <a16:creationId xmlns:a16="http://schemas.microsoft.com/office/drawing/2014/main" id="{97E38DD0-688A-93CE-4E68-7B772A7AD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8" b="13979"/>
          <a:stretch/>
        </p:blipFill>
        <p:spPr bwMode="auto">
          <a:xfrm>
            <a:off x="3496711" y="1166457"/>
            <a:ext cx="906970" cy="63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ree Opened Book SVG, PNG Icon, Symbol. Download Image.">
            <a:extLst>
              <a:ext uri="{FF2B5EF4-FFF2-40B4-BE49-F238E27FC236}">
                <a16:creationId xmlns:a16="http://schemas.microsoft.com/office/drawing/2014/main" id="{47C797A7-8587-2402-E9A8-B79299FF5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54" y="1059770"/>
            <a:ext cx="787724" cy="7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xam Icon Style 7246863 Vector Art at Vecteezy">
            <a:extLst>
              <a:ext uri="{FF2B5EF4-FFF2-40B4-BE49-F238E27FC236}">
                <a16:creationId xmlns:a16="http://schemas.microsoft.com/office/drawing/2014/main" id="{788BF8AF-6913-A7AE-A121-043C8A11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67" y="1096381"/>
            <a:ext cx="751113" cy="7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551820-18FE-64B1-FD53-ADDAF1B41310}"/>
              </a:ext>
            </a:extLst>
          </p:cNvPr>
          <p:cNvSpPr/>
          <p:nvPr/>
        </p:nvSpPr>
        <p:spPr>
          <a:xfrm>
            <a:off x="4960082" y="1090000"/>
            <a:ext cx="1728000" cy="787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7E83F-9F72-60F3-B8B5-40579E0383C3}"/>
              </a:ext>
            </a:extLst>
          </p:cNvPr>
          <p:cNvSpPr txBox="1"/>
          <p:nvPr/>
        </p:nvSpPr>
        <p:spPr>
          <a:xfrm>
            <a:off x="6953157" y="521418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 Q-A pairs</a:t>
            </a:r>
          </a:p>
        </p:txBody>
      </p:sp>
      <p:pic>
        <p:nvPicPr>
          <p:cNvPr id="21" name="Picture 14" descr="GPT 4 Development services">
            <a:extLst>
              <a:ext uri="{FF2B5EF4-FFF2-40B4-BE49-F238E27FC236}">
                <a16:creationId xmlns:a16="http://schemas.microsoft.com/office/drawing/2014/main" id="{0CC241A4-744D-3943-581A-2A1D0474C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8110" r="46274" b="14003"/>
          <a:stretch/>
        </p:blipFill>
        <p:spPr bwMode="auto">
          <a:xfrm>
            <a:off x="9107027" y="1123644"/>
            <a:ext cx="711201" cy="7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Documents papers - Free interface icons">
            <a:extLst>
              <a:ext uri="{FF2B5EF4-FFF2-40B4-BE49-F238E27FC236}">
                <a16:creationId xmlns:a16="http://schemas.microsoft.com/office/drawing/2014/main" id="{D09E811A-6C00-9B97-9154-14EAC44B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83" y="890750"/>
            <a:ext cx="1186224" cy="11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CC0D91-D0DD-9B5F-9F5E-532F5F996517}"/>
              </a:ext>
            </a:extLst>
          </p:cNvPr>
          <p:cNvSpPr txBox="1"/>
          <p:nvPr/>
        </p:nvSpPr>
        <p:spPr>
          <a:xfrm>
            <a:off x="10457566" y="50632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seed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A3DD04-971A-626A-1232-BBB612F7D6E4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8191846" y="1474531"/>
            <a:ext cx="915181" cy="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C59155-F75E-1C5B-BFA2-200B3899A59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9818228" y="1483862"/>
            <a:ext cx="7098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95B84-5FB5-AC6D-8EBD-674ECC4F1319}"/>
              </a:ext>
            </a:extLst>
          </p:cNvPr>
          <p:cNvCxnSpPr>
            <a:cxnSpLocks/>
            <a:stCxn id="14" idx="3"/>
            <a:endCxn id="54" idx="1"/>
          </p:cNvCxnSpPr>
          <p:nvPr/>
        </p:nvCxnSpPr>
        <p:spPr>
          <a:xfrm>
            <a:off x="6684980" y="1471938"/>
            <a:ext cx="795666" cy="2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9ACDCE-995F-07D3-4640-5CC297660449}"/>
              </a:ext>
            </a:extLst>
          </p:cNvPr>
          <p:cNvSpPr/>
          <p:nvPr/>
        </p:nvSpPr>
        <p:spPr>
          <a:xfrm>
            <a:off x="416439" y="875655"/>
            <a:ext cx="1188000" cy="2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11C423-A49F-B79E-C536-9A11BE0C897B}"/>
              </a:ext>
            </a:extLst>
          </p:cNvPr>
          <p:cNvSpPr/>
          <p:nvPr/>
        </p:nvSpPr>
        <p:spPr>
          <a:xfrm>
            <a:off x="1664781" y="875655"/>
            <a:ext cx="118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Biology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42E1B2-E1DF-20A5-A905-50B62DD78A33}"/>
              </a:ext>
            </a:extLst>
          </p:cNvPr>
          <p:cNvSpPr/>
          <p:nvPr/>
        </p:nvSpPr>
        <p:spPr>
          <a:xfrm>
            <a:off x="1664780" y="1184028"/>
            <a:ext cx="1188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F35BD-B07F-718B-C136-A1F933D48C0C}"/>
              </a:ext>
            </a:extLst>
          </p:cNvPr>
          <p:cNvSpPr/>
          <p:nvPr/>
        </p:nvSpPr>
        <p:spPr>
          <a:xfrm>
            <a:off x="416440" y="1492401"/>
            <a:ext cx="1186224" cy="288000"/>
          </a:xfrm>
          <a:prstGeom prst="rect">
            <a:avLst/>
          </a:prstGeom>
          <a:solidFill>
            <a:srgbClr val="DBD69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466CE1-ACDB-5E20-627E-518C83DBA904}"/>
              </a:ext>
            </a:extLst>
          </p:cNvPr>
          <p:cNvSpPr/>
          <p:nvPr/>
        </p:nvSpPr>
        <p:spPr>
          <a:xfrm>
            <a:off x="416439" y="1184028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647C58-69AE-B8B2-A390-30A02443A2C2}"/>
              </a:ext>
            </a:extLst>
          </p:cNvPr>
          <p:cNvSpPr/>
          <p:nvPr/>
        </p:nvSpPr>
        <p:spPr>
          <a:xfrm>
            <a:off x="1664781" y="1492401"/>
            <a:ext cx="1186224" cy="288000"/>
          </a:xfrm>
          <a:prstGeom prst="rect">
            <a:avLst/>
          </a:prstGeom>
          <a:solidFill>
            <a:srgbClr val="DAED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077C6D-CCEF-382A-6DC3-93A542E5BFEE}"/>
              </a:ext>
            </a:extLst>
          </p:cNvPr>
          <p:cNvSpPr/>
          <p:nvPr/>
        </p:nvSpPr>
        <p:spPr>
          <a:xfrm>
            <a:off x="416440" y="1797419"/>
            <a:ext cx="1186224" cy="28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B69918-CF26-5DFE-2509-17CAD4D315A4}"/>
              </a:ext>
            </a:extLst>
          </p:cNvPr>
          <p:cNvSpPr/>
          <p:nvPr/>
        </p:nvSpPr>
        <p:spPr>
          <a:xfrm>
            <a:off x="1664781" y="1797419"/>
            <a:ext cx="1186224" cy="288000"/>
          </a:xfrm>
          <a:prstGeom prst="rect">
            <a:avLst/>
          </a:prstGeom>
          <a:solidFill>
            <a:srgbClr val="DFD2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Humanities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64FB3D-0642-1E3C-F759-85C8CBAF2F76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>
            <a:off x="2852781" y="1019655"/>
            <a:ext cx="643930" cy="46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C20846-A97E-42EC-8D07-86C3F28C9B6A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>
          <a:xfrm flipV="1">
            <a:off x="2851005" y="1483863"/>
            <a:ext cx="645706" cy="457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FBE038-9895-B0F7-6A37-DA5050D51E7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4403681" y="1483862"/>
            <a:ext cx="5564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475424-5688-582E-30DE-BC22ED013BD8}"/>
              </a:ext>
            </a:extLst>
          </p:cNvPr>
          <p:cNvSpPr txBox="1"/>
          <p:nvPr/>
        </p:nvSpPr>
        <p:spPr>
          <a:xfrm>
            <a:off x="706358" y="506323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Domains</a:t>
            </a:r>
          </a:p>
        </p:txBody>
      </p:sp>
      <p:pic>
        <p:nvPicPr>
          <p:cNvPr id="54" name="Picture 4" descr="QA - Free communications icons">
            <a:extLst>
              <a:ext uri="{FF2B5EF4-FFF2-40B4-BE49-F238E27FC236}">
                <a16:creationId xmlns:a16="http://schemas.microsoft.com/office/drawing/2014/main" id="{E9B3D9CB-080D-C2E3-F410-CB2537EA3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646" y="111893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FB9E18-BD58-1FE4-CFDB-349F6C8EC483}"/>
              </a:ext>
            </a:extLst>
          </p:cNvPr>
          <p:cNvSpPr txBox="1"/>
          <p:nvPr/>
        </p:nvSpPr>
        <p:spPr>
          <a:xfrm>
            <a:off x="8945030" y="5063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DFF9C6-FCF2-C57A-795A-56957E74ECF1}"/>
              </a:ext>
            </a:extLst>
          </p:cNvPr>
          <p:cNvSpPr txBox="1"/>
          <p:nvPr/>
        </p:nvSpPr>
        <p:spPr>
          <a:xfrm>
            <a:off x="4115722" y="509988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Crowd Sourcing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E54521-55FD-D7E6-0626-9411A33033BB}"/>
              </a:ext>
            </a:extLst>
          </p:cNvPr>
          <p:cNvSpPr/>
          <p:nvPr/>
        </p:nvSpPr>
        <p:spPr>
          <a:xfrm>
            <a:off x="237528" y="521418"/>
            <a:ext cx="11716086" cy="1637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D8230-7AB9-9E67-ACFD-FE6BF09CE247}"/>
              </a:ext>
            </a:extLst>
          </p:cNvPr>
          <p:cNvSpPr/>
          <p:nvPr/>
        </p:nvSpPr>
        <p:spPr>
          <a:xfrm>
            <a:off x="238386" y="2199004"/>
            <a:ext cx="11716086" cy="17101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FECEBF-BF64-57EC-8145-5001C1A6542E}"/>
              </a:ext>
            </a:extLst>
          </p:cNvPr>
          <p:cNvSpPr/>
          <p:nvPr/>
        </p:nvSpPr>
        <p:spPr>
          <a:xfrm>
            <a:off x="229055" y="3943108"/>
            <a:ext cx="11716086" cy="187293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A6DFAC6-79BF-69EE-7911-279ADB341411}"/>
              </a:ext>
            </a:extLst>
          </p:cNvPr>
          <p:cNvSpPr/>
          <p:nvPr/>
        </p:nvSpPr>
        <p:spPr>
          <a:xfrm>
            <a:off x="46643" y="1164711"/>
            <a:ext cx="307931" cy="288000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8094A2B-F57B-FB2F-7C6E-8E80C371E63B}"/>
              </a:ext>
            </a:extLst>
          </p:cNvPr>
          <p:cNvSpPr/>
          <p:nvPr/>
        </p:nvSpPr>
        <p:spPr>
          <a:xfrm>
            <a:off x="66991" y="2898255"/>
            <a:ext cx="307931" cy="288000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B5AFEB3-43DE-90F5-CD02-AB2A801D93E4}"/>
              </a:ext>
            </a:extLst>
          </p:cNvPr>
          <p:cNvSpPr/>
          <p:nvPr/>
        </p:nvSpPr>
        <p:spPr>
          <a:xfrm>
            <a:off x="52410" y="4770200"/>
            <a:ext cx="307931" cy="288000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7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14F846-C7B8-6EF2-2343-B728F70B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4" y="1050153"/>
            <a:ext cx="11179212" cy="39559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117EB2-1B03-7FEE-64E7-B025982A658E}"/>
              </a:ext>
            </a:extLst>
          </p:cNvPr>
          <p:cNvSpPr/>
          <p:nvPr/>
        </p:nvSpPr>
        <p:spPr>
          <a:xfrm>
            <a:off x="506394" y="2087418"/>
            <a:ext cx="11179212" cy="554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E2574-6AAE-8A28-E605-B0B171ED61E3}"/>
              </a:ext>
            </a:extLst>
          </p:cNvPr>
          <p:cNvSpPr/>
          <p:nvPr/>
        </p:nvSpPr>
        <p:spPr>
          <a:xfrm>
            <a:off x="506394" y="3269672"/>
            <a:ext cx="11179212" cy="273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4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40474C-EA2C-105F-ECF0-9AD47CB0882C}"/>
              </a:ext>
            </a:extLst>
          </p:cNvPr>
          <p:cNvSpPr txBox="1"/>
          <p:nvPr/>
        </p:nvSpPr>
        <p:spPr>
          <a:xfrm>
            <a:off x="8483919" y="1635216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Math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3FFF6B-B8EB-ED22-EFF0-49A4CD262B93}"/>
              </a:ext>
            </a:extLst>
          </p:cNvPr>
          <p:cNvSpPr txBox="1"/>
          <p:nvPr/>
        </p:nvSpPr>
        <p:spPr>
          <a:xfrm>
            <a:off x="8200188" y="256645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Engineer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8CC41-9D39-85BB-46FD-CAAD69C47A20}"/>
              </a:ext>
            </a:extLst>
          </p:cNvPr>
          <p:cNvSpPr txBox="1"/>
          <p:nvPr/>
        </p:nvSpPr>
        <p:spPr>
          <a:xfrm>
            <a:off x="8395754" y="303207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7DB94-AB45-2F0F-E5AB-5096D377AADC}"/>
              </a:ext>
            </a:extLst>
          </p:cNvPr>
          <p:cNvSpPr txBox="1"/>
          <p:nvPr/>
        </p:nvSpPr>
        <p:spPr>
          <a:xfrm>
            <a:off x="8116832" y="349770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Humanity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A5A51-6B23-9D01-F74A-2C05A127E480}"/>
              </a:ext>
            </a:extLst>
          </p:cNvPr>
          <p:cNvSpPr/>
          <p:nvPr/>
        </p:nvSpPr>
        <p:spPr>
          <a:xfrm>
            <a:off x="9034197" y="1712162"/>
            <a:ext cx="46800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D9B9F-2EC0-8582-76BE-550EB3258482}"/>
              </a:ext>
            </a:extLst>
          </p:cNvPr>
          <p:cNvSpPr txBox="1"/>
          <p:nvPr/>
        </p:nvSpPr>
        <p:spPr>
          <a:xfrm>
            <a:off x="8254690" y="2100837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Science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A6BF7-9AF8-CF1C-3318-7F4900CC4979}"/>
              </a:ext>
            </a:extLst>
          </p:cNvPr>
          <p:cNvSpPr txBox="1"/>
          <p:nvPr/>
        </p:nvSpPr>
        <p:spPr>
          <a:xfrm>
            <a:off x="8349395" y="3963323"/>
            <a:ext cx="71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281EF8-C8F0-1D9D-5608-65DF8013C7C6}"/>
              </a:ext>
            </a:extLst>
          </p:cNvPr>
          <p:cNvSpPr/>
          <p:nvPr/>
        </p:nvSpPr>
        <p:spPr>
          <a:xfrm>
            <a:off x="9034197" y="2190107"/>
            <a:ext cx="396000" cy="15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1AB359-3D5D-1809-3DC3-CA4CC656571F}"/>
              </a:ext>
            </a:extLst>
          </p:cNvPr>
          <p:cNvSpPr/>
          <p:nvPr/>
        </p:nvSpPr>
        <p:spPr>
          <a:xfrm>
            <a:off x="9034197" y="2652733"/>
            <a:ext cx="180000" cy="154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334FD8-25F9-223F-CB1C-B4347A2B5608}"/>
              </a:ext>
            </a:extLst>
          </p:cNvPr>
          <p:cNvSpPr/>
          <p:nvPr/>
        </p:nvSpPr>
        <p:spPr>
          <a:xfrm>
            <a:off x="9034197" y="3111606"/>
            <a:ext cx="72000" cy="15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B490E-0FF0-3329-B412-00DAC480693F}"/>
              </a:ext>
            </a:extLst>
          </p:cNvPr>
          <p:cNvSpPr/>
          <p:nvPr/>
        </p:nvSpPr>
        <p:spPr>
          <a:xfrm>
            <a:off x="9034197" y="3581892"/>
            <a:ext cx="72000" cy="154800"/>
          </a:xfrm>
          <a:prstGeom prst="rect">
            <a:avLst/>
          </a:prstGeom>
          <a:solidFill>
            <a:srgbClr val="DAED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18FB11-739F-726D-FEE8-AA50C4890CDF}"/>
              </a:ext>
            </a:extLst>
          </p:cNvPr>
          <p:cNvSpPr/>
          <p:nvPr/>
        </p:nvSpPr>
        <p:spPr>
          <a:xfrm>
            <a:off x="9034197" y="4047513"/>
            <a:ext cx="86400" cy="154800"/>
          </a:xfrm>
          <a:prstGeom prst="rect">
            <a:avLst/>
          </a:prstGeom>
          <a:solidFill>
            <a:srgbClr val="F8AFA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BFBEC0-476A-4DCB-7EEB-64C5AB6DE1E7}"/>
              </a:ext>
            </a:extLst>
          </p:cNvPr>
          <p:cNvCxnSpPr>
            <a:cxnSpLocks/>
          </p:cNvCxnSpPr>
          <p:nvPr/>
        </p:nvCxnSpPr>
        <p:spPr>
          <a:xfrm>
            <a:off x="8147312" y="1649832"/>
            <a:ext cx="0" cy="262126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-up of several words&#10;&#10;Description automatically generated">
            <a:extLst>
              <a:ext uri="{FF2B5EF4-FFF2-40B4-BE49-F238E27FC236}">
                <a16:creationId xmlns:a16="http://schemas.microsoft.com/office/drawing/2014/main" id="{DC71020F-84ED-C036-33BA-BE00ABBF9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7" t="10588" r="9538" b="9935"/>
          <a:stretch/>
        </p:blipFill>
        <p:spPr>
          <a:xfrm>
            <a:off x="2484319" y="1551994"/>
            <a:ext cx="5550757" cy="28169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A7C48-85D7-6D23-E01C-F74CC4E897B2}"/>
              </a:ext>
            </a:extLst>
          </p:cNvPr>
          <p:cNvCxnSpPr>
            <a:cxnSpLocks/>
          </p:cNvCxnSpPr>
          <p:nvPr/>
        </p:nvCxnSpPr>
        <p:spPr>
          <a:xfrm>
            <a:off x="9034197" y="1635216"/>
            <a:ext cx="0" cy="2635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DF57F4-0E7D-EB59-5556-EC75225A5978}"/>
              </a:ext>
            </a:extLst>
          </p:cNvPr>
          <p:cNvSpPr txBox="1"/>
          <p:nvPr/>
        </p:nvSpPr>
        <p:spPr>
          <a:xfrm>
            <a:off x="9494137" y="163521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6BFD1-2438-C431-6DEC-EB0CBDF8A0D2}"/>
              </a:ext>
            </a:extLst>
          </p:cNvPr>
          <p:cNvSpPr txBox="1"/>
          <p:nvPr/>
        </p:nvSpPr>
        <p:spPr>
          <a:xfrm>
            <a:off x="9416391" y="2113162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C381-AE15-CB79-ECC1-8E1AA5EABA01}"/>
              </a:ext>
            </a:extLst>
          </p:cNvPr>
          <p:cNvSpPr txBox="1"/>
          <p:nvPr/>
        </p:nvSpPr>
        <p:spPr>
          <a:xfrm>
            <a:off x="9197729" y="25762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5792A-F1EA-2FF0-88B1-ECF4D6646D7C}"/>
              </a:ext>
            </a:extLst>
          </p:cNvPr>
          <p:cNvSpPr txBox="1"/>
          <p:nvPr/>
        </p:nvSpPr>
        <p:spPr>
          <a:xfrm>
            <a:off x="9116688" y="3043725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3CA01-BAF4-10AF-D863-D478CED7A032}"/>
              </a:ext>
            </a:extLst>
          </p:cNvPr>
          <p:cNvSpPr txBox="1"/>
          <p:nvPr/>
        </p:nvSpPr>
        <p:spPr>
          <a:xfrm>
            <a:off x="9116688" y="350915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FA430-043E-A0C1-4B4F-CDF9D5065765}"/>
              </a:ext>
            </a:extLst>
          </p:cNvPr>
          <p:cNvSpPr txBox="1"/>
          <p:nvPr/>
        </p:nvSpPr>
        <p:spPr>
          <a:xfrm>
            <a:off x="9116688" y="397853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306544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141</Words>
  <Application>Microsoft Macintosh PowerPoint</Application>
  <PresentationFormat>Widescreen</PresentationFormat>
  <Paragraphs>93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465</cp:revision>
  <dcterms:created xsi:type="dcterms:W3CDTF">2024-04-09T01:03:02Z</dcterms:created>
  <dcterms:modified xsi:type="dcterms:W3CDTF">2024-04-23T03:35:04Z</dcterms:modified>
</cp:coreProperties>
</file>