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8" r:id="rId13"/>
    <p:sldId id="1296" r:id="rId14"/>
    <p:sldId id="1297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00717D"/>
    <a:srgbClr val="223366"/>
    <a:srgbClr val="E8ECF8"/>
    <a:srgbClr val="C9D2ED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-96992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671245" y="3123042"/>
            <a:ext cx="16952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Aishwarya Gupta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81287" y="348671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2" y="3468341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STU61eebb04f16dd1643035396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6694706" y="4420857"/>
            <a:ext cx="22108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KIET Group Of Institutions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386648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Mobile No: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4255462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Mail ID: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4" y="382613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7505815898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423124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aryangupta1510@gmail.com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Dashboard - 2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62C47-B5A6-B779-8721-2CC92409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76" y="1019099"/>
            <a:ext cx="7404410" cy="38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16FC5-7156-49FE-77ED-2B4B4DD1158D}"/>
              </a:ext>
            </a:extLst>
          </p:cNvPr>
          <p:cNvSpPr txBox="1"/>
          <p:nvPr/>
        </p:nvSpPr>
        <p:spPr>
          <a:xfrm>
            <a:off x="386576" y="1398625"/>
            <a:ext cx="4185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By leveraging Power BI's interactive visualizations, stakeholders gained a deeper understanding of </a:t>
            </a:r>
            <a:r>
              <a:rPr lang="en-US" dirty="0">
                <a:solidFill>
                  <a:srgbClr val="00B050"/>
                </a:solidFill>
              </a:rPr>
              <a:t>healthcare processes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trends</a:t>
            </a:r>
            <a:r>
              <a:rPr lang="en-US" dirty="0"/>
              <a:t>, allowing for more informed decision-making.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Power BI has provided valuable insights that have empowered healthcare organizations to </a:t>
            </a:r>
            <a:r>
              <a:rPr lang="en-US" dirty="0">
                <a:solidFill>
                  <a:srgbClr val="00B050"/>
                </a:solidFill>
              </a:rPr>
              <a:t>optimize resource allocation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enhance patient care outcomes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improve operational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39" y="2441467"/>
              <a:ext cx="5323429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20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2000" b="1" dirty="0">
                  <a:latin typeface="+mj-lt"/>
                </a:rPr>
                <a:t> Health Care Data Driven Decisions using Power BI  </a:t>
              </a:r>
              <a:endParaRPr lang="en-US" sz="20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Firstly, Import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and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pre-processing of datasets. 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Learned to use DAX Functions.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Visualize the Dataset.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By utilizing Power BI, healthcare organizations can improve decision-making, patient outcomes, and operational efficiency.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Data Fragmentation: </a:t>
            </a:r>
            <a:r>
              <a:rPr lang="en-US" dirty="0"/>
              <a:t>How can healthcare organizations integrate fragmented data from various systems and departments for comprehensive analysis?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Limited Data Accessibility: </a:t>
            </a:r>
            <a:r>
              <a:rPr lang="en-US" dirty="0"/>
              <a:t>What strategies can be implemented to improve accessibility to healthcare data for informed decision-making?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Suboptimal Patient Outcomes: </a:t>
            </a:r>
            <a:r>
              <a:rPr lang="en-US" dirty="0"/>
              <a:t>What measures can be taken to address longer hospital stays and increased readmission rates?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Lack of Predictive Analytics: </a:t>
            </a:r>
            <a:r>
              <a:rPr lang="en-US" dirty="0"/>
              <a:t>How can predictive analytics anticipate future healthcare trends?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Limited Operational Visibility: </a:t>
            </a:r>
            <a:r>
              <a:rPr lang="en-US" dirty="0"/>
              <a:t>What methods enhance operational efficiency through data analysis in healthcare?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933" y="1360299"/>
            <a:ext cx="5055021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Data Collection, Data Cleaning and Data Pre-Processing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Using DAX Expressions 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Visualizations(Cards, Slicers, Charts)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Formatting of Report 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Testing 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Storytelling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82391" y="1022237"/>
            <a:ext cx="8793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Data Fragmentation: </a:t>
            </a:r>
            <a:r>
              <a:rPr lang="en-US" dirty="0"/>
              <a:t>Implement </a:t>
            </a:r>
            <a:r>
              <a:rPr lang="en-US" u="sng" dirty="0">
                <a:solidFill>
                  <a:srgbClr val="851910"/>
                </a:solidFill>
              </a:rPr>
              <a:t>data integration pipelines</a:t>
            </a:r>
            <a:r>
              <a:rPr lang="en-US" dirty="0"/>
              <a:t> within Power BI to consolidate data from disparate systems and departments, creating unified datasets for comprehensive analysis.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Limited Data Accessibility: </a:t>
            </a:r>
            <a:r>
              <a:rPr lang="en-US" dirty="0"/>
              <a:t>Develop user-friendly </a:t>
            </a:r>
            <a:r>
              <a:rPr lang="en-US" u="sng" dirty="0">
                <a:solidFill>
                  <a:srgbClr val="851910"/>
                </a:solidFill>
              </a:rPr>
              <a:t>dashboards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u="sng" dirty="0">
                <a:solidFill>
                  <a:srgbClr val="851910"/>
                </a:solidFill>
              </a:rPr>
              <a:t>reports</a:t>
            </a:r>
            <a:r>
              <a:rPr lang="en-US" dirty="0"/>
              <a:t> within Power BI to provide healthcare professionals with easy access to critical data, enabling informed decision-making without the need for complex data retrieval processes.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Suboptimal Patient Outcomes: </a:t>
            </a:r>
            <a:r>
              <a:rPr lang="en-US" dirty="0"/>
              <a:t>Create performance dashboards within Power BI to monitor key patient .care metrics in real-time, enabling healthcare providers to </a:t>
            </a:r>
            <a:r>
              <a:rPr lang="en-US" u="sng" dirty="0">
                <a:solidFill>
                  <a:srgbClr val="851910"/>
                </a:solidFill>
              </a:rPr>
              <a:t>identify trends</a:t>
            </a:r>
            <a:r>
              <a:rPr lang="en-US" dirty="0"/>
              <a:t>, intervene proactively, and .improve patient outcomes.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Lack of Predictive Analytics: </a:t>
            </a:r>
            <a:r>
              <a:rPr lang="en-US" dirty="0"/>
              <a:t>Develop </a:t>
            </a:r>
            <a:r>
              <a:rPr lang="en-US" u="sng" dirty="0">
                <a:solidFill>
                  <a:srgbClr val="851910"/>
                </a:solidFill>
              </a:rPr>
              <a:t>predictive analytics models</a:t>
            </a:r>
            <a:r>
              <a:rPr lang="en-US" dirty="0"/>
              <a:t> within Power BI using historical healthcare data to forecast patient trends, disease outbreaks, and resource demands, empowering proactive decision-making and planning.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Limited Operational Visibility: </a:t>
            </a:r>
            <a:r>
              <a:rPr lang="en-US" dirty="0"/>
              <a:t>Create </a:t>
            </a:r>
            <a:r>
              <a:rPr lang="en-US" u="sng" dirty="0">
                <a:solidFill>
                  <a:srgbClr val="851910"/>
                </a:solidFill>
              </a:rPr>
              <a:t>operational dashboards</a:t>
            </a:r>
            <a:r>
              <a:rPr lang="en-US" dirty="0"/>
              <a:t> within Power BI to visualize key performance indicators, such as </a:t>
            </a:r>
            <a:r>
              <a:rPr lang="en-US" u="sng" dirty="0">
                <a:solidFill>
                  <a:srgbClr val="851910"/>
                </a:solidFill>
              </a:rPr>
              <a:t>patient wait times</a:t>
            </a:r>
            <a:r>
              <a:rPr lang="en-US" dirty="0"/>
              <a:t>, </a:t>
            </a:r>
            <a:r>
              <a:rPr lang="en-US" u="sng" dirty="0">
                <a:solidFill>
                  <a:srgbClr val="851910"/>
                </a:solidFill>
              </a:rPr>
              <a:t>bed utilization rates</a:t>
            </a:r>
            <a:r>
              <a:rPr lang="en-US" dirty="0"/>
              <a:t>, and </a:t>
            </a:r>
            <a:r>
              <a:rPr lang="en-US" u="sng" dirty="0">
                <a:solidFill>
                  <a:srgbClr val="851910"/>
                </a:solidFill>
              </a:rPr>
              <a:t>staffing levels</a:t>
            </a:r>
            <a:r>
              <a:rPr lang="en-US" dirty="0"/>
              <a:t>, enabling healthcare administrators to identify inefficiencies and streamline operations.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5384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SPREADSHEETS</a:t>
            </a:r>
          </a:p>
          <a:p>
            <a:pPr>
              <a:spcAft>
                <a:spcPts val="800"/>
              </a:spcAft>
            </a:pPr>
            <a:r>
              <a:rPr lang="en-US" b="1" dirty="0">
                <a:latin typeface="+mn-lt"/>
              </a:rPr>
              <a:t>    </a:t>
            </a:r>
            <a:r>
              <a:rPr lang="en-US" i="1" dirty="0"/>
              <a:t>Format of Datasets(.</a:t>
            </a:r>
            <a:r>
              <a:rPr lang="en-US" i="1" dirty="0" err="1"/>
              <a:t>xls</a:t>
            </a:r>
            <a:r>
              <a:rPr lang="en-US" i="1" dirty="0"/>
              <a:t>)</a:t>
            </a:r>
            <a:endParaRPr lang="en-US" b="1" i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  <a:latin typeface="+mn-lt"/>
              </a:rPr>
              <a:t>POWER BI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    </a:t>
            </a:r>
            <a:r>
              <a:rPr lang="en-US" i="1" dirty="0">
                <a:latin typeface="+mn-lt"/>
              </a:rPr>
              <a:t>For Visualizing Dataset and creating Dynamic Dashboard 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E8C38-259C-19A0-C2C3-EE344991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18" y="1022237"/>
            <a:ext cx="7307766" cy="38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Dashboard - 1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7B217-8EE8-09F3-18FD-B0613F13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3" y="1020641"/>
            <a:ext cx="7389541" cy="38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</TotalTime>
  <Words>487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Aryan_ gupta</cp:lastModifiedBy>
  <cp:revision>55</cp:revision>
  <dcterms:modified xsi:type="dcterms:W3CDTF">2024-04-04T21:00:36Z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