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8686800" cy="45005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8" userDrawn="1">
          <p15:clr>
            <a:srgbClr val="A4A3A4"/>
          </p15:clr>
        </p15:guide>
        <p15:guide id="2" pos="27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534" y="54"/>
      </p:cViewPr>
      <p:guideLst>
        <p:guide orient="horz" pos="1418"/>
        <p:guide pos="2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850" y="736551"/>
            <a:ext cx="6515100" cy="1566863"/>
          </a:xfrm>
        </p:spPr>
        <p:txBody>
          <a:bodyPr anchor="b"/>
          <a:lstStyle>
            <a:lvl1pPr algn="ctr">
              <a:defRPr sz="393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5850" y="2363838"/>
            <a:ext cx="6515100" cy="1086594"/>
          </a:xfrm>
        </p:spPr>
        <p:txBody>
          <a:bodyPr/>
          <a:lstStyle>
            <a:lvl1pPr marL="0" indent="0" algn="ctr">
              <a:buNone/>
              <a:defRPr sz="1575"/>
            </a:lvl1pPr>
            <a:lvl2pPr marL="300060" indent="0" algn="ctr">
              <a:buNone/>
              <a:defRPr sz="1313"/>
            </a:lvl2pPr>
            <a:lvl3pPr marL="600121" indent="0" algn="ctr">
              <a:buNone/>
              <a:defRPr sz="1181"/>
            </a:lvl3pPr>
            <a:lvl4pPr marL="900181" indent="0" algn="ctr">
              <a:buNone/>
              <a:defRPr sz="1050"/>
            </a:lvl4pPr>
            <a:lvl5pPr marL="1200241" indent="0" algn="ctr">
              <a:buNone/>
              <a:defRPr sz="1050"/>
            </a:lvl5pPr>
            <a:lvl6pPr marL="1500302" indent="0" algn="ctr">
              <a:buNone/>
              <a:defRPr sz="1050"/>
            </a:lvl6pPr>
            <a:lvl7pPr marL="1800362" indent="0" algn="ctr">
              <a:buNone/>
              <a:defRPr sz="1050"/>
            </a:lvl7pPr>
            <a:lvl8pPr marL="2100423" indent="0" algn="ctr">
              <a:buNone/>
              <a:defRPr sz="1050"/>
            </a:lvl8pPr>
            <a:lvl9pPr marL="2400483" indent="0" algn="ctr">
              <a:buNone/>
              <a:defRPr sz="105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A069-0BEB-4969-8F5E-88B83D1BB411}" type="datetimeFigureOut">
              <a:rPr lang="en-US" smtClean="0"/>
              <a:t>22-Feb-21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D90B6-8E0C-4B69-9FD5-538DFE4E7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43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A069-0BEB-4969-8F5E-88B83D1BB411}" type="datetimeFigureOut">
              <a:rPr lang="en-US" smtClean="0"/>
              <a:t>22-Feb-21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D90B6-8E0C-4B69-9FD5-538DFE4E7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86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16491" y="239613"/>
            <a:ext cx="1873091" cy="381401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7217" y="239613"/>
            <a:ext cx="5510689" cy="381401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A069-0BEB-4969-8F5E-88B83D1BB411}" type="datetimeFigureOut">
              <a:rPr lang="en-US" smtClean="0"/>
              <a:t>22-Feb-21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D90B6-8E0C-4B69-9FD5-538DFE4E7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16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A069-0BEB-4969-8F5E-88B83D1BB411}" type="datetimeFigureOut">
              <a:rPr lang="en-US" smtClean="0"/>
              <a:t>22-Feb-21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D90B6-8E0C-4B69-9FD5-538DFE4E7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6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93" y="1122016"/>
            <a:ext cx="7492365" cy="1872109"/>
          </a:xfrm>
        </p:spPr>
        <p:txBody>
          <a:bodyPr anchor="b"/>
          <a:lstStyle>
            <a:lvl1pPr>
              <a:defRPr sz="393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2693" y="3011836"/>
            <a:ext cx="7492365" cy="984498"/>
          </a:xfrm>
        </p:spPr>
        <p:txBody>
          <a:bodyPr/>
          <a:lstStyle>
            <a:lvl1pPr marL="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1pPr>
            <a:lvl2pPr marL="300060" indent="0">
              <a:buNone/>
              <a:defRPr sz="1313">
                <a:solidFill>
                  <a:schemeClr val="tx1">
                    <a:tint val="75000"/>
                  </a:schemeClr>
                </a:solidFill>
              </a:defRPr>
            </a:lvl2pPr>
            <a:lvl3pPr marL="600121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3pPr>
            <a:lvl4pPr marL="900181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200241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50030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180036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100423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400483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A069-0BEB-4969-8F5E-88B83D1BB411}" type="datetimeFigureOut">
              <a:rPr lang="en-US" smtClean="0"/>
              <a:t>22-Feb-21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D90B6-8E0C-4B69-9FD5-538DFE4E7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13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7218" y="1198066"/>
            <a:ext cx="3691890" cy="28555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7693" y="1198066"/>
            <a:ext cx="3691890" cy="28555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A069-0BEB-4969-8F5E-88B83D1BB411}" type="datetimeFigureOut">
              <a:rPr lang="en-US" smtClean="0"/>
              <a:t>22-Feb-21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D90B6-8E0C-4B69-9FD5-538DFE4E7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15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239614"/>
            <a:ext cx="7492365" cy="8699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349" y="1103263"/>
            <a:ext cx="3674923" cy="540692"/>
          </a:xfrm>
        </p:spPr>
        <p:txBody>
          <a:bodyPr anchor="b"/>
          <a:lstStyle>
            <a:lvl1pPr marL="0" indent="0">
              <a:buNone/>
              <a:defRPr sz="1575" b="1"/>
            </a:lvl1pPr>
            <a:lvl2pPr marL="300060" indent="0">
              <a:buNone/>
              <a:defRPr sz="1313" b="1"/>
            </a:lvl2pPr>
            <a:lvl3pPr marL="600121" indent="0">
              <a:buNone/>
              <a:defRPr sz="1181" b="1"/>
            </a:lvl3pPr>
            <a:lvl4pPr marL="900181" indent="0">
              <a:buNone/>
              <a:defRPr sz="1050" b="1"/>
            </a:lvl4pPr>
            <a:lvl5pPr marL="1200241" indent="0">
              <a:buNone/>
              <a:defRPr sz="1050" b="1"/>
            </a:lvl5pPr>
            <a:lvl6pPr marL="1500302" indent="0">
              <a:buNone/>
              <a:defRPr sz="1050" b="1"/>
            </a:lvl6pPr>
            <a:lvl7pPr marL="1800362" indent="0">
              <a:buNone/>
              <a:defRPr sz="1050" b="1"/>
            </a:lvl7pPr>
            <a:lvl8pPr marL="2100423" indent="0">
              <a:buNone/>
              <a:defRPr sz="1050" b="1"/>
            </a:lvl8pPr>
            <a:lvl9pPr marL="2400483" indent="0">
              <a:buNone/>
              <a:defRPr sz="105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349" y="1643956"/>
            <a:ext cx="3674923" cy="24180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7693" y="1103263"/>
            <a:ext cx="3693021" cy="540692"/>
          </a:xfrm>
        </p:spPr>
        <p:txBody>
          <a:bodyPr anchor="b"/>
          <a:lstStyle>
            <a:lvl1pPr marL="0" indent="0">
              <a:buNone/>
              <a:defRPr sz="1575" b="1"/>
            </a:lvl1pPr>
            <a:lvl2pPr marL="300060" indent="0">
              <a:buNone/>
              <a:defRPr sz="1313" b="1"/>
            </a:lvl2pPr>
            <a:lvl3pPr marL="600121" indent="0">
              <a:buNone/>
              <a:defRPr sz="1181" b="1"/>
            </a:lvl3pPr>
            <a:lvl4pPr marL="900181" indent="0">
              <a:buNone/>
              <a:defRPr sz="1050" b="1"/>
            </a:lvl4pPr>
            <a:lvl5pPr marL="1200241" indent="0">
              <a:buNone/>
              <a:defRPr sz="1050" b="1"/>
            </a:lvl5pPr>
            <a:lvl6pPr marL="1500302" indent="0">
              <a:buNone/>
              <a:defRPr sz="1050" b="1"/>
            </a:lvl6pPr>
            <a:lvl7pPr marL="1800362" indent="0">
              <a:buNone/>
              <a:defRPr sz="1050" b="1"/>
            </a:lvl7pPr>
            <a:lvl8pPr marL="2100423" indent="0">
              <a:buNone/>
              <a:defRPr sz="1050" b="1"/>
            </a:lvl8pPr>
            <a:lvl9pPr marL="2400483" indent="0">
              <a:buNone/>
              <a:defRPr sz="105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7693" y="1643956"/>
            <a:ext cx="3693021" cy="24180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A069-0BEB-4969-8F5E-88B83D1BB411}" type="datetimeFigureOut">
              <a:rPr lang="en-US" smtClean="0"/>
              <a:t>22-Feb-21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D90B6-8E0C-4B69-9FD5-538DFE4E7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93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A069-0BEB-4969-8F5E-88B83D1BB411}" type="datetimeFigureOut">
              <a:rPr lang="en-US" smtClean="0"/>
              <a:t>22-Feb-21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D90B6-8E0C-4B69-9FD5-538DFE4E7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33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A069-0BEB-4969-8F5E-88B83D1BB411}" type="datetimeFigureOut">
              <a:rPr lang="en-US" smtClean="0"/>
              <a:t>22-Feb-21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D90B6-8E0C-4B69-9FD5-538DFE4E7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2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300038"/>
            <a:ext cx="2801719" cy="1050131"/>
          </a:xfrm>
        </p:spPr>
        <p:txBody>
          <a:bodyPr anchor="b"/>
          <a:lstStyle>
            <a:lvl1pPr>
              <a:defRPr sz="2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3021" y="647998"/>
            <a:ext cx="4397693" cy="3198317"/>
          </a:xfrm>
        </p:spPr>
        <p:txBody>
          <a:bodyPr/>
          <a:lstStyle>
            <a:lvl1pPr>
              <a:defRPr sz="2100"/>
            </a:lvl1pPr>
            <a:lvl2pPr>
              <a:defRPr sz="1838"/>
            </a:lvl2pPr>
            <a:lvl3pPr>
              <a:defRPr sz="1575"/>
            </a:lvl3pPr>
            <a:lvl4pPr>
              <a:defRPr sz="1313"/>
            </a:lvl4pPr>
            <a:lvl5pPr>
              <a:defRPr sz="1313"/>
            </a:lvl5pPr>
            <a:lvl6pPr>
              <a:defRPr sz="1313"/>
            </a:lvl6pPr>
            <a:lvl7pPr>
              <a:defRPr sz="1313"/>
            </a:lvl7pPr>
            <a:lvl8pPr>
              <a:defRPr sz="1313"/>
            </a:lvl8pPr>
            <a:lvl9pPr>
              <a:defRPr sz="131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1350169"/>
            <a:ext cx="2801719" cy="2501355"/>
          </a:xfrm>
        </p:spPr>
        <p:txBody>
          <a:bodyPr/>
          <a:lstStyle>
            <a:lvl1pPr marL="0" indent="0">
              <a:buNone/>
              <a:defRPr sz="1050"/>
            </a:lvl1pPr>
            <a:lvl2pPr marL="300060" indent="0">
              <a:buNone/>
              <a:defRPr sz="919"/>
            </a:lvl2pPr>
            <a:lvl3pPr marL="600121" indent="0">
              <a:buNone/>
              <a:defRPr sz="788"/>
            </a:lvl3pPr>
            <a:lvl4pPr marL="900181" indent="0">
              <a:buNone/>
              <a:defRPr sz="656"/>
            </a:lvl4pPr>
            <a:lvl5pPr marL="1200241" indent="0">
              <a:buNone/>
              <a:defRPr sz="656"/>
            </a:lvl5pPr>
            <a:lvl6pPr marL="1500302" indent="0">
              <a:buNone/>
              <a:defRPr sz="656"/>
            </a:lvl6pPr>
            <a:lvl7pPr marL="1800362" indent="0">
              <a:buNone/>
              <a:defRPr sz="656"/>
            </a:lvl7pPr>
            <a:lvl8pPr marL="2100423" indent="0">
              <a:buNone/>
              <a:defRPr sz="656"/>
            </a:lvl8pPr>
            <a:lvl9pPr marL="2400483" indent="0">
              <a:buNone/>
              <a:defRPr sz="656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A069-0BEB-4969-8F5E-88B83D1BB411}" type="datetimeFigureOut">
              <a:rPr lang="en-US" smtClean="0"/>
              <a:t>22-Feb-21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D90B6-8E0C-4B69-9FD5-538DFE4E7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34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300038"/>
            <a:ext cx="2801719" cy="1050131"/>
          </a:xfrm>
        </p:spPr>
        <p:txBody>
          <a:bodyPr anchor="b"/>
          <a:lstStyle>
            <a:lvl1pPr>
              <a:defRPr sz="2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93021" y="647998"/>
            <a:ext cx="4397693" cy="3198317"/>
          </a:xfrm>
        </p:spPr>
        <p:txBody>
          <a:bodyPr anchor="t"/>
          <a:lstStyle>
            <a:lvl1pPr marL="0" indent="0">
              <a:buNone/>
              <a:defRPr sz="2100"/>
            </a:lvl1pPr>
            <a:lvl2pPr marL="300060" indent="0">
              <a:buNone/>
              <a:defRPr sz="1838"/>
            </a:lvl2pPr>
            <a:lvl3pPr marL="600121" indent="0">
              <a:buNone/>
              <a:defRPr sz="1575"/>
            </a:lvl3pPr>
            <a:lvl4pPr marL="900181" indent="0">
              <a:buNone/>
              <a:defRPr sz="1313"/>
            </a:lvl4pPr>
            <a:lvl5pPr marL="1200241" indent="0">
              <a:buNone/>
              <a:defRPr sz="1313"/>
            </a:lvl5pPr>
            <a:lvl6pPr marL="1500302" indent="0">
              <a:buNone/>
              <a:defRPr sz="1313"/>
            </a:lvl6pPr>
            <a:lvl7pPr marL="1800362" indent="0">
              <a:buNone/>
              <a:defRPr sz="1313"/>
            </a:lvl7pPr>
            <a:lvl8pPr marL="2100423" indent="0">
              <a:buNone/>
              <a:defRPr sz="1313"/>
            </a:lvl8pPr>
            <a:lvl9pPr marL="2400483" indent="0">
              <a:buNone/>
              <a:defRPr sz="131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1350169"/>
            <a:ext cx="2801719" cy="2501355"/>
          </a:xfrm>
        </p:spPr>
        <p:txBody>
          <a:bodyPr/>
          <a:lstStyle>
            <a:lvl1pPr marL="0" indent="0">
              <a:buNone/>
              <a:defRPr sz="1050"/>
            </a:lvl1pPr>
            <a:lvl2pPr marL="300060" indent="0">
              <a:buNone/>
              <a:defRPr sz="919"/>
            </a:lvl2pPr>
            <a:lvl3pPr marL="600121" indent="0">
              <a:buNone/>
              <a:defRPr sz="788"/>
            </a:lvl3pPr>
            <a:lvl4pPr marL="900181" indent="0">
              <a:buNone/>
              <a:defRPr sz="656"/>
            </a:lvl4pPr>
            <a:lvl5pPr marL="1200241" indent="0">
              <a:buNone/>
              <a:defRPr sz="656"/>
            </a:lvl5pPr>
            <a:lvl6pPr marL="1500302" indent="0">
              <a:buNone/>
              <a:defRPr sz="656"/>
            </a:lvl6pPr>
            <a:lvl7pPr marL="1800362" indent="0">
              <a:buNone/>
              <a:defRPr sz="656"/>
            </a:lvl7pPr>
            <a:lvl8pPr marL="2100423" indent="0">
              <a:buNone/>
              <a:defRPr sz="656"/>
            </a:lvl8pPr>
            <a:lvl9pPr marL="2400483" indent="0">
              <a:buNone/>
              <a:defRPr sz="656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A069-0BEB-4969-8F5E-88B83D1BB411}" type="datetimeFigureOut">
              <a:rPr lang="en-US" smtClean="0"/>
              <a:t>22-Feb-21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D90B6-8E0C-4B69-9FD5-538DFE4E7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32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7218" y="239614"/>
            <a:ext cx="7492365" cy="869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218" y="1198066"/>
            <a:ext cx="7492365" cy="2855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218" y="4171356"/>
            <a:ext cx="1954530" cy="239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CA069-0BEB-4969-8F5E-88B83D1BB411}" type="datetimeFigureOut">
              <a:rPr lang="en-US" smtClean="0"/>
              <a:t>22-Feb-21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7503" y="4171356"/>
            <a:ext cx="2931795" cy="239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35053" y="4171356"/>
            <a:ext cx="1954530" cy="239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D90B6-8E0C-4B69-9FD5-538DFE4E7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3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00121" rtl="0" eaLnBrk="1" latinLnBrk="0" hangingPunct="1">
        <a:lnSpc>
          <a:spcPct val="90000"/>
        </a:lnSpc>
        <a:spcBef>
          <a:spcPct val="0"/>
        </a:spcBef>
        <a:buNone/>
        <a:defRPr sz="28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0030" indent="-150030" algn="l" defTabSz="600121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1838" kern="1200">
          <a:solidFill>
            <a:schemeClr val="tx1"/>
          </a:solidFill>
          <a:latin typeface="+mn-lt"/>
          <a:ea typeface="+mn-ea"/>
          <a:cs typeface="+mn-cs"/>
        </a:defRPr>
      </a:lvl1pPr>
      <a:lvl2pPr marL="450091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750151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313" kern="1200">
          <a:solidFill>
            <a:schemeClr val="tx1"/>
          </a:solidFill>
          <a:latin typeface="+mn-lt"/>
          <a:ea typeface="+mn-ea"/>
          <a:cs typeface="+mn-cs"/>
        </a:defRPr>
      </a:lvl3pPr>
      <a:lvl4pPr marL="1050211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4pPr>
      <a:lvl5pPr marL="1350272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5pPr>
      <a:lvl6pPr marL="1650332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6pPr>
      <a:lvl7pPr marL="1950392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7pPr>
      <a:lvl8pPr marL="2250453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8pPr>
      <a:lvl9pPr marL="2550513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1pPr>
      <a:lvl2pPr marL="300060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2pPr>
      <a:lvl3pPr marL="600121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00181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4pPr>
      <a:lvl5pPr marL="1200241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5pPr>
      <a:lvl6pPr marL="1500302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6pPr>
      <a:lvl7pPr marL="1800362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7pPr>
      <a:lvl8pPr marL="2100423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8pPr>
      <a:lvl9pPr marL="2400483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microsoft.com/office/2007/relationships/hdphoto" Target="../media/hdphoto2.wdp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roup 387"/>
          <p:cNvGrpSpPr/>
          <p:nvPr/>
        </p:nvGrpSpPr>
        <p:grpSpPr>
          <a:xfrm>
            <a:off x="161144" y="40656"/>
            <a:ext cx="8364512" cy="4419250"/>
            <a:chOff x="1115142" y="1844643"/>
            <a:chExt cx="6695066" cy="3537226"/>
          </a:xfrm>
        </p:grpSpPr>
        <p:grpSp>
          <p:nvGrpSpPr>
            <p:cNvPr id="260" name="Group 259"/>
            <p:cNvGrpSpPr/>
            <p:nvPr/>
          </p:nvGrpSpPr>
          <p:grpSpPr>
            <a:xfrm>
              <a:off x="6425500" y="2101796"/>
              <a:ext cx="720000" cy="554444"/>
              <a:chOff x="3765373" y="3661129"/>
              <a:chExt cx="720000" cy="554444"/>
            </a:xfrm>
          </p:grpSpPr>
          <p:sp>
            <p:nvSpPr>
              <p:cNvPr id="261" name="Flowchart: Alternate Process 260"/>
              <p:cNvSpPr/>
              <p:nvPr/>
            </p:nvSpPr>
            <p:spPr>
              <a:xfrm>
                <a:off x="3765373" y="4035573"/>
                <a:ext cx="720000" cy="180000"/>
              </a:xfrm>
              <a:prstGeom prst="flowChartAlternateProcess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</a:rPr>
                  <a:t>Processor B</a:t>
                </a:r>
              </a:p>
            </p:txBody>
          </p:sp>
          <p:pic>
            <p:nvPicPr>
              <p:cNvPr id="262" name="Picture 26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11030" y="3661129"/>
                <a:ext cx="665394" cy="328300"/>
              </a:xfrm>
              <a:prstGeom prst="rect">
                <a:avLst/>
              </a:prstGeom>
            </p:spPr>
          </p:pic>
        </p:grpSp>
        <p:grpSp>
          <p:nvGrpSpPr>
            <p:cNvPr id="263" name="Group 262"/>
            <p:cNvGrpSpPr/>
            <p:nvPr/>
          </p:nvGrpSpPr>
          <p:grpSpPr>
            <a:xfrm>
              <a:off x="7066515" y="3685061"/>
              <a:ext cx="720000" cy="667210"/>
              <a:chOff x="3765373" y="5678508"/>
              <a:chExt cx="720000" cy="667210"/>
            </a:xfrm>
          </p:grpSpPr>
          <p:sp>
            <p:nvSpPr>
              <p:cNvPr id="264" name="Flowchart: Alternate Process 263"/>
              <p:cNvSpPr/>
              <p:nvPr/>
            </p:nvSpPr>
            <p:spPr>
              <a:xfrm>
                <a:off x="3765373" y="6165718"/>
                <a:ext cx="720000" cy="180000"/>
              </a:xfrm>
              <a:prstGeom prst="flowChartAlternateProcess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</a:rPr>
                  <a:t>Fisherman A</a:t>
                </a:r>
              </a:p>
            </p:txBody>
          </p:sp>
          <p:pic>
            <p:nvPicPr>
              <p:cNvPr id="265" name="Picture 26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941756" y="5678508"/>
                <a:ext cx="394278" cy="394278"/>
              </a:xfrm>
              <a:prstGeom prst="rect">
                <a:avLst/>
              </a:prstGeom>
            </p:spPr>
          </p:pic>
        </p:grpSp>
        <p:grpSp>
          <p:nvGrpSpPr>
            <p:cNvPr id="266" name="Group 227"/>
            <p:cNvGrpSpPr/>
            <p:nvPr/>
          </p:nvGrpSpPr>
          <p:grpSpPr>
            <a:xfrm>
              <a:off x="5735955" y="3256070"/>
              <a:ext cx="827707" cy="783079"/>
              <a:chOff x="1273046" y="541923"/>
              <a:chExt cx="910478" cy="861387"/>
            </a:xfrm>
          </p:grpSpPr>
          <p:sp>
            <p:nvSpPr>
              <p:cNvPr id="267" name="Cube 117"/>
              <p:cNvSpPr/>
              <p:nvPr/>
            </p:nvSpPr>
            <p:spPr>
              <a:xfrm>
                <a:off x="1949135" y="785895"/>
                <a:ext cx="119322" cy="170105"/>
              </a:xfrm>
              <a:prstGeom prst="cube">
                <a:avLst>
                  <a:gd name="adj" fmla="val 18024"/>
                </a:avLst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cxnSp>
            <p:nvCxnSpPr>
              <p:cNvPr id="268" name="Straight Connector 118"/>
              <p:cNvCxnSpPr/>
              <p:nvPr/>
            </p:nvCxnSpPr>
            <p:spPr>
              <a:xfrm>
                <a:off x="1964166" y="831878"/>
                <a:ext cx="67379" cy="0"/>
              </a:xfrm>
              <a:prstGeom prst="line">
                <a:avLst/>
              </a:prstGeom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119"/>
              <p:cNvCxnSpPr/>
              <p:nvPr/>
            </p:nvCxnSpPr>
            <p:spPr>
              <a:xfrm>
                <a:off x="1964166" y="851760"/>
                <a:ext cx="67379" cy="0"/>
              </a:xfrm>
              <a:prstGeom prst="line">
                <a:avLst/>
              </a:prstGeom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0" name="Oval 128"/>
              <p:cNvSpPr/>
              <p:nvPr/>
            </p:nvSpPr>
            <p:spPr>
              <a:xfrm>
                <a:off x="1273046" y="541923"/>
                <a:ext cx="910478" cy="861387"/>
              </a:xfrm>
              <a:prstGeom prst="ellipse">
                <a:avLst/>
              </a:prstGeom>
              <a:noFill/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71" name="Cube 130"/>
              <p:cNvSpPr/>
              <p:nvPr/>
            </p:nvSpPr>
            <p:spPr>
              <a:xfrm>
                <a:off x="1612084" y="648606"/>
                <a:ext cx="119322" cy="170105"/>
              </a:xfrm>
              <a:prstGeom prst="cube">
                <a:avLst>
                  <a:gd name="adj" fmla="val 18024"/>
                </a:avLst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cxnSp>
            <p:nvCxnSpPr>
              <p:cNvPr id="272" name="Straight Connector 131"/>
              <p:cNvCxnSpPr/>
              <p:nvPr/>
            </p:nvCxnSpPr>
            <p:spPr>
              <a:xfrm>
                <a:off x="1627115" y="694589"/>
                <a:ext cx="67379" cy="0"/>
              </a:xfrm>
              <a:prstGeom prst="line">
                <a:avLst/>
              </a:prstGeom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132"/>
              <p:cNvCxnSpPr/>
              <p:nvPr/>
            </p:nvCxnSpPr>
            <p:spPr>
              <a:xfrm>
                <a:off x="1627115" y="714471"/>
                <a:ext cx="67379" cy="0"/>
              </a:xfrm>
              <a:prstGeom prst="line">
                <a:avLst/>
              </a:prstGeom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4" name="Cube 134"/>
              <p:cNvSpPr/>
              <p:nvPr/>
            </p:nvSpPr>
            <p:spPr>
              <a:xfrm>
                <a:off x="1337385" y="864411"/>
                <a:ext cx="119322" cy="170105"/>
              </a:xfrm>
              <a:prstGeom prst="cube">
                <a:avLst>
                  <a:gd name="adj" fmla="val 18024"/>
                </a:avLst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cxnSp>
            <p:nvCxnSpPr>
              <p:cNvPr id="275" name="Straight Connector 135"/>
              <p:cNvCxnSpPr/>
              <p:nvPr/>
            </p:nvCxnSpPr>
            <p:spPr>
              <a:xfrm>
                <a:off x="1352416" y="910394"/>
                <a:ext cx="67379" cy="0"/>
              </a:xfrm>
              <a:prstGeom prst="line">
                <a:avLst/>
              </a:prstGeom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136"/>
              <p:cNvCxnSpPr/>
              <p:nvPr/>
            </p:nvCxnSpPr>
            <p:spPr>
              <a:xfrm>
                <a:off x="1352416" y="930276"/>
                <a:ext cx="67379" cy="0"/>
              </a:xfrm>
              <a:prstGeom prst="line">
                <a:avLst/>
              </a:prstGeom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7" name="Cube 138"/>
              <p:cNvSpPr/>
              <p:nvPr/>
            </p:nvSpPr>
            <p:spPr>
              <a:xfrm>
                <a:off x="1826259" y="1063939"/>
                <a:ext cx="119322" cy="170105"/>
              </a:xfrm>
              <a:prstGeom prst="cube">
                <a:avLst>
                  <a:gd name="adj" fmla="val 18024"/>
                </a:avLst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cxnSp>
            <p:nvCxnSpPr>
              <p:cNvPr id="278" name="Straight Connector 139"/>
              <p:cNvCxnSpPr/>
              <p:nvPr/>
            </p:nvCxnSpPr>
            <p:spPr>
              <a:xfrm>
                <a:off x="1841290" y="1109922"/>
                <a:ext cx="67379" cy="0"/>
              </a:xfrm>
              <a:prstGeom prst="line">
                <a:avLst/>
              </a:prstGeom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140"/>
              <p:cNvCxnSpPr/>
              <p:nvPr/>
            </p:nvCxnSpPr>
            <p:spPr>
              <a:xfrm>
                <a:off x="1841290" y="1129804"/>
                <a:ext cx="67379" cy="0"/>
              </a:xfrm>
              <a:prstGeom prst="line">
                <a:avLst/>
              </a:prstGeom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Cube 142"/>
              <p:cNvSpPr/>
              <p:nvPr/>
            </p:nvSpPr>
            <p:spPr>
              <a:xfrm>
                <a:off x="1528655" y="1141199"/>
                <a:ext cx="119322" cy="170105"/>
              </a:xfrm>
              <a:prstGeom prst="cube">
                <a:avLst>
                  <a:gd name="adj" fmla="val 18024"/>
                </a:avLst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cxnSp>
            <p:nvCxnSpPr>
              <p:cNvPr id="281" name="Straight Connector 143"/>
              <p:cNvCxnSpPr/>
              <p:nvPr/>
            </p:nvCxnSpPr>
            <p:spPr>
              <a:xfrm>
                <a:off x="1543685" y="1187182"/>
                <a:ext cx="67379" cy="0"/>
              </a:xfrm>
              <a:prstGeom prst="line">
                <a:avLst/>
              </a:prstGeom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144"/>
              <p:cNvCxnSpPr/>
              <p:nvPr/>
            </p:nvCxnSpPr>
            <p:spPr>
              <a:xfrm>
                <a:off x="1543685" y="1207063"/>
                <a:ext cx="67379" cy="0"/>
              </a:xfrm>
              <a:prstGeom prst="line">
                <a:avLst/>
              </a:prstGeom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145"/>
              <p:cNvCxnSpPr>
                <a:stCxn id="267" idx="2"/>
                <a:endCxn id="271" idx="5"/>
              </p:cNvCxnSpPr>
              <p:nvPr/>
            </p:nvCxnSpPr>
            <p:spPr>
              <a:xfrm flipH="1" flipV="1">
                <a:off x="1731406" y="722905"/>
                <a:ext cx="217729" cy="158796"/>
              </a:xfrm>
              <a:prstGeom prst="line">
                <a:avLst/>
              </a:prstGeom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146"/>
              <p:cNvCxnSpPr>
                <a:stCxn id="271" idx="3"/>
                <a:endCxn id="277" idx="0"/>
              </p:cNvCxnSpPr>
              <p:nvPr/>
            </p:nvCxnSpPr>
            <p:spPr>
              <a:xfrm>
                <a:off x="1660992" y="818711"/>
                <a:ext cx="235681" cy="245228"/>
              </a:xfrm>
              <a:prstGeom prst="line">
                <a:avLst/>
              </a:prstGeom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147"/>
              <p:cNvCxnSpPr>
                <a:stCxn id="277" idx="2"/>
                <a:endCxn id="280" idx="5"/>
              </p:cNvCxnSpPr>
              <p:nvPr/>
            </p:nvCxnSpPr>
            <p:spPr>
              <a:xfrm flipH="1">
                <a:off x="1647976" y="1159745"/>
                <a:ext cx="178283" cy="55753"/>
              </a:xfrm>
              <a:prstGeom prst="line">
                <a:avLst/>
              </a:prstGeom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148"/>
              <p:cNvCxnSpPr>
                <a:stCxn id="271" idx="2"/>
                <a:endCxn id="274" idx="5"/>
              </p:cNvCxnSpPr>
              <p:nvPr/>
            </p:nvCxnSpPr>
            <p:spPr>
              <a:xfrm flipH="1">
                <a:off x="1456707" y="744412"/>
                <a:ext cx="155378" cy="194299"/>
              </a:xfrm>
              <a:prstGeom prst="line">
                <a:avLst/>
              </a:prstGeom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149"/>
              <p:cNvCxnSpPr>
                <a:stCxn id="280" idx="1"/>
                <a:endCxn id="274" idx="4"/>
              </p:cNvCxnSpPr>
              <p:nvPr/>
            </p:nvCxnSpPr>
            <p:spPr>
              <a:xfrm flipH="1" flipV="1">
                <a:off x="1435200" y="960217"/>
                <a:ext cx="142363" cy="202489"/>
              </a:xfrm>
              <a:prstGeom prst="line">
                <a:avLst/>
              </a:prstGeom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8" name="Flowchart: Alternate Process 893"/>
            <p:cNvSpPr/>
            <p:nvPr/>
          </p:nvSpPr>
          <p:spPr>
            <a:xfrm>
              <a:off x="4069782" y="3585090"/>
              <a:ext cx="1054152" cy="180000"/>
            </a:xfrm>
            <a:prstGeom prst="flowChartAlternateProcess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de-DE" sz="1000" dirty="0"/>
                <a:t>Retail Enterprise</a:t>
              </a:r>
              <a:endParaRPr lang="en-US" sz="1000" dirty="0"/>
            </a:p>
          </p:txBody>
        </p:sp>
        <p:cxnSp>
          <p:nvCxnSpPr>
            <p:cNvPr id="289" name="Straight Connector 288"/>
            <p:cNvCxnSpPr>
              <a:stCxn id="288" idx="3"/>
              <a:endCxn id="270" idx="2"/>
            </p:cNvCxnSpPr>
            <p:nvPr/>
          </p:nvCxnSpPr>
          <p:spPr>
            <a:xfrm flipV="1">
              <a:off x="5123934" y="3647610"/>
              <a:ext cx="612021" cy="27480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>
              <a:stCxn id="340" idx="3"/>
              <a:endCxn id="270" idx="0"/>
            </p:cNvCxnSpPr>
            <p:nvPr/>
          </p:nvCxnSpPr>
          <p:spPr>
            <a:xfrm>
              <a:off x="4984889" y="2286448"/>
              <a:ext cx="1164920" cy="969622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>
              <a:stCxn id="270" idx="5"/>
              <a:endCxn id="264" idx="1"/>
            </p:cNvCxnSpPr>
            <p:nvPr/>
          </p:nvCxnSpPr>
          <p:spPr>
            <a:xfrm>
              <a:off x="6442447" y="3924470"/>
              <a:ext cx="624068" cy="3378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>
              <a:stCxn id="270" idx="7"/>
              <a:endCxn id="261" idx="2"/>
            </p:cNvCxnSpPr>
            <p:nvPr/>
          </p:nvCxnSpPr>
          <p:spPr>
            <a:xfrm flipV="1">
              <a:off x="6442447" y="2656240"/>
              <a:ext cx="343053" cy="714509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>
              <a:stCxn id="270" idx="6"/>
              <a:endCxn id="347" idx="1"/>
            </p:cNvCxnSpPr>
            <p:nvPr/>
          </p:nvCxnSpPr>
          <p:spPr>
            <a:xfrm flipV="1">
              <a:off x="6563662" y="3417177"/>
              <a:ext cx="526546" cy="230433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4" name="TextBox 293"/>
            <p:cNvSpPr txBox="1"/>
            <p:nvPr/>
          </p:nvSpPr>
          <p:spPr>
            <a:xfrm>
              <a:off x="5494083" y="4039149"/>
              <a:ext cx="1312693" cy="480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Blockchain-based Seafood </a:t>
              </a:r>
              <a:r>
                <a:rPr 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SCMS</a:t>
              </a:r>
            </a:p>
            <a:p>
              <a:pPr algn="ctr"/>
              <a:r>
                <a:rPr 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(permissioned)</a:t>
              </a:r>
            </a:p>
          </p:txBody>
        </p:sp>
        <p:grpSp>
          <p:nvGrpSpPr>
            <p:cNvPr id="295" name="Group 227"/>
            <p:cNvGrpSpPr/>
            <p:nvPr/>
          </p:nvGrpSpPr>
          <p:grpSpPr>
            <a:xfrm>
              <a:off x="2533153" y="3256070"/>
              <a:ext cx="827707" cy="783079"/>
              <a:chOff x="1273046" y="541923"/>
              <a:chExt cx="910478" cy="861387"/>
            </a:xfrm>
          </p:grpSpPr>
          <p:sp>
            <p:nvSpPr>
              <p:cNvPr id="296" name="Cube 117"/>
              <p:cNvSpPr/>
              <p:nvPr/>
            </p:nvSpPr>
            <p:spPr>
              <a:xfrm>
                <a:off x="1949135" y="785895"/>
                <a:ext cx="119322" cy="170105"/>
              </a:xfrm>
              <a:prstGeom prst="cube">
                <a:avLst>
                  <a:gd name="adj" fmla="val 18024"/>
                </a:avLst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cxnSp>
            <p:nvCxnSpPr>
              <p:cNvPr id="297" name="Straight Connector 118"/>
              <p:cNvCxnSpPr/>
              <p:nvPr/>
            </p:nvCxnSpPr>
            <p:spPr>
              <a:xfrm>
                <a:off x="1964166" y="831878"/>
                <a:ext cx="67379" cy="0"/>
              </a:xfrm>
              <a:prstGeom prst="line">
                <a:avLst/>
              </a:prstGeom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119"/>
              <p:cNvCxnSpPr/>
              <p:nvPr/>
            </p:nvCxnSpPr>
            <p:spPr>
              <a:xfrm>
                <a:off x="1964166" y="851760"/>
                <a:ext cx="67379" cy="0"/>
              </a:xfrm>
              <a:prstGeom prst="line">
                <a:avLst/>
              </a:prstGeom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9" name="Oval 128"/>
              <p:cNvSpPr/>
              <p:nvPr/>
            </p:nvSpPr>
            <p:spPr>
              <a:xfrm>
                <a:off x="1273046" y="541923"/>
                <a:ext cx="910478" cy="861387"/>
              </a:xfrm>
              <a:prstGeom prst="ellipse">
                <a:avLst/>
              </a:prstGeom>
              <a:noFill/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300" name="Cube 130"/>
              <p:cNvSpPr/>
              <p:nvPr/>
            </p:nvSpPr>
            <p:spPr>
              <a:xfrm>
                <a:off x="1612084" y="648606"/>
                <a:ext cx="119322" cy="170105"/>
              </a:xfrm>
              <a:prstGeom prst="cube">
                <a:avLst>
                  <a:gd name="adj" fmla="val 18024"/>
                </a:avLst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cxnSp>
            <p:nvCxnSpPr>
              <p:cNvPr id="301" name="Straight Connector 131"/>
              <p:cNvCxnSpPr/>
              <p:nvPr/>
            </p:nvCxnSpPr>
            <p:spPr>
              <a:xfrm>
                <a:off x="1627115" y="694589"/>
                <a:ext cx="67379" cy="0"/>
              </a:xfrm>
              <a:prstGeom prst="line">
                <a:avLst/>
              </a:prstGeom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132"/>
              <p:cNvCxnSpPr/>
              <p:nvPr/>
            </p:nvCxnSpPr>
            <p:spPr>
              <a:xfrm>
                <a:off x="1627115" y="714471"/>
                <a:ext cx="67379" cy="0"/>
              </a:xfrm>
              <a:prstGeom prst="line">
                <a:avLst/>
              </a:prstGeom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3" name="Cube 134"/>
              <p:cNvSpPr/>
              <p:nvPr/>
            </p:nvSpPr>
            <p:spPr>
              <a:xfrm>
                <a:off x="1337385" y="864411"/>
                <a:ext cx="119322" cy="170105"/>
              </a:xfrm>
              <a:prstGeom prst="cube">
                <a:avLst>
                  <a:gd name="adj" fmla="val 18024"/>
                </a:avLst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cxnSp>
            <p:nvCxnSpPr>
              <p:cNvPr id="304" name="Straight Connector 135"/>
              <p:cNvCxnSpPr/>
              <p:nvPr/>
            </p:nvCxnSpPr>
            <p:spPr>
              <a:xfrm>
                <a:off x="1352416" y="910394"/>
                <a:ext cx="67379" cy="0"/>
              </a:xfrm>
              <a:prstGeom prst="line">
                <a:avLst/>
              </a:prstGeom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136"/>
              <p:cNvCxnSpPr/>
              <p:nvPr/>
            </p:nvCxnSpPr>
            <p:spPr>
              <a:xfrm>
                <a:off x="1352416" y="930276"/>
                <a:ext cx="67379" cy="0"/>
              </a:xfrm>
              <a:prstGeom prst="line">
                <a:avLst/>
              </a:prstGeom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6" name="Cube 138"/>
              <p:cNvSpPr/>
              <p:nvPr/>
            </p:nvSpPr>
            <p:spPr>
              <a:xfrm>
                <a:off x="1826259" y="1063939"/>
                <a:ext cx="119322" cy="170105"/>
              </a:xfrm>
              <a:prstGeom prst="cube">
                <a:avLst>
                  <a:gd name="adj" fmla="val 18024"/>
                </a:avLst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cxnSp>
            <p:nvCxnSpPr>
              <p:cNvPr id="307" name="Straight Connector 139"/>
              <p:cNvCxnSpPr/>
              <p:nvPr/>
            </p:nvCxnSpPr>
            <p:spPr>
              <a:xfrm>
                <a:off x="1841290" y="1109922"/>
                <a:ext cx="67379" cy="0"/>
              </a:xfrm>
              <a:prstGeom prst="line">
                <a:avLst/>
              </a:prstGeom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140"/>
              <p:cNvCxnSpPr/>
              <p:nvPr/>
            </p:nvCxnSpPr>
            <p:spPr>
              <a:xfrm>
                <a:off x="1841290" y="1129804"/>
                <a:ext cx="67379" cy="0"/>
              </a:xfrm>
              <a:prstGeom prst="line">
                <a:avLst/>
              </a:prstGeom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9" name="Cube 142"/>
              <p:cNvSpPr/>
              <p:nvPr/>
            </p:nvSpPr>
            <p:spPr>
              <a:xfrm>
                <a:off x="1528655" y="1141199"/>
                <a:ext cx="119322" cy="170105"/>
              </a:xfrm>
              <a:prstGeom prst="cube">
                <a:avLst>
                  <a:gd name="adj" fmla="val 18024"/>
                </a:avLst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cxnSp>
            <p:nvCxnSpPr>
              <p:cNvPr id="310" name="Straight Connector 143"/>
              <p:cNvCxnSpPr/>
              <p:nvPr/>
            </p:nvCxnSpPr>
            <p:spPr>
              <a:xfrm>
                <a:off x="1543685" y="1187182"/>
                <a:ext cx="67379" cy="0"/>
              </a:xfrm>
              <a:prstGeom prst="line">
                <a:avLst/>
              </a:prstGeom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144"/>
              <p:cNvCxnSpPr/>
              <p:nvPr/>
            </p:nvCxnSpPr>
            <p:spPr>
              <a:xfrm>
                <a:off x="1543685" y="1207063"/>
                <a:ext cx="67379" cy="0"/>
              </a:xfrm>
              <a:prstGeom prst="line">
                <a:avLst/>
              </a:prstGeom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145"/>
              <p:cNvCxnSpPr>
                <a:stCxn id="296" idx="2"/>
                <a:endCxn id="300" idx="5"/>
              </p:cNvCxnSpPr>
              <p:nvPr/>
            </p:nvCxnSpPr>
            <p:spPr>
              <a:xfrm flipH="1" flipV="1">
                <a:off x="1731406" y="722905"/>
                <a:ext cx="217729" cy="158796"/>
              </a:xfrm>
              <a:prstGeom prst="line">
                <a:avLst/>
              </a:prstGeom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146"/>
              <p:cNvCxnSpPr>
                <a:stCxn id="300" idx="3"/>
                <a:endCxn id="306" idx="0"/>
              </p:cNvCxnSpPr>
              <p:nvPr/>
            </p:nvCxnSpPr>
            <p:spPr>
              <a:xfrm>
                <a:off x="1660992" y="818711"/>
                <a:ext cx="235681" cy="245228"/>
              </a:xfrm>
              <a:prstGeom prst="line">
                <a:avLst/>
              </a:prstGeom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147"/>
              <p:cNvCxnSpPr>
                <a:stCxn id="306" idx="2"/>
                <a:endCxn id="309" idx="5"/>
              </p:cNvCxnSpPr>
              <p:nvPr/>
            </p:nvCxnSpPr>
            <p:spPr>
              <a:xfrm flipH="1">
                <a:off x="1647976" y="1159745"/>
                <a:ext cx="178283" cy="55753"/>
              </a:xfrm>
              <a:prstGeom prst="line">
                <a:avLst/>
              </a:prstGeom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148"/>
              <p:cNvCxnSpPr>
                <a:stCxn id="300" idx="2"/>
                <a:endCxn id="303" idx="5"/>
              </p:cNvCxnSpPr>
              <p:nvPr/>
            </p:nvCxnSpPr>
            <p:spPr>
              <a:xfrm flipH="1">
                <a:off x="1456707" y="744412"/>
                <a:ext cx="155378" cy="194299"/>
              </a:xfrm>
              <a:prstGeom prst="line">
                <a:avLst/>
              </a:prstGeom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149"/>
              <p:cNvCxnSpPr>
                <a:stCxn id="309" idx="1"/>
                <a:endCxn id="303" idx="4"/>
              </p:cNvCxnSpPr>
              <p:nvPr/>
            </p:nvCxnSpPr>
            <p:spPr>
              <a:xfrm flipH="1" flipV="1">
                <a:off x="1435200" y="960217"/>
                <a:ext cx="142363" cy="202489"/>
              </a:xfrm>
              <a:prstGeom prst="line">
                <a:avLst/>
              </a:prstGeom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7" name="TextBox 316"/>
            <p:cNvSpPr txBox="1"/>
            <p:nvPr/>
          </p:nvSpPr>
          <p:spPr>
            <a:xfrm>
              <a:off x="2298688" y="4066305"/>
              <a:ext cx="1312693" cy="517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Blockchain-based Dairy SCMS</a:t>
              </a:r>
            </a:p>
            <a:p>
              <a:pPr algn="ctr"/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(permissioned) </a:t>
              </a:r>
            </a:p>
          </p:txBody>
        </p:sp>
        <p:grpSp>
          <p:nvGrpSpPr>
            <p:cNvPr id="318" name="Group 317"/>
            <p:cNvGrpSpPr/>
            <p:nvPr/>
          </p:nvGrpSpPr>
          <p:grpSpPr>
            <a:xfrm>
              <a:off x="1568642" y="2097563"/>
              <a:ext cx="720000" cy="620403"/>
              <a:chOff x="1779402" y="3293051"/>
              <a:chExt cx="720000" cy="620403"/>
            </a:xfrm>
          </p:grpSpPr>
          <p:pic>
            <p:nvPicPr>
              <p:cNvPr id="319" name="Picture 17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09838" y="3293051"/>
                <a:ext cx="668263" cy="347379"/>
              </a:xfrm>
              <a:prstGeom prst="rect">
                <a:avLst/>
              </a:prstGeom>
            </p:spPr>
          </p:pic>
          <p:sp>
            <p:nvSpPr>
              <p:cNvPr id="320" name="Flowchart: Alternate Process 178"/>
              <p:cNvSpPr/>
              <p:nvPr/>
            </p:nvSpPr>
            <p:spPr>
              <a:xfrm>
                <a:off x="1779402" y="3733454"/>
                <a:ext cx="720000" cy="180000"/>
              </a:xfrm>
              <a:prstGeom prst="flowChartAlternateProcess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</a:rPr>
                  <a:t>Processor A</a:t>
                </a:r>
              </a:p>
            </p:txBody>
          </p:sp>
        </p:grpSp>
        <p:grpSp>
          <p:nvGrpSpPr>
            <p:cNvPr id="321" name="Group 320"/>
            <p:cNvGrpSpPr/>
            <p:nvPr/>
          </p:nvGrpSpPr>
          <p:grpSpPr>
            <a:xfrm>
              <a:off x="1115142" y="2922845"/>
              <a:ext cx="720000" cy="575504"/>
              <a:chOff x="1779402" y="4399940"/>
              <a:chExt cx="720000" cy="575504"/>
            </a:xfrm>
          </p:grpSpPr>
          <p:pic>
            <p:nvPicPr>
              <p:cNvPr id="322" name="Picture 17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35455" y="4399940"/>
                <a:ext cx="606231" cy="293768"/>
              </a:xfrm>
              <a:prstGeom prst="rect">
                <a:avLst/>
              </a:prstGeom>
            </p:spPr>
          </p:pic>
          <p:sp>
            <p:nvSpPr>
              <p:cNvPr id="323" name="Flowchart: Alternate Process 175"/>
              <p:cNvSpPr/>
              <p:nvPr/>
            </p:nvSpPr>
            <p:spPr>
              <a:xfrm>
                <a:off x="1779402" y="4795444"/>
                <a:ext cx="720000" cy="180000"/>
              </a:xfrm>
              <a:prstGeom prst="flowChartAlternateProcess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</a:rPr>
                  <a:t>Logistics A</a:t>
                </a:r>
              </a:p>
            </p:txBody>
          </p:sp>
        </p:grpSp>
        <p:grpSp>
          <p:nvGrpSpPr>
            <p:cNvPr id="324" name="Group 323"/>
            <p:cNvGrpSpPr/>
            <p:nvPr/>
          </p:nvGrpSpPr>
          <p:grpSpPr>
            <a:xfrm>
              <a:off x="1238220" y="3633184"/>
              <a:ext cx="720000" cy="734332"/>
              <a:chOff x="1779402" y="5306768"/>
              <a:chExt cx="720000" cy="734332"/>
            </a:xfrm>
          </p:grpSpPr>
          <p:sp>
            <p:nvSpPr>
              <p:cNvPr id="325" name="Flowchart: Alternate Process 59"/>
              <p:cNvSpPr/>
              <p:nvPr/>
            </p:nvSpPr>
            <p:spPr>
              <a:xfrm>
                <a:off x="1779402" y="5861100"/>
                <a:ext cx="720000" cy="180000"/>
              </a:xfrm>
              <a:prstGeom prst="flowChartAlternateProcess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</a:rPr>
                  <a:t>Farmer A</a:t>
                </a:r>
              </a:p>
            </p:txBody>
          </p:sp>
          <p:grpSp>
            <p:nvGrpSpPr>
              <p:cNvPr id="326" name="Gruppieren 83"/>
              <p:cNvGrpSpPr/>
              <p:nvPr/>
            </p:nvGrpSpPr>
            <p:grpSpPr>
              <a:xfrm>
                <a:off x="1987989" y="5306768"/>
                <a:ext cx="350898" cy="467774"/>
                <a:chOff x="5582835" y="4441349"/>
                <a:chExt cx="289998" cy="386590"/>
              </a:xfrm>
            </p:grpSpPr>
            <p:sp>
              <p:nvSpPr>
                <p:cNvPr id="327" name="Arc 62"/>
                <p:cNvSpPr/>
                <p:nvPr/>
              </p:nvSpPr>
              <p:spPr>
                <a:xfrm rot="9252060">
                  <a:off x="5789540" y="4550948"/>
                  <a:ext cx="47825" cy="125902"/>
                </a:xfrm>
                <a:prstGeom prst="arc">
                  <a:avLst>
                    <a:gd name="adj1" fmla="val 10841922"/>
                    <a:gd name="adj2" fmla="val 21477844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Arc 63"/>
                <p:cNvSpPr/>
                <p:nvPr/>
              </p:nvSpPr>
              <p:spPr>
                <a:xfrm rot="10800000">
                  <a:off x="5703922" y="4569987"/>
                  <a:ext cx="47825" cy="125902"/>
                </a:xfrm>
                <a:prstGeom prst="arc">
                  <a:avLst>
                    <a:gd name="adj1" fmla="val 10841922"/>
                    <a:gd name="adj2" fmla="val 21477844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Arc 328"/>
                <p:cNvSpPr/>
                <p:nvPr/>
              </p:nvSpPr>
              <p:spPr>
                <a:xfrm rot="10800000">
                  <a:off x="5582835" y="4441349"/>
                  <a:ext cx="289998" cy="193763"/>
                </a:xfrm>
                <a:prstGeom prst="arc">
                  <a:avLst>
                    <a:gd name="adj1" fmla="val 10998374"/>
                    <a:gd name="adj2" fmla="val 21329268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Arc 67"/>
                <p:cNvSpPr/>
                <p:nvPr/>
              </p:nvSpPr>
              <p:spPr>
                <a:xfrm rot="12347940" flipH="1">
                  <a:off x="5620865" y="4551672"/>
                  <a:ext cx="47825" cy="125902"/>
                </a:xfrm>
                <a:prstGeom prst="arc">
                  <a:avLst>
                    <a:gd name="adj1" fmla="val 10841922"/>
                    <a:gd name="adj2" fmla="val 21477844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1" name="Rectangle 68"/>
                <p:cNvSpPr/>
                <p:nvPr/>
              </p:nvSpPr>
              <p:spPr>
                <a:xfrm>
                  <a:off x="5582835" y="4529028"/>
                  <a:ext cx="289998" cy="2077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2" name="Freeform 72"/>
                <p:cNvSpPr/>
                <p:nvPr/>
              </p:nvSpPr>
              <p:spPr>
                <a:xfrm>
                  <a:off x="5698011" y="4709259"/>
                  <a:ext cx="59643" cy="118680"/>
                </a:xfrm>
                <a:custGeom>
                  <a:avLst/>
                  <a:gdLst>
                    <a:gd name="connsiteX0" fmla="*/ 257175 w 511180"/>
                    <a:gd name="connsiteY0" fmla="*/ 23 h 689056"/>
                    <a:gd name="connsiteX1" fmla="*/ 511175 w 511180"/>
                    <a:gd name="connsiteY1" fmla="*/ 434998 h 689056"/>
                    <a:gd name="connsiteX2" fmla="*/ 263525 w 511180"/>
                    <a:gd name="connsiteY2" fmla="*/ 688998 h 689056"/>
                    <a:gd name="connsiteX3" fmla="*/ 0 w 511180"/>
                    <a:gd name="connsiteY3" fmla="*/ 454048 h 689056"/>
                    <a:gd name="connsiteX4" fmla="*/ 257175 w 511180"/>
                    <a:gd name="connsiteY4" fmla="*/ 23 h 689056"/>
                    <a:gd name="connsiteX0" fmla="*/ 254794 w 508799"/>
                    <a:gd name="connsiteY0" fmla="*/ 1 h 689025"/>
                    <a:gd name="connsiteX1" fmla="*/ 508794 w 508799"/>
                    <a:gd name="connsiteY1" fmla="*/ 434976 h 689025"/>
                    <a:gd name="connsiteX2" fmla="*/ 261144 w 508799"/>
                    <a:gd name="connsiteY2" fmla="*/ 688976 h 689025"/>
                    <a:gd name="connsiteX3" fmla="*/ 0 w 508799"/>
                    <a:gd name="connsiteY3" fmla="*/ 432595 h 689025"/>
                    <a:gd name="connsiteX4" fmla="*/ 254794 w 508799"/>
                    <a:gd name="connsiteY4" fmla="*/ 1 h 689025"/>
                    <a:gd name="connsiteX0" fmla="*/ 261938 w 508794"/>
                    <a:gd name="connsiteY0" fmla="*/ 1 h 689027"/>
                    <a:gd name="connsiteX1" fmla="*/ 508794 w 508794"/>
                    <a:gd name="connsiteY1" fmla="*/ 434976 h 689027"/>
                    <a:gd name="connsiteX2" fmla="*/ 261144 w 508794"/>
                    <a:gd name="connsiteY2" fmla="*/ 688976 h 689027"/>
                    <a:gd name="connsiteX3" fmla="*/ 0 w 508794"/>
                    <a:gd name="connsiteY3" fmla="*/ 432595 h 689027"/>
                    <a:gd name="connsiteX4" fmla="*/ 261938 w 508794"/>
                    <a:gd name="connsiteY4" fmla="*/ 1 h 689027"/>
                    <a:gd name="connsiteX0" fmla="*/ 261938 w 508794"/>
                    <a:gd name="connsiteY0" fmla="*/ 1 h 689027"/>
                    <a:gd name="connsiteX1" fmla="*/ 508794 w 508794"/>
                    <a:gd name="connsiteY1" fmla="*/ 434976 h 689027"/>
                    <a:gd name="connsiteX2" fmla="*/ 261144 w 508794"/>
                    <a:gd name="connsiteY2" fmla="*/ 688976 h 689027"/>
                    <a:gd name="connsiteX3" fmla="*/ 0 w 508794"/>
                    <a:gd name="connsiteY3" fmla="*/ 432595 h 689027"/>
                    <a:gd name="connsiteX4" fmla="*/ 261938 w 508794"/>
                    <a:gd name="connsiteY4" fmla="*/ 1 h 689027"/>
                    <a:gd name="connsiteX0" fmla="*/ 261938 w 508794"/>
                    <a:gd name="connsiteY0" fmla="*/ 1 h 689027"/>
                    <a:gd name="connsiteX1" fmla="*/ 508794 w 508794"/>
                    <a:gd name="connsiteY1" fmla="*/ 434976 h 689027"/>
                    <a:gd name="connsiteX2" fmla="*/ 261144 w 508794"/>
                    <a:gd name="connsiteY2" fmla="*/ 688976 h 689027"/>
                    <a:gd name="connsiteX3" fmla="*/ 0 w 508794"/>
                    <a:gd name="connsiteY3" fmla="*/ 432595 h 689027"/>
                    <a:gd name="connsiteX4" fmla="*/ 261938 w 508794"/>
                    <a:gd name="connsiteY4" fmla="*/ 1 h 689027"/>
                    <a:gd name="connsiteX0" fmla="*/ 261938 w 508794"/>
                    <a:gd name="connsiteY0" fmla="*/ 0 h 689026"/>
                    <a:gd name="connsiteX1" fmla="*/ 508794 w 508794"/>
                    <a:gd name="connsiteY1" fmla="*/ 434975 h 689026"/>
                    <a:gd name="connsiteX2" fmla="*/ 261144 w 508794"/>
                    <a:gd name="connsiteY2" fmla="*/ 688975 h 689026"/>
                    <a:gd name="connsiteX3" fmla="*/ 0 w 508794"/>
                    <a:gd name="connsiteY3" fmla="*/ 432594 h 689026"/>
                    <a:gd name="connsiteX4" fmla="*/ 261938 w 508794"/>
                    <a:gd name="connsiteY4" fmla="*/ 0 h 689026"/>
                    <a:gd name="connsiteX0" fmla="*/ 261938 w 508794"/>
                    <a:gd name="connsiteY0" fmla="*/ 0 h 689026"/>
                    <a:gd name="connsiteX1" fmla="*/ 508794 w 508794"/>
                    <a:gd name="connsiteY1" fmla="*/ 434975 h 689026"/>
                    <a:gd name="connsiteX2" fmla="*/ 261144 w 508794"/>
                    <a:gd name="connsiteY2" fmla="*/ 688975 h 689026"/>
                    <a:gd name="connsiteX3" fmla="*/ 0 w 508794"/>
                    <a:gd name="connsiteY3" fmla="*/ 432594 h 689026"/>
                    <a:gd name="connsiteX4" fmla="*/ 261938 w 508794"/>
                    <a:gd name="connsiteY4" fmla="*/ 0 h 689026"/>
                    <a:gd name="connsiteX0" fmla="*/ 261938 w 508794"/>
                    <a:gd name="connsiteY0" fmla="*/ 0 h 689058"/>
                    <a:gd name="connsiteX1" fmla="*/ 508794 w 508794"/>
                    <a:gd name="connsiteY1" fmla="*/ 434975 h 689058"/>
                    <a:gd name="connsiteX2" fmla="*/ 261144 w 508794"/>
                    <a:gd name="connsiteY2" fmla="*/ 688975 h 689058"/>
                    <a:gd name="connsiteX3" fmla="*/ 0 w 508794"/>
                    <a:gd name="connsiteY3" fmla="*/ 432594 h 689058"/>
                    <a:gd name="connsiteX4" fmla="*/ 261938 w 508794"/>
                    <a:gd name="connsiteY4" fmla="*/ 0 h 689058"/>
                    <a:gd name="connsiteX0" fmla="*/ 261938 w 508888"/>
                    <a:gd name="connsiteY0" fmla="*/ 0 h 689058"/>
                    <a:gd name="connsiteX1" fmla="*/ 508794 w 508888"/>
                    <a:gd name="connsiteY1" fmla="*/ 434975 h 689058"/>
                    <a:gd name="connsiteX2" fmla="*/ 261144 w 508888"/>
                    <a:gd name="connsiteY2" fmla="*/ 688975 h 689058"/>
                    <a:gd name="connsiteX3" fmla="*/ 0 w 508888"/>
                    <a:gd name="connsiteY3" fmla="*/ 432594 h 689058"/>
                    <a:gd name="connsiteX4" fmla="*/ 261938 w 508888"/>
                    <a:gd name="connsiteY4" fmla="*/ 0 h 689058"/>
                    <a:gd name="connsiteX0" fmla="*/ 261938 w 508879"/>
                    <a:gd name="connsiteY0" fmla="*/ 0 h 689058"/>
                    <a:gd name="connsiteX1" fmla="*/ 508794 w 508879"/>
                    <a:gd name="connsiteY1" fmla="*/ 434975 h 689058"/>
                    <a:gd name="connsiteX2" fmla="*/ 261144 w 508879"/>
                    <a:gd name="connsiteY2" fmla="*/ 688975 h 689058"/>
                    <a:gd name="connsiteX3" fmla="*/ 0 w 508879"/>
                    <a:gd name="connsiteY3" fmla="*/ 432594 h 689058"/>
                    <a:gd name="connsiteX4" fmla="*/ 261938 w 508879"/>
                    <a:gd name="connsiteY4" fmla="*/ 0 h 689058"/>
                    <a:gd name="connsiteX0" fmla="*/ 261938 w 508879"/>
                    <a:gd name="connsiteY0" fmla="*/ 0 h 689058"/>
                    <a:gd name="connsiteX1" fmla="*/ 508794 w 508879"/>
                    <a:gd name="connsiteY1" fmla="*/ 434975 h 689058"/>
                    <a:gd name="connsiteX2" fmla="*/ 261144 w 508879"/>
                    <a:gd name="connsiteY2" fmla="*/ 688975 h 689058"/>
                    <a:gd name="connsiteX3" fmla="*/ 0 w 508879"/>
                    <a:gd name="connsiteY3" fmla="*/ 432594 h 689058"/>
                    <a:gd name="connsiteX4" fmla="*/ 261938 w 508879"/>
                    <a:gd name="connsiteY4" fmla="*/ 0 h 689058"/>
                    <a:gd name="connsiteX0" fmla="*/ 261938 w 508879"/>
                    <a:gd name="connsiteY0" fmla="*/ 0 h 689058"/>
                    <a:gd name="connsiteX1" fmla="*/ 508794 w 508879"/>
                    <a:gd name="connsiteY1" fmla="*/ 434975 h 689058"/>
                    <a:gd name="connsiteX2" fmla="*/ 261144 w 508879"/>
                    <a:gd name="connsiteY2" fmla="*/ 688975 h 689058"/>
                    <a:gd name="connsiteX3" fmla="*/ 0 w 508879"/>
                    <a:gd name="connsiteY3" fmla="*/ 432594 h 689058"/>
                    <a:gd name="connsiteX4" fmla="*/ 261938 w 508879"/>
                    <a:gd name="connsiteY4" fmla="*/ 0 h 689058"/>
                    <a:gd name="connsiteX0" fmla="*/ 261938 w 508879"/>
                    <a:gd name="connsiteY0" fmla="*/ 0 h 689058"/>
                    <a:gd name="connsiteX1" fmla="*/ 508794 w 508879"/>
                    <a:gd name="connsiteY1" fmla="*/ 434975 h 689058"/>
                    <a:gd name="connsiteX2" fmla="*/ 261144 w 508879"/>
                    <a:gd name="connsiteY2" fmla="*/ 688975 h 689058"/>
                    <a:gd name="connsiteX3" fmla="*/ 0 w 508879"/>
                    <a:gd name="connsiteY3" fmla="*/ 432594 h 689058"/>
                    <a:gd name="connsiteX4" fmla="*/ 261938 w 508879"/>
                    <a:gd name="connsiteY4" fmla="*/ 0 h 689058"/>
                    <a:gd name="connsiteX0" fmla="*/ 261964 w 508905"/>
                    <a:gd name="connsiteY0" fmla="*/ 0 h 689048"/>
                    <a:gd name="connsiteX1" fmla="*/ 508820 w 508905"/>
                    <a:gd name="connsiteY1" fmla="*/ 434975 h 689048"/>
                    <a:gd name="connsiteX2" fmla="*/ 261170 w 508905"/>
                    <a:gd name="connsiteY2" fmla="*/ 688975 h 689048"/>
                    <a:gd name="connsiteX3" fmla="*/ 26 w 508905"/>
                    <a:gd name="connsiteY3" fmla="*/ 432594 h 689048"/>
                    <a:gd name="connsiteX4" fmla="*/ 261964 w 508905"/>
                    <a:gd name="connsiteY4" fmla="*/ 0 h 689048"/>
                    <a:gd name="connsiteX0" fmla="*/ 261964 w 508905"/>
                    <a:gd name="connsiteY0" fmla="*/ 0 h 689048"/>
                    <a:gd name="connsiteX1" fmla="*/ 508820 w 508905"/>
                    <a:gd name="connsiteY1" fmla="*/ 434975 h 689048"/>
                    <a:gd name="connsiteX2" fmla="*/ 261170 w 508905"/>
                    <a:gd name="connsiteY2" fmla="*/ 688975 h 689048"/>
                    <a:gd name="connsiteX3" fmla="*/ 26 w 508905"/>
                    <a:gd name="connsiteY3" fmla="*/ 432594 h 689048"/>
                    <a:gd name="connsiteX4" fmla="*/ 261964 w 508905"/>
                    <a:gd name="connsiteY4" fmla="*/ 0 h 689048"/>
                    <a:gd name="connsiteX0" fmla="*/ 261964 w 508898"/>
                    <a:gd name="connsiteY0" fmla="*/ 0 h 689048"/>
                    <a:gd name="connsiteX1" fmla="*/ 508820 w 508898"/>
                    <a:gd name="connsiteY1" fmla="*/ 434975 h 689048"/>
                    <a:gd name="connsiteX2" fmla="*/ 261170 w 508898"/>
                    <a:gd name="connsiteY2" fmla="*/ 688975 h 689048"/>
                    <a:gd name="connsiteX3" fmla="*/ 26 w 508898"/>
                    <a:gd name="connsiteY3" fmla="*/ 432594 h 689048"/>
                    <a:gd name="connsiteX4" fmla="*/ 261964 w 508898"/>
                    <a:gd name="connsiteY4" fmla="*/ 0 h 689048"/>
                    <a:gd name="connsiteX0" fmla="*/ 261952 w 508817"/>
                    <a:gd name="connsiteY0" fmla="*/ 0 h 689026"/>
                    <a:gd name="connsiteX1" fmla="*/ 508808 w 508817"/>
                    <a:gd name="connsiteY1" fmla="*/ 434975 h 689026"/>
                    <a:gd name="connsiteX2" fmla="*/ 251633 w 508817"/>
                    <a:gd name="connsiteY2" fmla="*/ 688975 h 689026"/>
                    <a:gd name="connsiteX3" fmla="*/ 14 w 508817"/>
                    <a:gd name="connsiteY3" fmla="*/ 432594 h 689026"/>
                    <a:gd name="connsiteX4" fmla="*/ 261952 w 508817"/>
                    <a:gd name="connsiteY4" fmla="*/ 0 h 689026"/>
                    <a:gd name="connsiteX0" fmla="*/ 261952 w 508817"/>
                    <a:gd name="connsiteY0" fmla="*/ 0 h 689026"/>
                    <a:gd name="connsiteX1" fmla="*/ 508808 w 508817"/>
                    <a:gd name="connsiteY1" fmla="*/ 434975 h 689026"/>
                    <a:gd name="connsiteX2" fmla="*/ 251633 w 508817"/>
                    <a:gd name="connsiteY2" fmla="*/ 688975 h 689026"/>
                    <a:gd name="connsiteX3" fmla="*/ 14 w 508817"/>
                    <a:gd name="connsiteY3" fmla="*/ 432594 h 689026"/>
                    <a:gd name="connsiteX4" fmla="*/ 261952 w 508817"/>
                    <a:gd name="connsiteY4" fmla="*/ 0 h 689026"/>
                    <a:gd name="connsiteX0" fmla="*/ 261952 w 508817"/>
                    <a:gd name="connsiteY0" fmla="*/ 0 h 689026"/>
                    <a:gd name="connsiteX1" fmla="*/ 508808 w 508817"/>
                    <a:gd name="connsiteY1" fmla="*/ 434975 h 689026"/>
                    <a:gd name="connsiteX2" fmla="*/ 251633 w 508817"/>
                    <a:gd name="connsiteY2" fmla="*/ 688975 h 689026"/>
                    <a:gd name="connsiteX3" fmla="*/ 14 w 508817"/>
                    <a:gd name="connsiteY3" fmla="*/ 432594 h 689026"/>
                    <a:gd name="connsiteX4" fmla="*/ 261952 w 508817"/>
                    <a:gd name="connsiteY4" fmla="*/ 0 h 689026"/>
                    <a:gd name="connsiteX0" fmla="*/ 261959 w 508824"/>
                    <a:gd name="connsiteY0" fmla="*/ 0 h 688989"/>
                    <a:gd name="connsiteX1" fmla="*/ 508815 w 508824"/>
                    <a:gd name="connsiteY1" fmla="*/ 434975 h 688989"/>
                    <a:gd name="connsiteX2" fmla="*/ 251640 w 508824"/>
                    <a:gd name="connsiteY2" fmla="*/ 688975 h 688989"/>
                    <a:gd name="connsiteX3" fmla="*/ 21 w 508824"/>
                    <a:gd name="connsiteY3" fmla="*/ 432594 h 688989"/>
                    <a:gd name="connsiteX4" fmla="*/ 261959 w 508824"/>
                    <a:gd name="connsiteY4" fmla="*/ 0 h 688989"/>
                    <a:gd name="connsiteX0" fmla="*/ 261959 w 508951"/>
                    <a:gd name="connsiteY0" fmla="*/ 0 h 688998"/>
                    <a:gd name="connsiteX1" fmla="*/ 508815 w 508951"/>
                    <a:gd name="connsiteY1" fmla="*/ 434975 h 688998"/>
                    <a:gd name="connsiteX2" fmla="*/ 251640 w 508951"/>
                    <a:gd name="connsiteY2" fmla="*/ 688975 h 688998"/>
                    <a:gd name="connsiteX3" fmla="*/ 21 w 508951"/>
                    <a:gd name="connsiteY3" fmla="*/ 432594 h 688998"/>
                    <a:gd name="connsiteX4" fmla="*/ 261959 w 508951"/>
                    <a:gd name="connsiteY4" fmla="*/ 0 h 688998"/>
                    <a:gd name="connsiteX0" fmla="*/ 261959 w 508951"/>
                    <a:gd name="connsiteY0" fmla="*/ 0 h 688998"/>
                    <a:gd name="connsiteX1" fmla="*/ 508815 w 508951"/>
                    <a:gd name="connsiteY1" fmla="*/ 434975 h 688998"/>
                    <a:gd name="connsiteX2" fmla="*/ 251640 w 508951"/>
                    <a:gd name="connsiteY2" fmla="*/ 688975 h 688998"/>
                    <a:gd name="connsiteX3" fmla="*/ 21 w 508951"/>
                    <a:gd name="connsiteY3" fmla="*/ 432594 h 688998"/>
                    <a:gd name="connsiteX4" fmla="*/ 261959 w 508951"/>
                    <a:gd name="connsiteY4" fmla="*/ 0 h 688998"/>
                    <a:gd name="connsiteX0" fmla="*/ 261940 w 508932"/>
                    <a:gd name="connsiteY0" fmla="*/ 0 h 688998"/>
                    <a:gd name="connsiteX1" fmla="*/ 508796 w 508932"/>
                    <a:gd name="connsiteY1" fmla="*/ 434975 h 688998"/>
                    <a:gd name="connsiteX2" fmla="*/ 251621 w 508932"/>
                    <a:gd name="connsiteY2" fmla="*/ 688975 h 688998"/>
                    <a:gd name="connsiteX3" fmla="*/ 2 w 508932"/>
                    <a:gd name="connsiteY3" fmla="*/ 432594 h 688998"/>
                    <a:gd name="connsiteX4" fmla="*/ 261940 w 508932"/>
                    <a:gd name="connsiteY4" fmla="*/ 0 h 688998"/>
                    <a:gd name="connsiteX0" fmla="*/ 261940 w 508851"/>
                    <a:gd name="connsiteY0" fmla="*/ 0 h 688987"/>
                    <a:gd name="connsiteX1" fmla="*/ 508796 w 508851"/>
                    <a:gd name="connsiteY1" fmla="*/ 434975 h 688987"/>
                    <a:gd name="connsiteX2" fmla="*/ 251621 w 508851"/>
                    <a:gd name="connsiteY2" fmla="*/ 688975 h 688987"/>
                    <a:gd name="connsiteX3" fmla="*/ 2 w 508851"/>
                    <a:gd name="connsiteY3" fmla="*/ 432594 h 688987"/>
                    <a:gd name="connsiteX4" fmla="*/ 261940 w 508851"/>
                    <a:gd name="connsiteY4" fmla="*/ 0 h 688987"/>
                    <a:gd name="connsiteX0" fmla="*/ 261940 w 508851"/>
                    <a:gd name="connsiteY0" fmla="*/ 0 h 688990"/>
                    <a:gd name="connsiteX1" fmla="*/ 508796 w 508851"/>
                    <a:gd name="connsiteY1" fmla="*/ 434975 h 688990"/>
                    <a:gd name="connsiteX2" fmla="*/ 251621 w 508851"/>
                    <a:gd name="connsiteY2" fmla="*/ 688975 h 688990"/>
                    <a:gd name="connsiteX3" fmla="*/ 2 w 508851"/>
                    <a:gd name="connsiteY3" fmla="*/ 432594 h 688990"/>
                    <a:gd name="connsiteX4" fmla="*/ 261940 w 508851"/>
                    <a:gd name="connsiteY4" fmla="*/ 0 h 688990"/>
                    <a:gd name="connsiteX0" fmla="*/ 252414 w 508795"/>
                    <a:gd name="connsiteY0" fmla="*/ 0 h 688989"/>
                    <a:gd name="connsiteX1" fmla="*/ 508795 w 508795"/>
                    <a:gd name="connsiteY1" fmla="*/ 434975 h 688989"/>
                    <a:gd name="connsiteX2" fmla="*/ 251620 w 508795"/>
                    <a:gd name="connsiteY2" fmla="*/ 688975 h 688989"/>
                    <a:gd name="connsiteX3" fmla="*/ 1 w 508795"/>
                    <a:gd name="connsiteY3" fmla="*/ 432594 h 688989"/>
                    <a:gd name="connsiteX4" fmla="*/ 252414 w 508795"/>
                    <a:gd name="connsiteY4" fmla="*/ 0 h 688989"/>
                    <a:gd name="connsiteX0" fmla="*/ 252414 w 508795"/>
                    <a:gd name="connsiteY0" fmla="*/ 0 h 688989"/>
                    <a:gd name="connsiteX1" fmla="*/ 508795 w 508795"/>
                    <a:gd name="connsiteY1" fmla="*/ 434975 h 688989"/>
                    <a:gd name="connsiteX2" fmla="*/ 251620 w 508795"/>
                    <a:gd name="connsiteY2" fmla="*/ 688975 h 688989"/>
                    <a:gd name="connsiteX3" fmla="*/ 1 w 508795"/>
                    <a:gd name="connsiteY3" fmla="*/ 432594 h 688989"/>
                    <a:gd name="connsiteX4" fmla="*/ 252414 w 508795"/>
                    <a:gd name="connsiteY4" fmla="*/ 0 h 688989"/>
                    <a:gd name="connsiteX0" fmla="*/ 259557 w 515938"/>
                    <a:gd name="connsiteY0" fmla="*/ 0 h 689055"/>
                    <a:gd name="connsiteX1" fmla="*/ 515938 w 515938"/>
                    <a:gd name="connsiteY1" fmla="*/ 434975 h 689055"/>
                    <a:gd name="connsiteX2" fmla="*/ 258763 w 515938"/>
                    <a:gd name="connsiteY2" fmla="*/ 688975 h 689055"/>
                    <a:gd name="connsiteX3" fmla="*/ 0 w 515938"/>
                    <a:gd name="connsiteY3" fmla="*/ 411163 h 689055"/>
                    <a:gd name="connsiteX4" fmla="*/ 259557 w 515938"/>
                    <a:gd name="connsiteY4" fmla="*/ 0 h 689055"/>
                    <a:gd name="connsiteX0" fmla="*/ 259557 w 511175"/>
                    <a:gd name="connsiteY0" fmla="*/ 0 h 688977"/>
                    <a:gd name="connsiteX1" fmla="*/ 511175 w 511175"/>
                    <a:gd name="connsiteY1" fmla="*/ 415925 h 688977"/>
                    <a:gd name="connsiteX2" fmla="*/ 258763 w 511175"/>
                    <a:gd name="connsiteY2" fmla="*/ 688975 h 688977"/>
                    <a:gd name="connsiteX3" fmla="*/ 0 w 511175"/>
                    <a:gd name="connsiteY3" fmla="*/ 411163 h 688977"/>
                    <a:gd name="connsiteX4" fmla="*/ 259557 w 511175"/>
                    <a:gd name="connsiteY4" fmla="*/ 0 h 688977"/>
                    <a:gd name="connsiteX0" fmla="*/ 259557 w 511175"/>
                    <a:gd name="connsiteY0" fmla="*/ 0 h 689012"/>
                    <a:gd name="connsiteX1" fmla="*/ 511175 w 511175"/>
                    <a:gd name="connsiteY1" fmla="*/ 415925 h 689012"/>
                    <a:gd name="connsiteX2" fmla="*/ 258763 w 511175"/>
                    <a:gd name="connsiteY2" fmla="*/ 688975 h 689012"/>
                    <a:gd name="connsiteX3" fmla="*/ 0 w 511175"/>
                    <a:gd name="connsiteY3" fmla="*/ 411163 h 689012"/>
                    <a:gd name="connsiteX4" fmla="*/ 259557 w 511175"/>
                    <a:gd name="connsiteY4" fmla="*/ 0 h 689012"/>
                    <a:gd name="connsiteX0" fmla="*/ 259557 w 511175"/>
                    <a:gd name="connsiteY0" fmla="*/ 0 h 689012"/>
                    <a:gd name="connsiteX1" fmla="*/ 511175 w 511175"/>
                    <a:gd name="connsiteY1" fmla="*/ 415925 h 689012"/>
                    <a:gd name="connsiteX2" fmla="*/ 258763 w 511175"/>
                    <a:gd name="connsiteY2" fmla="*/ 688975 h 689012"/>
                    <a:gd name="connsiteX3" fmla="*/ 0 w 511175"/>
                    <a:gd name="connsiteY3" fmla="*/ 411163 h 689012"/>
                    <a:gd name="connsiteX4" fmla="*/ 259557 w 511175"/>
                    <a:gd name="connsiteY4" fmla="*/ 0 h 689012"/>
                    <a:gd name="connsiteX0" fmla="*/ 259557 w 511175"/>
                    <a:gd name="connsiteY0" fmla="*/ 0 h 689012"/>
                    <a:gd name="connsiteX1" fmla="*/ 511175 w 511175"/>
                    <a:gd name="connsiteY1" fmla="*/ 415925 h 689012"/>
                    <a:gd name="connsiteX2" fmla="*/ 258763 w 511175"/>
                    <a:gd name="connsiteY2" fmla="*/ 688975 h 689012"/>
                    <a:gd name="connsiteX3" fmla="*/ 0 w 511175"/>
                    <a:gd name="connsiteY3" fmla="*/ 411163 h 689012"/>
                    <a:gd name="connsiteX4" fmla="*/ 259557 w 511175"/>
                    <a:gd name="connsiteY4" fmla="*/ 0 h 689012"/>
                    <a:gd name="connsiteX0" fmla="*/ 259557 w 523081"/>
                    <a:gd name="connsiteY0" fmla="*/ 0 h 688977"/>
                    <a:gd name="connsiteX1" fmla="*/ 523081 w 523081"/>
                    <a:gd name="connsiteY1" fmla="*/ 415925 h 688977"/>
                    <a:gd name="connsiteX2" fmla="*/ 258763 w 523081"/>
                    <a:gd name="connsiteY2" fmla="*/ 688975 h 688977"/>
                    <a:gd name="connsiteX3" fmla="*/ 0 w 523081"/>
                    <a:gd name="connsiteY3" fmla="*/ 411163 h 688977"/>
                    <a:gd name="connsiteX4" fmla="*/ 259557 w 523081"/>
                    <a:gd name="connsiteY4" fmla="*/ 0 h 688977"/>
                    <a:gd name="connsiteX0" fmla="*/ 259557 w 523081"/>
                    <a:gd name="connsiteY0" fmla="*/ 0 h 688986"/>
                    <a:gd name="connsiteX1" fmla="*/ 523081 w 523081"/>
                    <a:gd name="connsiteY1" fmla="*/ 415925 h 688986"/>
                    <a:gd name="connsiteX2" fmla="*/ 258763 w 523081"/>
                    <a:gd name="connsiteY2" fmla="*/ 688975 h 688986"/>
                    <a:gd name="connsiteX3" fmla="*/ 0 w 523081"/>
                    <a:gd name="connsiteY3" fmla="*/ 411163 h 688986"/>
                    <a:gd name="connsiteX4" fmla="*/ 259557 w 523081"/>
                    <a:gd name="connsiteY4" fmla="*/ 0 h 688986"/>
                    <a:gd name="connsiteX0" fmla="*/ 259557 w 523081"/>
                    <a:gd name="connsiteY0" fmla="*/ 0 h 698510"/>
                    <a:gd name="connsiteX1" fmla="*/ 523081 w 523081"/>
                    <a:gd name="connsiteY1" fmla="*/ 415925 h 698510"/>
                    <a:gd name="connsiteX2" fmla="*/ 258763 w 523081"/>
                    <a:gd name="connsiteY2" fmla="*/ 698500 h 698510"/>
                    <a:gd name="connsiteX3" fmla="*/ 0 w 523081"/>
                    <a:gd name="connsiteY3" fmla="*/ 411163 h 698510"/>
                    <a:gd name="connsiteX4" fmla="*/ 259557 w 523081"/>
                    <a:gd name="connsiteY4" fmla="*/ 0 h 698510"/>
                    <a:gd name="connsiteX0" fmla="*/ 259557 w 523081"/>
                    <a:gd name="connsiteY0" fmla="*/ 0 h 698510"/>
                    <a:gd name="connsiteX1" fmla="*/ 523081 w 523081"/>
                    <a:gd name="connsiteY1" fmla="*/ 415925 h 698510"/>
                    <a:gd name="connsiteX2" fmla="*/ 258763 w 523081"/>
                    <a:gd name="connsiteY2" fmla="*/ 698500 h 698510"/>
                    <a:gd name="connsiteX3" fmla="*/ 0 w 523081"/>
                    <a:gd name="connsiteY3" fmla="*/ 411163 h 698510"/>
                    <a:gd name="connsiteX4" fmla="*/ 259557 w 523081"/>
                    <a:gd name="connsiteY4" fmla="*/ 0 h 698510"/>
                    <a:gd name="connsiteX0" fmla="*/ 259557 w 523081"/>
                    <a:gd name="connsiteY0" fmla="*/ 0 h 698510"/>
                    <a:gd name="connsiteX1" fmla="*/ 523081 w 523081"/>
                    <a:gd name="connsiteY1" fmla="*/ 415925 h 698510"/>
                    <a:gd name="connsiteX2" fmla="*/ 258763 w 523081"/>
                    <a:gd name="connsiteY2" fmla="*/ 698500 h 698510"/>
                    <a:gd name="connsiteX3" fmla="*/ 0 w 523081"/>
                    <a:gd name="connsiteY3" fmla="*/ 411163 h 698510"/>
                    <a:gd name="connsiteX4" fmla="*/ 259557 w 523081"/>
                    <a:gd name="connsiteY4" fmla="*/ 0 h 698510"/>
                    <a:gd name="connsiteX0" fmla="*/ 264330 w 523094"/>
                    <a:gd name="connsiteY0" fmla="*/ 0 h 708035"/>
                    <a:gd name="connsiteX1" fmla="*/ 523091 w 523094"/>
                    <a:gd name="connsiteY1" fmla="*/ 425450 h 708035"/>
                    <a:gd name="connsiteX2" fmla="*/ 258773 w 523094"/>
                    <a:gd name="connsiteY2" fmla="*/ 708025 h 708035"/>
                    <a:gd name="connsiteX3" fmla="*/ 10 w 523094"/>
                    <a:gd name="connsiteY3" fmla="*/ 420688 h 708035"/>
                    <a:gd name="connsiteX4" fmla="*/ 264330 w 523094"/>
                    <a:gd name="connsiteY4" fmla="*/ 0 h 708035"/>
                    <a:gd name="connsiteX0" fmla="*/ 264330 w 523094"/>
                    <a:gd name="connsiteY0" fmla="*/ 0 h 708035"/>
                    <a:gd name="connsiteX1" fmla="*/ 523091 w 523094"/>
                    <a:gd name="connsiteY1" fmla="*/ 425450 h 708035"/>
                    <a:gd name="connsiteX2" fmla="*/ 258773 w 523094"/>
                    <a:gd name="connsiteY2" fmla="*/ 708025 h 708035"/>
                    <a:gd name="connsiteX3" fmla="*/ 10 w 523094"/>
                    <a:gd name="connsiteY3" fmla="*/ 420688 h 708035"/>
                    <a:gd name="connsiteX4" fmla="*/ 264330 w 523094"/>
                    <a:gd name="connsiteY4" fmla="*/ 0 h 708035"/>
                    <a:gd name="connsiteX0" fmla="*/ 264330 w 523094"/>
                    <a:gd name="connsiteY0" fmla="*/ 0 h 708035"/>
                    <a:gd name="connsiteX1" fmla="*/ 523091 w 523094"/>
                    <a:gd name="connsiteY1" fmla="*/ 425450 h 708035"/>
                    <a:gd name="connsiteX2" fmla="*/ 258773 w 523094"/>
                    <a:gd name="connsiteY2" fmla="*/ 708025 h 708035"/>
                    <a:gd name="connsiteX3" fmla="*/ 10 w 523094"/>
                    <a:gd name="connsiteY3" fmla="*/ 420688 h 708035"/>
                    <a:gd name="connsiteX4" fmla="*/ 264330 w 523094"/>
                    <a:gd name="connsiteY4" fmla="*/ 0 h 708035"/>
                    <a:gd name="connsiteX0" fmla="*/ 264330 w 523131"/>
                    <a:gd name="connsiteY0" fmla="*/ 0 h 708035"/>
                    <a:gd name="connsiteX1" fmla="*/ 523091 w 523131"/>
                    <a:gd name="connsiteY1" fmla="*/ 425450 h 708035"/>
                    <a:gd name="connsiteX2" fmla="*/ 258773 w 523131"/>
                    <a:gd name="connsiteY2" fmla="*/ 708025 h 708035"/>
                    <a:gd name="connsiteX3" fmla="*/ 10 w 523131"/>
                    <a:gd name="connsiteY3" fmla="*/ 420688 h 708035"/>
                    <a:gd name="connsiteX4" fmla="*/ 264330 w 523131"/>
                    <a:gd name="connsiteY4" fmla="*/ 0 h 708035"/>
                    <a:gd name="connsiteX0" fmla="*/ 264330 w 523321"/>
                    <a:gd name="connsiteY0" fmla="*/ 0 h 708035"/>
                    <a:gd name="connsiteX1" fmla="*/ 523091 w 523321"/>
                    <a:gd name="connsiteY1" fmla="*/ 425450 h 708035"/>
                    <a:gd name="connsiteX2" fmla="*/ 258773 w 523321"/>
                    <a:gd name="connsiteY2" fmla="*/ 708025 h 708035"/>
                    <a:gd name="connsiteX3" fmla="*/ 10 w 523321"/>
                    <a:gd name="connsiteY3" fmla="*/ 420688 h 708035"/>
                    <a:gd name="connsiteX4" fmla="*/ 264330 w 523321"/>
                    <a:gd name="connsiteY4" fmla="*/ 0 h 708035"/>
                    <a:gd name="connsiteX0" fmla="*/ 264668 w 523659"/>
                    <a:gd name="connsiteY0" fmla="*/ 0 h 708038"/>
                    <a:gd name="connsiteX1" fmla="*/ 523429 w 523659"/>
                    <a:gd name="connsiteY1" fmla="*/ 425450 h 708038"/>
                    <a:gd name="connsiteX2" fmla="*/ 259111 w 523659"/>
                    <a:gd name="connsiteY2" fmla="*/ 708025 h 708038"/>
                    <a:gd name="connsiteX3" fmla="*/ 348 w 523659"/>
                    <a:gd name="connsiteY3" fmla="*/ 420688 h 708038"/>
                    <a:gd name="connsiteX4" fmla="*/ 264668 w 523659"/>
                    <a:gd name="connsiteY4" fmla="*/ 0 h 708038"/>
                    <a:gd name="connsiteX0" fmla="*/ 264668 w 523748"/>
                    <a:gd name="connsiteY0" fmla="*/ 0 h 708038"/>
                    <a:gd name="connsiteX1" fmla="*/ 523429 w 523748"/>
                    <a:gd name="connsiteY1" fmla="*/ 425450 h 708038"/>
                    <a:gd name="connsiteX2" fmla="*/ 259111 w 523748"/>
                    <a:gd name="connsiteY2" fmla="*/ 708025 h 708038"/>
                    <a:gd name="connsiteX3" fmla="*/ 348 w 523748"/>
                    <a:gd name="connsiteY3" fmla="*/ 420688 h 708038"/>
                    <a:gd name="connsiteX4" fmla="*/ 264668 w 523748"/>
                    <a:gd name="connsiteY4" fmla="*/ 0 h 708038"/>
                    <a:gd name="connsiteX0" fmla="*/ 264668 w 523748"/>
                    <a:gd name="connsiteY0" fmla="*/ 0 h 708038"/>
                    <a:gd name="connsiteX1" fmla="*/ 523429 w 523748"/>
                    <a:gd name="connsiteY1" fmla="*/ 425450 h 708038"/>
                    <a:gd name="connsiteX2" fmla="*/ 259111 w 523748"/>
                    <a:gd name="connsiteY2" fmla="*/ 708025 h 708038"/>
                    <a:gd name="connsiteX3" fmla="*/ 348 w 523748"/>
                    <a:gd name="connsiteY3" fmla="*/ 420688 h 708038"/>
                    <a:gd name="connsiteX4" fmla="*/ 264668 w 523748"/>
                    <a:gd name="connsiteY4" fmla="*/ 0 h 708038"/>
                    <a:gd name="connsiteX0" fmla="*/ 264668 w 523748"/>
                    <a:gd name="connsiteY0" fmla="*/ 0 h 708038"/>
                    <a:gd name="connsiteX1" fmla="*/ 523429 w 523748"/>
                    <a:gd name="connsiteY1" fmla="*/ 425450 h 708038"/>
                    <a:gd name="connsiteX2" fmla="*/ 259111 w 523748"/>
                    <a:gd name="connsiteY2" fmla="*/ 708025 h 708038"/>
                    <a:gd name="connsiteX3" fmla="*/ 348 w 523748"/>
                    <a:gd name="connsiteY3" fmla="*/ 420688 h 708038"/>
                    <a:gd name="connsiteX4" fmla="*/ 264668 w 523748"/>
                    <a:gd name="connsiteY4" fmla="*/ 0 h 708038"/>
                    <a:gd name="connsiteX0" fmla="*/ 264454 w 523534"/>
                    <a:gd name="connsiteY0" fmla="*/ 0 h 709609"/>
                    <a:gd name="connsiteX1" fmla="*/ 523215 w 523534"/>
                    <a:gd name="connsiteY1" fmla="*/ 425450 h 709609"/>
                    <a:gd name="connsiteX2" fmla="*/ 258897 w 523534"/>
                    <a:gd name="connsiteY2" fmla="*/ 708025 h 709609"/>
                    <a:gd name="connsiteX3" fmla="*/ 134 w 523534"/>
                    <a:gd name="connsiteY3" fmla="*/ 504032 h 709609"/>
                    <a:gd name="connsiteX4" fmla="*/ 264454 w 523534"/>
                    <a:gd name="connsiteY4" fmla="*/ 0 h 709609"/>
                    <a:gd name="connsiteX0" fmla="*/ 264454 w 530664"/>
                    <a:gd name="connsiteY0" fmla="*/ 0 h 708034"/>
                    <a:gd name="connsiteX1" fmla="*/ 530359 w 530664"/>
                    <a:gd name="connsiteY1" fmla="*/ 508794 h 708034"/>
                    <a:gd name="connsiteX2" fmla="*/ 258897 w 530664"/>
                    <a:gd name="connsiteY2" fmla="*/ 708025 h 708034"/>
                    <a:gd name="connsiteX3" fmla="*/ 134 w 530664"/>
                    <a:gd name="connsiteY3" fmla="*/ 504032 h 708034"/>
                    <a:gd name="connsiteX4" fmla="*/ 264454 w 530664"/>
                    <a:gd name="connsiteY4" fmla="*/ 0 h 708034"/>
                    <a:gd name="connsiteX0" fmla="*/ 264454 w 530636"/>
                    <a:gd name="connsiteY0" fmla="*/ 0 h 708034"/>
                    <a:gd name="connsiteX1" fmla="*/ 530359 w 530636"/>
                    <a:gd name="connsiteY1" fmla="*/ 508794 h 708034"/>
                    <a:gd name="connsiteX2" fmla="*/ 258897 w 530636"/>
                    <a:gd name="connsiteY2" fmla="*/ 708025 h 708034"/>
                    <a:gd name="connsiteX3" fmla="*/ 134 w 530636"/>
                    <a:gd name="connsiteY3" fmla="*/ 504032 h 708034"/>
                    <a:gd name="connsiteX4" fmla="*/ 264454 w 530636"/>
                    <a:gd name="connsiteY4" fmla="*/ 0 h 708034"/>
                    <a:gd name="connsiteX0" fmla="*/ 264454 w 530636"/>
                    <a:gd name="connsiteY0" fmla="*/ 0 h 708034"/>
                    <a:gd name="connsiteX1" fmla="*/ 530359 w 530636"/>
                    <a:gd name="connsiteY1" fmla="*/ 508794 h 708034"/>
                    <a:gd name="connsiteX2" fmla="*/ 258897 w 530636"/>
                    <a:gd name="connsiteY2" fmla="*/ 708025 h 708034"/>
                    <a:gd name="connsiteX3" fmla="*/ 134 w 530636"/>
                    <a:gd name="connsiteY3" fmla="*/ 504032 h 708034"/>
                    <a:gd name="connsiteX4" fmla="*/ 264454 w 530636"/>
                    <a:gd name="connsiteY4" fmla="*/ 0 h 7080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30636" h="708034">
                      <a:moveTo>
                        <a:pt x="264454" y="0"/>
                      </a:moveTo>
                      <a:cubicBezTo>
                        <a:pt x="368302" y="236140"/>
                        <a:pt x="538429" y="359834"/>
                        <a:pt x="530359" y="508794"/>
                      </a:cubicBezTo>
                      <a:cubicBezTo>
                        <a:pt x="522289" y="657754"/>
                        <a:pt x="347268" y="708819"/>
                        <a:pt x="258897" y="708025"/>
                      </a:cubicBezTo>
                      <a:cubicBezTo>
                        <a:pt x="170526" y="707231"/>
                        <a:pt x="-5555" y="652993"/>
                        <a:pt x="134" y="504032"/>
                      </a:cubicBezTo>
                      <a:cubicBezTo>
                        <a:pt x="5823" y="355071"/>
                        <a:pt x="162987" y="237729"/>
                        <a:pt x="264454" y="0"/>
                      </a:cubicBezTo>
                      <a:close/>
                    </a:path>
                  </a:pathLst>
                </a:custGeom>
                <a:noFill/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cxnSp>
          <p:nvCxnSpPr>
            <p:cNvPr id="333" name="Straight Connector 332"/>
            <p:cNvCxnSpPr>
              <a:stCxn id="299" idx="7"/>
              <a:endCxn id="340" idx="1"/>
            </p:cNvCxnSpPr>
            <p:nvPr/>
          </p:nvCxnSpPr>
          <p:spPr>
            <a:xfrm flipV="1">
              <a:off x="3239645" y="2286448"/>
              <a:ext cx="1025244" cy="10843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>
              <a:stCxn id="352" idx="2"/>
              <a:endCxn id="299" idx="0"/>
            </p:cNvCxnSpPr>
            <p:nvPr/>
          </p:nvCxnSpPr>
          <p:spPr>
            <a:xfrm flipH="1">
              <a:off x="2947007" y="2419309"/>
              <a:ext cx="101804" cy="83676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>
              <a:stCxn id="325" idx="3"/>
              <a:endCxn id="299" idx="3"/>
            </p:cNvCxnSpPr>
            <p:nvPr/>
          </p:nvCxnSpPr>
          <p:spPr>
            <a:xfrm flipV="1">
              <a:off x="1958220" y="3924470"/>
              <a:ext cx="696148" cy="353046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>
              <a:stCxn id="299" idx="1"/>
              <a:endCxn id="320" idx="3"/>
            </p:cNvCxnSpPr>
            <p:nvPr/>
          </p:nvCxnSpPr>
          <p:spPr>
            <a:xfrm flipH="1" flipV="1">
              <a:off x="2288642" y="2627966"/>
              <a:ext cx="365726" cy="742783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>
              <a:stCxn id="299" idx="2"/>
              <a:endCxn id="323" idx="3"/>
            </p:cNvCxnSpPr>
            <p:nvPr/>
          </p:nvCxnSpPr>
          <p:spPr>
            <a:xfrm flipH="1" flipV="1">
              <a:off x="1835142" y="3408349"/>
              <a:ext cx="698011" cy="23926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38" name="Picture 33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56455" y="2717966"/>
              <a:ext cx="1082175" cy="789211"/>
            </a:xfrm>
            <a:prstGeom prst="rect">
              <a:avLst/>
            </a:prstGeom>
          </p:spPr>
        </p:pic>
        <p:grpSp>
          <p:nvGrpSpPr>
            <p:cNvPr id="339" name="Group 338"/>
            <p:cNvGrpSpPr/>
            <p:nvPr/>
          </p:nvGrpSpPr>
          <p:grpSpPr>
            <a:xfrm>
              <a:off x="4264889" y="1844643"/>
              <a:ext cx="720000" cy="531805"/>
              <a:chOff x="6420325" y="1855239"/>
              <a:chExt cx="720000" cy="531805"/>
            </a:xfrm>
          </p:grpSpPr>
          <p:sp>
            <p:nvSpPr>
              <p:cNvPr id="340" name="Flowchart: Alternate Process 339"/>
              <p:cNvSpPr/>
              <p:nvPr/>
            </p:nvSpPr>
            <p:spPr>
              <a:xfrm>
                <a:off x="6420325" y="2207044"/>
                <a:ext cx="720000" cy="180000"/>
              </a:xfrm>
              <a:prstGeom prst="flowChartAlternateProcess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</a:rPr>
                  <a:t>Distributor B</a:t>
                </a:r>
              </a:p>
            </p:txBody>
          </p:sp>
          <p:pic>
            <p:nvPicPr>
              <p:cNvPr id="341" name="Picture 340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96703" y="1855239"/>
                <a:ext cx="620559" cy="301063"/>
              </a:xfrm>
              <a:prstGeom prst="rect">
                <a:avLst/>
              </a:prstGeom>
            </p:spPr>
          </p:pic>
        </p:grpSp>
        <p:grpSp>
          <p:nvGrpSpPr>
            <p:cNvPr id="342" name="Group 341"/>
            <p:cNvGrpSpPr/>
            <p:nvPr/>
          </p:nvGrpSpPr>
          <p:grpSpPr>
            <a:xfrm>
              <a:off x="7090208" y="2624380"/>
              <a:ext cx="720000" cy="882797"/>
              <a:chOff x="6541611" y="3798423"/>
              <a:chExt cx="720000" cy="882797"/>
            </a:xfrm>
          </p:grpSpPr>
          <p:grpSp>
            <p:nvGrpSpPr>
              <p:cNvPr id="343" name="Group 342"/>
              <p:cNvGrpSpPr/>
              <p:nvPr/>
            </p:nvGrpSpPr>
            <p:grpSpPr>
              <a:xfrm>
                <a:off x="6541611" y="4241533"/>
                <a:ext cx="720000" cy="439687"/>
                <a:chOff x="3765373" y="4817993"/>
                <a:chExt cx="720000" cy="439687"/>
              </a:xfrm>
            </p:grpSpPr>
            <p:sp>
              <p:nvSpPr>
                <p:cNvPr id="347" name="Flowchart: Alternate Process 346"/>
                <p:cNvSpPr/>
                <p:nvPr/>
              </p:nvSpPr>
              <p:spPr>
                <a:xfrm>
                  <a:off x="3765373" y="5077680"/>
                  <a:ext cx="720000" cy="180000"/>
                </a:xfrm>
                <a:prstGeom prst="flowChartAlternateProcess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bg1"/>
                      </a:solidFill>
                    </a:rPr>
                    <a:t>Shipper A</a:t>
                  </a:r>
                </a:p>
              </p:txBody>
            </p:sp>
            <p:grpSp>
              <p:nvGrpSpPr>
                <p:cNvPr id="348" name="Group 347"/>
                <p:cNvGrpSpPr/>
                <p:nvPr/>
              </p:nvGrpSpPr>
              <p:grpSpPr>
                <a:xfrm>
                  <a:off x="3984442" y="4817993"/>
                  <a:ext cx="250724" cy="101029"/>
                  <a:chOff x="285996" y="3731612"/>
                  <a:chExt cx="250724" cy="101029"/>
                </a:xfrm>
              </p:grpSpPr>
              <p:pic>
                <p:nvPicPr>
                  <p:cNvPr id="349" name="Picture 348"/>
                  <p:cNvPicPr>
                    <a:picLocks noChangeAspect="1"/>
                  </p:cNvPicPr>
                  <p:nvPr/>
                </p:nvPicPr>
                <p:blipFill rotWithShape="1">
                  <a:blip r:embed="rId8" cstate="print">
                    <a:duotone>
                      <a:schemeClr val="bg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9">
                            <a14:imgEffect>
                              <a14:brightnessContrast brigh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49847"/>
                  <a:stretch/>
                </p:blipFill>
                <p:spPr>
                  <a:xfrm flipH="1">
                    <a:off x="285996" y="3745510"/>
                    <a:ext cx="150215" cy="75337"/>
                  </a:xfrm>
                  <a:prstGeom prst="rect">
                    <a:avLst/>
                  </a:prstGeom>
                </p:spPr>
              </p:pic>
              <p:pic>
                <p:nvPicPr>
                  <p:cNvPr id="350" name="Picture 349"/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1">
                            <a14:imgEffect>
                              <a14:colorTemperature colorTemp="10892"/>
                            </a14:imgEffect>
                            <a14:imgEffect>
                              <a14:saturation sat="400000"/>
                            </a14:imgEffect>
                            <a14:imgEffect>
                              <a14:brightnessContrast bright="100000" contras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 flipV="1">
                    <a:off x="435692" y="3731612"/>
                    <a:ext cx="101028" cy="101029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44" name="Group 343"/>
              <p:cNvGrpSpPr/>
              <p:nvPr/>
            </p:nvGrpSpPr>
            <p:grpSpPr>
              <a:xfrm>
                <a:off x="6588946" y="3798423"/>
                <a:ext cx="617571" cy="617571"/>
                <a:chOff x="6947299" y="4875373"/>
                <a:chExt cx="525137" cy="525137"/>
              </a:xfrm>
            </p:grpSpPr>
            <p:pic>
              <p:nvPicPr>
                <p:cNvPr id="345" name="Picture 344"/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47299" y="4875373"/>
                  <a:ext cx="525137" cy="525137"/>
                </a:xfrm>
                <a:prstGeom prst="rect">
                  <a:avLst/>
                </a:prstGeom>
              </p:spPr>
            </p:pic>
            <p:pic>
              <p:nvPicPr>
                <p:cNvPr id="346" name="Picture 345"/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colorTemperature colorTemp="10892"/>
                          </a14:imgEffect>
                          <a14:imgEffect>
                            <a14:saturation sat="400000"/>
                          </a14:imgEffect>
                          <a14:imgEffect>
                            <a14:brightnessContrast bright="100000" contras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 flipV="1">
                  <a:off x="7142506" y="5229803"/>
                  <a:ext cx="101028" cy="101029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51" name="Group 350"/>
            <p:cNvGrpSpPr/>
            <p:nvPr/>
          </p:nvGrpSpPr>
          <p:grpSpPr>
            <a:xfrm>
              <a:off x="2688811" y="1910531"/>
              <a:ext cx="720000" cy="508778"/>
              <a:chOff x="1693185" y="929251"/>
              <a:chExt cx="720000" cy="508778"/>
            </a:xfrm>
          </p:grpSpPr>
          <p:sp>
            <p:nvSpPr>
              <p:cNvPr id="352" name="Flowchart: Alternate Process 202"/>
              <p:cNvSpPr/>
              <p:nvPr/>
            </p:nvSpPr>
            <p:spPr>
              <a:xfrm>
                <a:off x="1693185" y="1258029"/>
                <a:ext cx="720000" cy="180000"/>
              </a:xfrm>
              <a:prstGeom prst="flowChartAlternateProcess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</a:rPr>
                  <a:t>Distributor A</a:t>
                </a:r>
              </a:p>
            </p:txBody>
          </p:sp>
          <p:pic>
            <p:nvPicPr>
              <p:cNvPr id="353" name="Picture 35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2905" y="929251"/>
                <a:ext cx="620559" cy="301063"/>
              </a:xfrm>
              <a:prstGeom prst="rect">
                <a:avLst/>
              </a:prstGeom>
            </p:spPr>
          </p:pic>
        </p:grpSp>
        <p:cxnSp>
          <p:nvCxnSpPr>
            <p:cNvPr id="354" name="Straight Connector 353"/>
            <p:cNvCxnSpPr>
              <a:stCxn id="299" idx="6"/>
              <a:endCxn id="288" idx="1"/>
            </p:cNvCxnSpPr>
            <p:nvPr/>
          </p:nvCxnSpPr>
          <p:spPr>
            <a:xfrm>
              <a:off x="3360860" y="3647610"/>
              <a:ext cx="708922" cy="27480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5" name="Group 227"/>
            <p:cNvGrpSpPr/>
            <p:nvPr/>
          </p:nvGrpSpPr>
          <p:grpSpPr>
            <a:xfrm>
              <a:off x="3518976" y="4227738"/>
              <a:ext cx="827707" cy="783079"/>
              <a:chOff x="1273046" y="541923"/>
              <a:chExt cx="910478" cy="861387"/>
            </a:xfrm>
          </p:grpSpPr>
          <p:sp>
            <p:nvSpPr>
              <p:cNvPr id="356" name="Cube 117"/>
              <p:cNvSpPr/>
              <p:nvPr/>
            </p:nvSpPr>
            <p:spPr>
              <a:xfrm>
                <a:off x="1949135" y="785895"/>
                <a:ext cx="119322" cy="170105"/>
              </a:xfrm>
              <a:prstGeom prst="cube">
                <a:avLst>
                  <a:gd name="adj" fmla="val 18024"/>
                </a:avLst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cxnSp>
            <p:nvCxnSpPr>
              <p:cNvPr id="357" name="Straight Connector 118"/>
              <p:cNvCxnSpPr/>
              <p:nvPr/>
            </p:nvCxnSpPr>
            <p:spPr>
              <a:xfrm>
                <a:off x="1964166" y="831878"/>
                <a:ext cx="67379" cy="0"/>
              </a:xfrm>
              <a:prstGeom prst="line">
                <a:avLst/>
              </a:prstGeom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119"/>
              <p:cNvCxnSpPr/>
              <p:nvPr/>
            </p:nvCxnSpPr>
            <p:spPr>
              <a:xfrm>
                <a:off x="1964166" y="851760"/>
                <a:ext cx="67379" cy="0"/>
              </a:xfrm>
              <a:prstGeom prst="line">
                <a:avLst/>
              </a:prstGeom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9" name="Oval 128"/>
              <p:cNvSpPr/>
              <p:nvPr/>
            </p:nvSpPr>
            <p:spPr>
              <a:xfrm>
                <a:off x="1273046" y="541923"/>
                <a:ext cx="910478" cy="861387"/>
              </a:xfrm>
              <a:prstGeom prst="ellipse">
                <a:avLst/>
              </a:prstGeom>
              <a:noFill/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360" name="Cube 130"/>
              <p:cNvSpPr/>
              <p:nvPr/>
            </p:nvSpPr>
            <p:spPr>
              <a:xfrm>
                <a:off x="1612084" y="648606"/>
                <a:ext cx="119322" cy="170105"/>
              </a:xfrm>
              <a:prstGeom prst="cube">
                <a:avLst>
                  <a:gd name="adj" fmla="val 18024"/>
                </a:avLst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cxnSp>
            <p:nvCxnSpPr>
              <p:cNvPr id="361" name="Straight Connector 131"/>
              <p:cNvCxnSpPr/>
              <p:nvPr/>
            </p:nvCxnSpPr>
            <p:spPr>
              <a:xfrm>
                <a:off x="1627115" y="694589"/>
                <a:ext cx="67379" cy="0"/>
              </a:xfrm>
              <a:prstGeom prst="line">
                <a:avLst/>
              </a:prstGeom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132"/>
              <p:cNvCxnSpPr/>
              <p:nvPr/>
            </p:nvCxnSpPr>
            <p:spPr>
              <a:xfrm>
                <a:off x="1627115" y="714471"/>
                <a:ext cx="67379" cy="0"/>
              </a:xfrm>
              <a:prstGeom prst="line">
                <a:avLst/>
              </a:prstGeom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3" name="Cube 134"/>
              <p:cNvSpPr/>
              <p:nvPr/>
            </p:nvSpPr>
            <p:spPr>
              <a:xfrm>
                <a:off x="1337385" y="864411"/>
                <a:ext cx="119322" cy="170105"/>
              </a:xfrm>
              <a:prstGeom prst="cube">
                <a:avLst>
                  <a:gd name="adj" fmla="val 18024"/>
                </a:avLst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cxnSp>
            <p:nvCxnSpPr>
              <p:cNvPr id="364" name="Straight Connector 135"/>
              <p:cNvCxnSpPr/>
              <p:nvPr/>
            </p:nvCxnSpPr>
            <p:spPr>
              <a:xfrm>
                <a:off x="1352416" y="910394"/>
                <a:ext cx="67379" cy="0"/>
              </a:xfrm>
              <a:prstGeom prst="line">
                <a:avLst/>
              </a:prstGeom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136"/>
              <p:cNvCxnSpPr/>
              <p:nvPr/>
            </p:nvCxnSpPr>
            <p:spPr>
              <a:xfrm>
                <a:off x="1352416" y="930276"/>
                <a:ext cx="67379" cy="0"/>
              </a:xfrm>
              <a:prstGeom prst="line">
                <a:avLst/>
              </a:prstGeom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6" name="Cube 138"/>
              <p:cNvSpPr/>
              <p:nvPr/>
            </p:nvSpPr>
            <p:spPr>
              <a:xfrm>
                <a:off x="1826259" y="1063939"/>
                <a:ext cx="119322" cy="170105"/>
              </a:xfrm>
              <a:prstGeom prst="cube">
                <a:avLst>
                  <a:gd name="adj" fmla="val 18024"/>
                </a:avLst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cxnSp>
            <p:nvCxnSpPr>
              <p:cNvPr id="367" name="Straight Connector 139"/>
              <p:cNvCxnSpPr/>
              <p:nvPr/>
            </p:nvCxnSpPr>
            <p:spPr>
              <a:xfrm>
                <a:off x="1841290" y="1109922"/>
                <a:ext cx="67379" cy="0"/>
              </a:xfrm>
              <a:prstGeom prst="line">
                <a:avLst/>
              </a:prstGeom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Straight Connector 140"/>
              <p:cNvCxnSpPr/>
              <p:nvPr/>
            </p:nvCxnSpPr>
            <p:spPr>
              <a:xfrm>
                <a:off x="1841290" y="1129804"/>
                <a:ext cx="67379" cy="0"/>
              </a:xfrm>
              <a:prstGeom prst="line">
                <a:avLst/>
              </a:prstGeom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9" name="Cube 142"/>
              <p:cNvSpPr/>
              <p:nvPr/>
            </p:nvSpPr>
            <p:spPr>
              <a:xfrm>
                <a:off x="1528655" y="1141199"/>
                <a:ext cx="119322" cy="170105"/>
              </a:xfrm>
              <a:prstGeom prst="cube">
                <a:avLst>
                  <a:gd name="adj" fmla="val 18024"/>
                </a:avLst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cxnSp>
            <p:nvCxnSpPr>
              <p:cNvPr id="370" name="Straight Connector 143"/>
              <p:cNvCxnSpPr/>
              <p:nvPr/>
            </p:nvCxnSpPr>
            <p:spPr>
              <a:xfrm>
                <a:off x="1543685" y="1187182"/>
                <a:ext cx="67379" cy="0"/>
              </a:xfrm>
              <a:prstGeom prst="line">
                <a:avLst/>
              </a:prstGeom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144"/>
              <p:cNvCxnSpPr/>
              <p:nvPr/>
            </p:nvCxnSpPr>
            <p:spPr>
              <a:xfrm>
                <a:off x="1543685" y="1207063"/>
                <a:ext cx="67379" cy="0"/>
              </a:xfrm>
              <a:prstGeom prst="line">
                <a:avLst/>
              </a:prstGeom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Connector 145"/>
              <p:cNvCxnSpPr>
                <a:stCxn id="356" idx="2"/>
                <a:endCxn id="360" idx="5"/>
              </p:cNvCxnSpPr>
              <p:nvPr/>
            </p:nvCxnSpPr>
            <p:spPr>
              <a:xfrm flipH="1" flipV="1">
                <a:off x="1731406" y="722905"/>
                <a:ext cx="217729" cy="158796"/>
              </a:xfrm>
              <a:prstGeom prst="line">
                <a:avLst/>
              </a:prstGeom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146"/>
              <p:cNvCxnSpPr>
                <a:stCxn id="360" idx="3"/>
                <a:endCxn id="366" idx="0"/>
              </p:cNvCxnSpPr>
              <p:nvPr/>
            </p:nvCxnSpPr>
            <p:spPr>
              <a:xfrm>
                <a:off x="1660992" y="818711"/>
                <a:ext cx="235681" cy="245228"/>
              </a:xfrm>
              <a:prstGeom prst="line">
                <a:avLst/>
              </a:prstGeom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Connector 147"/>
              <p:cNvCxnSpPr>
                <a:stCxn id="366" idx="2"/>
                <a:endCxn id="369" idx="5"/>
              </p:cNvCxnSpPr>
              <p:nvPr/>
            </p:nvCxnSpPr>
            <p:spPr>
              <a:xfrm flipH="1">
                <a:off x="1647976" y="1159745"/>
                <a:ext cx="178283" cy="55753"/>
              </a:xfrm>
              <a:prstGeom prst="line">
                <a:avLst/>
              </a:prstGeom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148"/>
              <p:cNvCxnSpPr>
                <a:stCxn id="360" idx="2"/>
                <a:endCxn id="363" idx="5"/>
              </p:cNvCxnSpPr>
              <p:nvPr/>
            </p:nvCxnSpPr>
            <p:spPr>
              <a:xfrm flipH="1">
                <a:off x="1456707" y="744412"/>
                <a:ext cx="155378" cy="194299"/>
              </a:xfrm>
              <a:prstGeom prst="line">
                <a:avLst/>
              </a:prstGeom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149"/>
              <p:cNvCxnSpPr>
                <a:stCxn id="369" idx="1"/>
                <a:endCxn id="363" idx="4"/>
              </p:cNvCxnSpPr>
              <p:nvPr/>
            </p:nvCxnSpPr>
            <p:spPr>
              <a:xfrm flipH="1" flipV="1">
                <a:off x="1435200" y="960217"/>
                <a:ext cx="142363" cy="202489"/>
              </a:xfrm>
              <a:prstGeom prst="line">
                <a:avLst/>
              </a:prstGeom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7" name="TextBox 376"/>
            <p:cNvSpPr txBox="1"/>
            <p:nvPr/>
          </p:nvSpPr>
          <p:spPr>
            <a:xfrm>
              <a:off x="2975073" y="5036981"/>
              <a:ext cx="1915512" cy="344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Payment Settlement</a:t>
              </a:r>
              <a:endPara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(</a:t>
              </a:r>
              <a:r>
                <a:rPr 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permissionless</a:t>
              </a:r>
              <a:r>
                <a:rPr 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</a:p>
          </p:txBody>
        </p:sp>
        <p:cxnSp>
          <p:nvCxnSpPr>
            <p:cNvPr id="378" name="Straight Connector 377"/>
            <p:cNvCxnSpPr>
              <a:stCxn id="288" idx="2"/>
              <a:endCxn id="359" idx="0"/>
            </p:cNvCxnSpPr>
            <p:nvPr/>
          </p:nvCxnSpPr>
          <p:spPr>
            <a:xfrm flipH="1">
              <a:off x="3932830" y="3765090"/>
              <a:ext cx="664028" cy="462648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79" name="Group 378"/>
            <p:cNvGrpSpPr/>
            <p:nvPr/>
          </p:nvGrpSpPr>
          <p:grpSpPr>
            <a:xfrm>
              <a:off x="4596858" y="4425463"/>
              <a:ext cx="448919" cy="404463"/>
              <a:chOff x="4136557" y="3302319"/>
              <a:chExt cx="352045" cy="317182"/>
            </a:xfrm>
          </p:grpSpPr>
          <p:sp>
            <p:nvSpPr>
              <p:cNvPr id="380" name="Can 379"/>
              <p:cNvSpPr/>
              <p:nvPr/>
            </p:nvSpPr>
            <p:spPr>
              <a:xfrm>
                <a:off x="4136789" y="3302319"/>
                <a:ext cx="351580" cy="317182"/>
              </a:xfrm>
              <a:prstGeom prst="can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Arc 380"/>
              <p:cNvSpPr/>
              <p:nvPr/>
            </p:nvSpPr>
            <p:spPr>
              <a:xfrm rot="10800000">
                <a:off x="4136557" y="3328191"/>
                <a:ext cx="352044" cy="84553"/>
              </a:xfrm>
              <a:prstGeom prst="arc">
                <a:avLst>
                  <a:gd name="adj1" fmla="val 10847870"/>
                  <a:gd name="adj2" fmla="val 21571294"/>
                </a:avLst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Oval 381"/>
              <p:cNvSpPr/>
              <p:nvPr/>
            </p:nvSpPr>
            <p:spPr>
              <a:xfrm>
                <a:off x="4294579" y="3340618"/>
                <a:ext cx="36000" cy="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83" name="Arc 382"/>
              <p:cNvSpPr/>
              <p:nvPr/>
            </p:nvSpPr>
            <p:spPr>
              <a:xfrm rot="10800000">
                <a:off x="4136557" y="3361137"/>
                <a:ext cx="352045" cy="84553"/>
              </a:xfrm>
              <a:prstGeom prst="arc">
                <a:avLst>
                  <a:gd name="adj1" fmla="val 10847870"/>
                  <a:gd name="adj2" fmla="val 21571294"/>
                </a:avLst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4" name="TextBox 383"/>
            <p:cNvSpPr txBox="1"/>
            <p:nvPr/>
          </p:nvSpPr>
          <p:spPr>
            <a:xfrm>
              <a:off x="4287928" y="4845070"/>
              <a:ext cx="1141220" cy="209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Local Database</a:t>
              </a:r>
            </a:p>
          </p:txBody>
        </p:sp>
        <p:cxnSp>
          <p:nvCxnSpPr>
            <p:cNvPr id="385" name="Straight Connector 384"/>
            <p:cNvCxnSpPr>
              <a:stCxn id="288" idx="2"/>
              <a:endCxn id="380" idx="1"/>
            </p:cNvCxnSpPr>
            <p:nvPr/>
          </p:nvCxnSpPr>
          <p:spPr>
            <a:xfrm>
              <a:off x="4596858" y="3765090"/>
              <a:ext cx="224459" cy="660373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6" name="TextBox 385"/>
            <p:cNvSpPr txBox="1"/>
            <p:nvPr/>
          </p:nvSpPr>
          <p:spPr>
            <a:xfrm>
              <a:off x="4858538" y="4229970"/>
              <a:ext cx="1141220" cy="344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800" b="1" dirty="0"/>
                <a:t>…</a:t>
              </a:r>
            </a:p>
          </p:txBody>
        </p:sp>
        <p:cxnSp>
          <p:nvCxnSpPr>
            <p:cNvPr id="387" name="Straight Connector 386"/>
            <p:cNvCxnSpPr>
              <a:stCxn id="288" idx="2"/>
            </p:cNvCxnSpPr>
            <p:nvPr/>
          </p:nvCxnSpPr>
          <p:spPr>
            <a:xfrm>
              <a:off x="4596858" y="3765090"/>
              <a:ext cx="821381" cy="617332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292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39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falazigb</dc:creator>
  <cp:lastModifiedBy>falazigb</cp:lastModifiedBy>
  <cp:revision>5</cp:revision>
  <dcterms:created xsi:type="dcterms:W3CDTF">2021-02-22T10:57:21Z</dcterms:created>
  <dcterms:modified xsi:type="dcterms:W3CDTF">2021-02-22T16:02:16Z</dcterms:modified>
</cp:coreProperties>
</file>