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86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22363"/>
            <a:ext cx="7383780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602038"/>
            <a:ext cx="6515100" cy="1655762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65125"/>
            <a:ext cx="187309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65125"/>
            <a:ext cx="551068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709740"/>
            <a:ext cx="7492365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589465"/>
            <a:ext cx="7492365" cy="150018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825625"/>
            <a:ext cx="36918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825625"/>
            <a:ext cx="36918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127"/>
            <a:ext cx="749236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681163"/>
            <a:ext cx="3674923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505075"/>
            <a:ext cx="367492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681163"/>
            <a:ext cx="3693021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505075"/>
            <a:ext cx="369302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987427"/>
            <a:ext cx="4397693" cy="4873625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987427"/>
            <a:ext cx="4397693" cy="4873625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65127"/>
            <a:ext cx="7492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825625"/>
            <a:ext cx="7492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356352"/>
            <a:ext cx="293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9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falazigb</dc:creator>
  <cp:lastModifiedBy>falazigb</cp:lastModifiedBy>
  <cp:revision>2</cp:revision>
  <dcterms:created xsi:type="dcterms:W3CDTF">2021-02-22T10:57:21Z</dcterms:created>
  <dcterms:modified xsi:type="dcterms:W3CDTF">2021-02-22T11:08:08Z</dcterms:modified>
</cp:coreProperties>
</file>