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80" r:id="rId2"/>
    <p:sldId id="401" r:id="rId3"/>
    <p:sldId id="403" r:id="rId4"/>
    <p:sldId id="4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D0"/>
    <a:srgbClr val="E6AD45"/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7109"/>
  </p:normalViewPr>
  <p:slideViewPr>
    <p:cSldViewPr snapToGrid="0" snapToObjects="1">
      <p:cViewPr varScale="1">
        <p:scale>
          <a:sx n="122" d="100"/>
          <a:sy n="122" d="100"/>
        </p:scale>
        <p:origin x="5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7" r:id="rId10"/>
    <p:sldLayoutId id="2147483679" r:id="rId11"/>
    <p:sldLayoutId id="2147483741" r:id="rId12"/>
    <p:sldLayoutId id="2147483742" r:id="rId13"/>
    <p:sldLayoutId id="2147483743" r:id="rId14"/>
    <p:sldLayoutId id="214748374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 txBox="1">
            <a:spLocks/>
          </p:cNvSpPr>
          <p:nvPr/>
        </p:nvSpPr>
        <p:spPr>
          <a:xfrm>
            <a:off x="965980" y="4960749"/>
            <a:ext cx="4300287" cy="51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>
                <a:solidFill>
                  <a:srgbClr val="27A5BE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D5934E1F-8B5B-E347-879D-1F028E13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01" y="2828925"/>
            <a:ext cx="5648960" cy="120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83A71C-3F54-6448-8C03-F225E3987D21}"/>
              </a:ext>
            </a:extLst>
          </p:cNvPr>
          <p:cNvSpPr txBox="1"/>
          <p:nvPr/>
        </p:nvSpPr>
        <p:spPr>
          <a:xfrm>
            <a:off x="4026290" y="4029075"/>
            <a:ext cx="561478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Writing a DSL for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Xamarin.UITest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in F#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6AED0"/>
                </a:solidFill>
              </a:rPr>
              <a:t>Xamarin.UITest</a:t>
            </a:r>
            <a:endParaRPr lang="en-US" dirty="0">
              <a:solidFill>
                <a:srgbClr val="06AED0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69241" y="1635896"/>
            <a:ext cx="11653522" cy="493103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Automated testing framework for iOS and Android apps.</a:t>
            </a:r>
          </a:p>
          <a:p>
            <a:r>
              <a:rPr lang="en-US" sz="3200" dirty="0" smtClean="0"/>
              <a:t>Validates functionality of an app.</a:t>
            </a:r>
            <a:endParaRPr lang="en-US" sz="3200" dirty="0"/>
          </a:p>
          <a:p>
            <a:r>
              <a:rPr lang="en-US" sz="3200" dirty="0" smtClean="0"/>
              <a:t>Integrates nicely with </a:t>
            </a:r>
            <a:r>
              <a:rPr lang="en-US" sz="3200" dirty="0" err="1" smtClean="0"/>
              <a:t>Xamarin.iOS</a:t>
            </a:r>
            <a:r>
              <a:rPr lang="en-US" sz="3200" dirty="0" smtClean="0"/>
              <a:t> and </a:t>
            </a:r>
            <a:r>
              <a:rPr lang="en-US" sz="3200" dirty="0" err="1" smtClean="0"/>
              <a:t>Xamarin.Android</a:t>
            </a:r>
            <a:r>
              <a:rPr lang="en-US" sz="3200" dirty="0" smtClean="0"/>
              <a:t> projects but can also work with natively written iOS and Android apps.</a:t>
            </a:r>
            <a:endParaRPr lang="en-US" sz="3200" dirty="0"/>
          </a:p>
          <a:p>
            <a:r>
              <a:rPr lang="en-US" sz="3200" dirty="0" smtClean="0"/>
              <a:t>Based on Calabash</a:t>
            </a:r>
            <a:endParaRPr lang="en-US" sz="3200" dirty="0"/>
          </a:p>
          <a:p>
            <a:r>
              <a:rPr lang="en-US" sz="3200" dirty="0" smtClean="0"/>
              <a:t>Uses C#/F# and </a:t>
            </a:r>
            <a:r>
              <a:rPr lang="en-US" sz="3200" dirty="0" err="1" smtClean="0"/>
              <a:t>NUnit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9814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6AED0"/>
                </a:solidFill>
              </a:rPr>
              <a:t>API vs. DSL (Domain Specific Language)</a:t>
            </a:r>
            <a:endParaRPr lang="en-US" dirty="0">
              <a:solidFill>
                <a:srgbClr val="06AED0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69241" y="1635896"/>
            <a:ext cx="11653522" cy="493103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 DSL is an API but not the other way around.</a:t>
            </a:r>
            <a:endParaRPr lang="en-US" sz="2400" dirty="0"/>
          </a:p>
          <a:p>
            <a:r>
              <a:rPr lang="en-US" sz="3200" dirty="0" smtClean="0"/>
              <a:t>A DSL is usually a limited API that’s able to solve a very specific problem with </a:t>
            </a:r>
            <a:r>
              <a:rPr lang="en-US" sz="3200" b="1" dirty="0" smtClean="0">
                <a:latin typeface="Apple Chancery" charset="0"/>
                <a:ea typeface="Apple Chancery" charset="0"/>
                <a:cs typeface="Apple Chancery" charset="0"/>
              </a:rPr>
              <a:t>style!</a:t>
            </a:r>
          </a:p>
          <a:p>
            <a:r>
              <a:rPr lang="en-US" sz="3200" dirty="0" smtClean="0">
                <a:ea typeface="Apple Chancery" charset="0"/>
                <a:cs typeface="Apple Chancery" charset="0"/>
              </a:rPr>
              <a:t>Calling an API a DSL can be subjective.</a:t>
            </a:r>
            <a:endParaRPr lang="en-US" sz="3200" dirty="0"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820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6AED0"/>
                </a:solidFill>
              </a:rPr>
              <a:t>Thank You!</a:t>
            </a:r>
            <a:endParaRPr lang="en-US" dirty="0">
              <a:solidFill>
                <a:srgbClr val="06AED0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69241" y="1635896"/>
            <a:ext cx="11653522" cy="493103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5856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108</Words>
  <Application>Microsoft Macintosh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Chancery</vt:lpstr>
      <vt:lpstr>Calibri</vt:lpstr>
      <vt:lpstr>Consolas</vt:lpstr>
      <vt:lpstr>Segoe UI</vt:lpstr>
      <vt:lpstr>Segoe UI Light</vt:lpstr>
      <vt:lpstr>Arial</vt:lpstr>
      <vt:lpstr>XamarinTemplate</vt:lpstr>
      <vt:lpstr>PowerPoint Presentation</vt:lpstr>
      <vt:lpstr>Xamarin.UITest</vt:lpstr>
      <vt:lpstr>API vs. DSL (Domain Specific Language)</vt:lpstr>
      <vt:lpstr>Thank You!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William Smith</dc:creator>
  <cp:keywords/>
  <dc:description/>
  <cp:lastModifiedBy>Will Smith</cp:lastModifiedBy>
  <cp:revision>168</cp:revision>
  <dcterms:created xsi:type="dcterms:W3CDTF">2015-05-05T21:43:30Z</dcterms:created>
  <dcterms:modified xsi:type="dcterms:W3CDTF">2017-09-27T12:35:14Z</dcterms:modified>
  <cp:category/>
</cp:coreProperties>
</file>