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6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5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8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3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3BA0-1A5B-49BD-9212-D18C3FB0E29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140C-C02F-4F58-926B-CB2AC64C7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82550" ty="139700" sx="79000" sy="100000" flip="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09" y="3678864"/>
            <a:ext cx="9247909" cy="2870791"/>
          </a:xfrm>
          <a:prstGeom prst="rect">
            <a:avLst/>
          </a:prstGeom>
          <a:effectLst>
            <a:glow>
              <a:schemeClr val="accent5">
                <a:lumMod val="40000"/>
                <a:lumOff val="60000"/>
              </a:schemeClr>
            </a:glow>
            <a:outerShdw sx="1000" sy="1000" algn="ctr" rotWithShape="0">
              <a:schemeClr val="accent1"/>
            </a:outerShdw>
            <a:reflection endPos="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971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2019-10-19T21:45:50Z</dcterms:created>
  <dcterms:modified xsi:type="dcterms:W3CDTF">2019-10-20T06:04:35Z</dcterms:modified>
</cp:coreProperties>
</file>