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4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8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7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49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2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3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7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0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1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3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82550" ty="139700" sx="79000" sy="100000" flip="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3000" detail="0"/>
                    </a14:imgEffect>
                    <a14:imgEffect>
                      <a14:sharpenSoften amount="-1000"/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13" y="1143000"/>
            <a:ext cx="9421823" cy="3865508"/>
          </a:xfrm>
          <a:prstGeom prst="rect">
            <a:avLst/>
          </a:prstGeom>
          <a:effectLst>
            <a:glow>
              <a:schemeClr val="accent5">
                <a:satMod val="175000"/>
              </a:schemeClr>
            </a:glow>
            <a:outerShdw sx="1000" sy="1000" algn="ctr" rotWithShape="0">
              <a:srgbClr val="0070C0"/>
            </a:outerShdw>
            <a:softEdge rad="1270000"/>
          </a:effectLst>
          <a:scene3d>
            <a:camera prst="orthographicFront"/>
            <a:lightRig rig="threePt" dir="t"/>
          </a:scene3d>
          <a:sp3d extrusionH="76200">
            <a:extrusionClr>
              <a:srgbClr val="0070C0"/>
            </a:extrusionClr>
          </a:sp3d>
        </p:spPr>
      </p:pic>
    </p:spTree>
    <p:extLst>
      <p:ext uri="{BB962C8B-B14F-4D97-AF65-F5344CB8AC3E}">
        <p14:creationId xmlns:p14="http://schemas.microsoft.com/office/powerpoint/2010/main" val="21128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2019-10-19T22:38:50Z</dcterms:created>
  <dcterms:modified xsi:type="dcterms:W3CDTF">2019-10-20T05:52:20Z</dcterms:modified>
</cp:coreProperties>
</file>