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303" r:id="rId4"/>
    <p:sldId id="277" r:id="rId6"/>
    <p:sldId id="321" r:id="rId7"/>
    <p:sldId id="322" r:id="rId8"/>
    <p:sldId id="261" r:id="rId9"/>
    <p:sldId id="262" r:id="rId10"/>
    <p:sldId id="276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F8F"/>
    <a:srgbClr val="CC0000"/>
    <a:srgbClr val="202020"/>
    <a:srgbClr val="F03054"/>
    <a:srgbClr val="FF3300"/>
    <a:srgbClr val="54CCA9"/>
    <a:srgbClr val="FF6600"/>
    <a:srgbClr val="B2B2B2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8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2870" y="-8890"/>
            <a:ext cx="13032740" cy="679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6000">
        <p:fade/>
      </p:transition>
    </mc:Choice>
    <mc:Fallback>
      <p:transition advClick="0" advTm="6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l"/>
            <a:r>
              <a:rPr lang="en-US" altLang="en-US" sz="4000" b="1">
                <a:solidFill>
                  <a:srgbClr val="FF3300"/>
                </a:solidFill>
                <a:latin typeface="URW Chancery L" charset="0"/>
                <a:cs typeface="URW Chancery L" charset="0"/>
              </a:rPr>
              <a:t>DATE : 20, April 2020.    28, Sha’aban 1441AH       </a:t>
            </a:r>
            <a:endParaRPr lang="en-US" altLang="en-US" sz="4000" b="1">
              <a:solidFill>
                <a:srgbClr val="FF3300"/>
              </a:solidFill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584325"/>
            <a:ext cx="12186285" cy="5227955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en-US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SUBJECT : </a:t>
            </a:r>
            <a:r>
              <a:rPr lang="en-US" altLang="en-US" sz="3600" b="1">
                <a:solidFill>
                  <a:schemeClr val="bg1"/>
                </a:solidFill>
                <a:latin typeface="URW Chancery L" charset="0"/>
                <a:cs typeface="URW Chancery L" charset="0"/>
              </a:rPr>
              <a:t>Information communication Technology (ICT)</a:t>
            </a:r>
            <a:endParaRPr lang="en-US" altLang="en-US" sz="3600" b="1">
              <a:solidFill>
                <a:schemeClr val="bg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en-US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Topic </a:t>
            </a:r>
            <a:r>
              <a:rPr lang="en-US" altLang="en-US" sz="3600" b="1">
                <a:solidFill>
                  <a:schemeClr val="bg1"/>
                </a:solidFill>
                <a:latin typeface="URW Chancery L" charset="0"/>
                <a:cs typeface="URW Chancery L" charset="0"/>
              </a:rPr>
              <a:t>: HOW TO SETUP A DESKTOP COMPUTER SYSTEM</a:t>
            </a:r>
            <a:endParaRPr lang="en-US" altLang="en-US" sz="3600" b="1">
              <a:solidFill>
                <a:schemeClr val="bg1"/>
              </a:solidFill>
              <a:latin typeface="URW Chancery L" charset="0"/>
              <a:cs typeface="URW Chancery L" charset="0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endParaRPr lang="en-US" altLang="en-US" sz="3600" b="1">
              <a:solidFill>
                <a:srgbClr val="FF3300"/>
              </a:solidFill>
              <a:latin typeface="URW Chancery L" charset="0"/>
              <a:cs typeface="URW Chancery L" charset="0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endParaRPr lang="en-US" altLang="en-US" sz="3600" b="1">
              <a:solidFill>
                <a:srgbClr val="FF3300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endParaRPr lang="en-US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solidFill>
                  <a:srgbClr val="FF3300"/>
                </a:solidFill>
                <a:latin typeface="URW Chancery L" charset="0"/>
                <a:cs typeface="URW Chancery L" charset="0"/>
              </a:rPr>
              <a:t>In this lesson we will be achieving the following objectives.</a:t>
            </a:r>
            <a:endParaRPr lang="en-US" altLang="en-US" sz="4000" b="1">
              <a:solidFill>
                <a:srgbClr val="FF3300"/>
              </a:solidFill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584325"/>
            <a:ext cx="12186285" cy="5227955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200000"/>
              </a:lnSpc>
              <a:buFont typeface="Wingdings" charset="0"/>
              <a:buChar char=""/>
            </a:pPr>
            <a:r>
              <a:rPr lang="" altLang="en-US" sz="40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We will revise computer hardware and Software</a:t>
            </a:r>
            <a:endParaRPr lang="" altLang="en-US" sz="40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200000"/>
              </a:lnSpc>
              <a:buFont typeface="Wingdings" charset="0"/>
              <a:buChar char=""/>
            </a:pPr>
            <a:r>
              <a:rPr lang="" altLang="en-US" sz="40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We will revise input  and output devices</a:t>
            </a:r>
            <a:endParaRPr lang="" altLang="en-US" sz="40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046480"/>
          </a:xfrm>
          <a:solidFill>
            <a:schemeClr val="bg1"/>
          </a:solidFill>
        </p:spPr>
        <p:txBody>
          <a:bodyPr/>
          <a:p>
            <a:pPr algn="ctr"/>
            <a:r>
              <a:rPr lang="" altLang="en-US" sz="4000" b="1">
                <a:solidFill>
                  <a:srgbClr val="FF3300"/>
                </a:solidFill>
                <a:latin typeface="URW Chancery L" charset="0"/>
                <a:cs typeface="URW Chancery L" charset="0"/>
              </a:rPr>
              <a:t>Hardware And Software</a:t>
            </a:r>
            <a:endParaRPr lang="" altLang="en-US" sz="4000" b="1">
              <a:solidFill>
                <a:srgbClr val="FF3300"/>
              </a:solidFill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054100"/>
            <a:ext cx="12186285" cy="5758180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What are Hardware?  </a:t>
            </a:r>
            <a:endParaRPr lang="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Hardware are the Physical Parts of the computer that we can see, touch and feel.</a:t>
            </a:r>
            <a:endParaRPr lang="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What are Software?</a:t>
            </a:r>
            <a:endParaRPr lang="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software are set of instructions that tell the computer what to do. You cannot touch or feel the software.</a:t>
            </a:r>
            <a:endParaRPr lang="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endParaRPr lang="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580390"/>
          </a:xfrm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solidFill>
                  <a:srgbClr val="FF3300"/>
                </a:solidFill>
                <a:latin typeface="URW Chancery L" charset="0"/>
                <a:cs typeface="URW Chancery L" charset="0"/>
              </a:rPr>
              <a:t>Look at the following images</a:t>
            </a:r>
            <a:endParaRPr lang="en-US" altLang="en-US" sz="4000" b="1">
              <a:solidFill>
                <a:srgbClr val="FF3300"/>
              </a:solidFill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731520"/>
            <a:ext cx="12186285" cy="6287770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Can you identify the Hardware and Software</a:t>
            </a:r>
            <a:endParaRPr lang="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pic>
        <p:nvPicPr>
          <p:cNvPr id="27653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1567815"/>
            <a:ext cx="3023870" cy="2261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 descr="keyboard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820" y="1458595"/>
            <a:ext cx="3995420" cy="2480310"/>
          </a:xfrm>
          <a:prstGeom prst="rect">
            <a:avLst/>
          </a:prstGeom>
        </p:spPr>
      </p:pic>
      <p:pic>
        <p:nvPicPr>
          <p:cNvPr id="6" name="Picture 5" descr="mou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" y="4202430"/>
            <a:ext cx="4173220" cy="2453640"/>
          </a:xfrm>
          <a:prstGeom prst="rect">
            <a:avLst/>
          </a:prstGeom>
        </p:spPr>
      </p:pic>
      <p:pic>
        <p:nvPicPr>
          <p:cNvPr id="4" name="Picture 3" descr="window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245" y="1567815"/>
            <a:ext cx="3303270" cy="2339975"/>
          </a:xfrm>
          <a:prstGeom prst="rect">
            <a:avLst/>
          </a:prstGeom>
        </p:spPr>
      </p:pic>
      <p:pic>
        <p:nvPicPr>
          <p:cNvPr id="5" name="Picture 4" descr="microsoft word"/>
          <p:cNvPicPr>
            <a:picLocks noChangeAspect="1"/>
          </p:cNvPicPr>
          <p:nvPr/>
        </p:nvPicPr>
        <p:blipFill>
          <a:blip r:embed="rId5"/>
          <a:srcRect l="-42942" t="41776" r="14" b="5057"/>
          <a:stretch>
            <a:fillRect/>
          </a:stretch>
        </p:blipFill>
        <p:spPr>
          <a:xfrm>
            <a:off x="3103880" y="4076065"/>
            <a:ext cx="5684520" cy="2705735"/>
          </a:xfrm>
          <a:prstGeom prst="rect">
            <a:avLst/>
          </a:prstGeom>
        </p:spPr>
      </p:pic>
    </p:spTree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p>
            <a:pPr algn="ctr"/>
            <a:r>
              <a:rPr lang="" altLang="en-US" sz="4000" b="1">
                <a:latin typeface="URW Chancery L" charset="0"/>
                <a:cs typeface="URW Chancery L" charset="0"/>
              </a:rPr>
              <a:t>The Hardware is divided into</a:t>
            </a:r>
            <a:endParaRPr lang="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91440" y="1165860"/>
            <a:ext cx="12382500" cy="570293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25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1. </a:t>
            </a:r>
            <a:r>
              <a:rPr lang="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Input Devices - puts information into the computer</a:t>
            </a:r>
            <a:endParaRPr lang="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250000"/>
              </a:lnSpc>
              <a:buFont typeface="Wingdings" charset="0"/>
              <a:buNone/>
            </a:pPr>
            <a:r>
              <a:rPr lang="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2. Output Devices- brings out information from the computer</a:t>
            </a:r>
            <a:endParaRPr lang="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250000"/>
              </a:lnSpc>
              <a:buFont typeface="Wingdings" charset="0"/>
              <a:buNone/>
            </a:pPr>
            <a:r>
              <a:rPr lang="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3. Central Processing Unit- process data in the computer</a:t>
            </a:r>
            <a:endParaRPr lang="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250000"/>
              </a:lnSpc>
              <a:buFont typeface="Wingdings" charset="0"/>
              <a:buNone/>
            </a:pPr>
            <a:r>
              <a:rPr lang="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4. Memory - to store information on the computer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25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25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25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25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" y="22860"/>
            <a:ext cx="12462510" cy="716280"/>
          </a:xfrm>
          <a:solidFill>
            <a:schemeClr val="bg1"/>
          </a:solidFill>
        </p:spPr>
        <p:txBody>
          <a:bodyPr/>
          <a:p>
            <a:pPr algn="ctr"/>
            <a:r>
              <a:rPr lang="" altLang="en-US" sz="4000" b="1">
                <a:latin typeface="URW Chancery L" charset="0"/>
                <a:cs typeface="URW Chancery L" charset="0"/>
              </a:rPr>
              <a:t>Identify the Input and Output devices</a:t>
            </a:r>
            <a:endParaRPr lang="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91440" y="739140"/>
            <a:ext cx="12462510" cy="612965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pic>
        <p:nvPicPr>
          <p:cNvPr id="4" name="Picture 3" descr="0_iKDRSU4BJ3ZangG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738505"/>
            <a:ext cx="8138160" cy="6130290"/>
          </a:xfrm>
          <a:prstGeom prst="rect">
            <a:avLst/>
          </a:prstGeom>
        </p:spPr>
      </p:pic>
      <p:pic>
        <p:nvPicPr>
          <p:cNvPr id="8" name="Picture 7" descr="mou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738505"/>
            <a:ext cx="4173220" cy="2453640"/>
          </a:xfrm>
          <a:prstGeom prst="rect">
            <a:avLst/>
          </a:prstGeom>
        </p:spPr>
      </p:pic>
    </p:spTree>
  </p:cSld>
  <p:clrMapOvr>
    <a:masterClrMapping/>
  </p:clrMapOvr>
  <p:transition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latin typeface="URW Chancery L" charset="0"/>
                <a:cs typeface="URW Chancery L" charset="0"/>
              </a:rPr>
              <a:t>Computer System</a:t>
            </a: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91440" y="1165860"/>
            <a:ext cx="12327255" cy="570293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pic>
        <p:nvPicPr>
          <p:cNvPr id="13314" name="Picture 5" descr="hw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1165225"/>
            <a:ext cx="12072620" cy="5704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7620"/>
            <a:ext cx="12186285" cy="6804660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100000"/>
              </a:lnSpc>
              <a:buFont typeface="Wingdings" charset="0"/>
              <a:buChar char=""/>
            </a:pPr>
            <a:endParaRPr lang="en-US" altLang="en-US" b="1">
              <a:solidFill>
                <a:schemeClr val="accent4"/>
              </a:solidFill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sz="7200" b="1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RW Chancery L" charset="0"/>
                <a:cs typeface="URW Chancery L" charset="0"/>
                <a:sym typeface="+mn-ea"/>
              </a:rPr>
              <a:t>  MASHA ALLAH</a:t>
            </a:r>
            <a:endParaRPr lang="en-US" altLang="en-US" sz="7200" b="1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URW Chancery L" charset="0"/>
              <a:cs typeface="URW Chancery L" charset="0"/>
              <a:sym typeface="+mn-ea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sz="7200" b="1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RW Chancery L" charset="0"/>
                <a:cs typeface="URW Chancery L" charset="0"/>
                <a:sym typeface="+mn-ea"/>
              </a:rPr>
              <a:t>have a tea☕</a:t>
            </a:r>
            <a:endParaRPr lang="en-US" altLang="en-US" sz="7200" b="1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URW Chancery L" charset="0"/>
              <a:cs typeface="URW Chancery L" charset="0"/>
              <a:sym typeface="+mn-ea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RW Chancery L" charset="0"/>
                <a:cs typeface="URW Chancery L" charset="0"/>
              </a:rPr>
              <a:t>Now Give Yourself a loud Takbeer</a:t>
            </a: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RW Chancery L" charset="0"/>
                <a:cs typeface="URW Chancery L" charset="0"/>
              </a:rPr>
              <a:t>You have just completed the </a:t>
            </a:r>
            <a:r>
              <a:rPr lang="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RW Chancery L" charset="0"/>
                <a:cs typeface="URW Chancery L" charset="0"/>
              </a:rPr>
              <a:t>revision </a:t>
            </a:r>
            <a:endParaRPr lang="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RW Chancery L" charset="0"/>
                <a:cs typeface="URW Chancery L" charset="0"/>
              </a:rPr>
              <a:t>for today.</a:t>
            </a: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RW Chancery L" charset="0"/>
                <a:cs typeface="URW Chancery L" charset="0"/>
              </a:rPr>
              <a:t>shall we go to the next stage..  </a:t>
            </a: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WPS Presentation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URW Chancery L</vt:lpstr>
      <vt:lpstr>Quicksand Light</vt:lpstr>
      <vt:lpstr>Wingdings</vt:lpstr>
      <vt:lpstr>MT Extra</vt:lpstr>
      <vt:lpstr>微软雅黑</vt:lpstr>
      <vt:lpstr>Droid Sans Fallback</vt:lpstr>
      <vt:lpstr>Arial Unicode MS</vt:lpstr>
      <vt:lpstr>SimSun</vt:lpstr>
      <vt:lpstr>Default Design</vt:lpstr>
      <vt:lpstr>PowerPoint 演示文稿</vt:lpstr>
      <vt:lpstr>DATE : 20, April 2020.    28, Sha’aban 1441AH       </vt:lpstr>
      <vt:lpstr>In this lesson we will be achieving the following objectives.</vt:lpstr>
      <vt:lpstr>In this lesson we will be achieving the following objectives.</vt:lpstr>
      <vt:lpstr>Look at the following images</vt:lpstr>
      <vt:lpstr>These components are</vt:lpstr>
      <vt:lpstr>PowerPoint 演示文稿</vt:lpstr>
      <vt:lpstr>Computer System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72</cp:revision>
  <dcterms:created xsi:type="dcterms:W3CDTF">2020-04-22T09:32:56Z</dcterms:created>
  <dcterms:modified xsi:type="dcterms:W3CDTF">2020-04-22T09:32:56Z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