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23"/>
  </p:handoutMasterIdLst>
  <p:sldIdLst>
    <p:sldId id="256" r:id="rId3"/>
    <p:sldId id="303" r:id="rId4"/>
    <p:sldId id="277" r:id="rId6"/>
    <p:sldId id="260" r:id="rId7"/>
    <p:sldId id="261" r:id="rId8"/>
    <p:sldId id="262" r:id="rId9"/>
    <p:sldId id="276" r:id="rId10"/>
    <p:sldId id="263" r:id="rId11"/>
    <p:sldId id="291" r:id="rId12"/>
    <p:sldId id="293" r:id="rId13"/>
    <p:sldId id="264" r:id="rId14"/>
    <p:sldId id="266" r:id="rId15"/>
    <p:sldId id="269" r:id="rId16"/>
    <p:sldId id="270" r:id="rId17"/>
    <p:sldId id="272" r:id="rId18"/>
    <p:sldId id="274" r:id="rId19"/>
    <p:sldId id="273" r:id="rId20"/>
    <p:sldId id="292" r:id="rId21"/>
    <p:sldId id="275" r:id="rId2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8F8F"/>
    <a:srgbClr val="CC0000"/>
    <a:srgbClr val="202020"/>
    <a:srgbClr val="F03054"/>
    <a:srgbClr val="FF3300"/>
    <a:srgbClr val="54CCA9"/>
    <a:srgbClr val="FF6600"/>
    <a:srgbClr val="B2B2B2"/>
    <a:srgbClr val="323232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48"/>
        <p:guide pos="3836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handoutMaster" Target="handoutMasters/handoutMaster1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9722A4-B7DD-4972-B8CF-0A4F6863DCFD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9722A4-B7DD-4972-B8CF-0A4F6863DCFD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2.jpeg"/><Relationship Id="rId1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jpeg"/><Relationship Id="rId1" Type="http://schemas.openxmlformats.org/officeDocument/2006/relationships/image" Target="../media/image13.jpe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jpeg"/><Relationship Id="rId1" Type="http://schemas.openxmlformats.org/officeDocument/2006/relationships/image" Target="../media/image14.jpe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jpeg"/><Relationship Id="rId1" Type="http://schemas.openxmlformats.org/officeDocument/2006/relationships/image" Target="../media/image15.jpe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2.jpeg"/><Relationship Id="rId2" Type="http://schemas.openxmlformats.org/officeDocument/2006/relationships/image" Target="../media/image11.jpeg"/><Relationship Id="rId1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www.youtube.com/watch?v=KdQeU5QTfYE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jpeg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Picture 6" descr="com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02870" y="-8890"/>
            <a:ext cx="13032740" cy="67976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 advClick="0" advTm="6000">
        <p:fade/>
      </p:transition>
    </mc:Choice>
    <mc:Fallback>
      <p:transition advClick="0" advTm="6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-24130" y="-79375"/>
            <a:ext cx="6216650" cy="7059930"/>
          </a:xfrm>
          <a:solidFill>
            <a:srgbClr val="54CCA9"/>
          </a:solidFill>
        </p:spPr>
        <p:txBody>
          <a:bodyPr>
            <a:noAutofit/>
          </a:bodyPr>
          <a:p>
            <a:pPr>
              <a:lnSpc>
                <a:spcPct val="100000"/>
              </a:lnSpc>
              <a:buFont typeface="Wingdings" charset="0"/>
              <a:buChar char=""/>
            </a:pPr>
            <a:r>
              <a:rPr lang="en-US" altLang="en-US" b="1">
                <a:solidFill>
                  <a:schemeClr val="tx1"/>
                </a:solidFill>
                <a:latin typeface="URW Chancery L" charset="0"/>
                <a:cs typeface="URW Chancery L" charset="0"/>
              </a:rPr>
              <a:t>1. Power Cable</a:t>
            </a:r>
            <a:endParaRPr lang="en-US" altLang="en-US" b="1">
              <a:solidFill>
                <a:schemeClr val="tx1"/>
              </a:solidFill>
              <a:latin typeface="URW Chancery L" charset="0"/>
              <a:cs typeface="URW Chancery L" charset="0"/>
            </a:endParaRPr>
          </a:p>
          <a:p>
            <a:pPr>
              <a:lnSpc>
                <a:spcPct val="100000"/>
              </a:lnSpc>
              <a:buFont typeface="Wingdings" charset="0"/>
              <a:buChar char=""/>
            </a:pPr>
            <a:endParaRPr lang="en-US" altLang="en-US" b="1">
              <a:solidFill>
                <a:schemeClr val="tx1"/>
              </a:solidFill>
              <a:latin typeface="URW Chancery L" charset="0"/>
              <a:cs typeface="URW Chancery L" charset="0"/>
            </a:endParaRPr>
          </a:p>
          <a:p>
            <a:pPr>
              <a:lnSpc>
                <a:spcPct val="100000"/>
              </a:lnSpc>
              <a:buFont typeface="Wingdings" charset="0"/>
              <a:buChar char=""/>
            </a:pPr>
            <a:endParaRPr lang="en-US" altLang="en-US" b="1">
              <a:solidFill>
                <a:schemeClr val="tx1"/>
              </a:solidFill>
              <a:latin typeface="URW Chancery L" charset="0"/>
              <a:cs typeface="URW Chancery L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6192520" y="-79375"/>
            <a:ext cx="6100445" cy="7059930"/>
          </a:xfrm>
          <a:prstGeom prst="rect">
            <a:avLst/>
          </a:prstGeom>
          <a:solidFill>
            <a:srgbClr val="F03054"/>
          </a:solidFill>
          <a:ln w="9525">
            <a:noFill/>
          </a:ln>
        </p:spPr>
        <p:txBody>
          <a:bodyPr>
            <a:noAutofit/>
          </a:bodyPr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charset="0"/>
              <a:buChar char=""/>
            </a:pPr>
            <a:r>
              <a:rPr lang="en-US" altLang="en-US" b="1">
                <a:solidFill>
                  <a:schemeClr val="tx1"/>
                </a:solidFill>
                <a:latin typeface="URW Chancery L" charset="0"/>
                <a:cs typeface="URW Chancery L" charset="0"/>
              </a:rPr>
              <a:t>2. PS/2 cable</a:t>
            </a:r>
            <a:endParaRPr lang="en-US" altLang="en-US" b="1">
              <a:solidFill>
                <a:schemeClr val="tx1"/>
              </a:solidFill>
              <a:latin typeface="URW Chancery L" charset="0"/>
              <a:cs typeface="URW Chancery L" charset="0"/>
            </a:endParaRPr>
          </a:p>
          <a:p>
            <a:pPr marL="0" indent="0">
              <a:lnSpc>
                <a:spcPct val="100000"/>
              </a:lnSpc>
              <a:buFont typeface="Wingdings" charset="0"/>
              <a:buNone/>
            </a:pPr>
            <a:endParaRPr lang="en-US" altLang="en-US" b="1">
              <a:solidFill>
                <a:schemeClr val="tx1"/>
              </a:solidFill>
              <a:latin typeface="URW Chancery L" charset="0"/>
              <a:cs typeface="URW Chancery L" charset="0"/>
            </a:endParaRPr>
          </a:p>
          <a:p>
            <a:pPr marL="0" indent="0">
              <a:lnSpc>
                <a:spcPct val="100000"/>
              </a:lnSpc>
              <a:buFont typeface="Wingdings" charset="0"/>
              <a:buNone/>
            </a:pPr>
            <a:endParaRPr lang="en-US" altLang="en-US" b="1">
              <a:solidFill>
                <a:schemeClr val="tx1"/>
              </a:solidFill>
              <a:latin typeface="URW Chancery L" charset="0"/>
              <a:cs typeface="URW Chancery L" charset="0"/>
            </a:endParaRPr>
          </a:p>
          <a:p>
            <a:pPr marL="0" indent="0">
              <a:lnSpc>
                <a:spcPct val="100000"/>
              </a:lnSpc>
              <a:buFont typeface="Wingdings" charset="0"/>
              <a:buNone/>
            </a:pPr>
            <a:endParaRPr lang="en-US" altLang="en-US" b="1">
              <a:solidFill>
                <a:schemeClr val="tx1"/>
              </a:solidFill>
              <a:latin typeface="URW Chancery L" charset="0"/>
              <a:cs typeface="URW Chancery L" charset="0"/>
            </a:endParaRPr>
          </a:p>
          <a:p>
            <a:pPr marL="0" indent="0">
              <a:lnSpc>
                <a:spcPct val="100000"/>
              </a:lnSpc>
              <a:buFont typeface="Wingdings" charset="0"/>
              <a:buNone/>
            </a:pPr>
            <a:r>
              <a:rPr lang="en-US" altLang="en-US" b="1">
                <a:solidFill>
                  <a:schemeClr val="tx1"/>
                </a:solidFill>
                <a:latin typeface="URW Chancery L" charset="0"/>
                <a:cs typeface="URW Chancery L" charset="0"/>
              </a:rPr>
              <a:t> </a:t>
            </a:r>
            <a:endParaRPr lang="en-US" altLang="en-US" b="1">
              <a:solidFill>
                <a:schemeClr val="tx1"/>
              </a:solidFill>
              <a:latin typeface="URW Chancery L" charset="0"/>
              <a:cs typeface="URW Chancery L" charset="0"/>
            </a:endParaRPr>
          </a:p>
        </p:txBody>
      </p:sp>
      <p:pic>
        <p:nvPicPr>
          <p:cNvPr id="2" name="Picture 1" descr="power cabl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9230" y="781685"/>
            <a:ext cx="5628005" cy="5737860"/>
          </a:xfrm>
          <a:prstGeom prst="rect">
            <a:avLst/>
          </a:prstGeom>
        </p:spPr>
      </p:pic>
      <p:pic>
        <p:nvPicPr>
          <p:cNvPr id="4" name="Picture 3" descr="ps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9245" y="782320"/>
            <a:ext cx="5064125" cy="5632450"/>
          </a:xfrm>
          <a:prstGeom prst="rect">
            <a:avLst/>
          </a:prstGeom>
        </p:spPr>
      </p:pic>
    </p:spTree>
  </p:cSld>
  <p:clrMapOvr>
    <a:masterClrMapping/>
  </p:clrMapOvr>
  <p:transition advTm="3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175" y="26035"/>
            <a:ext cx="12186920" cy="1557655"/>
          </a:xfrm>
          <a:solidFill>
            <a:schemeClr val="bg1"/>
          </a:solidFill>
        </p:spPr>
        <p:txBody>
          <a:bodyPr/>
          <a:p>
            <a:pPr algn="ctr"/>
            <a:br>
              <a:rPr lang="en-US" altLang="en-US" sz="4000" b="1">
                <a:latin typeface="URW Chancery L" charset="0"/>
                <a:cs typeface="URW Chancery L" charset="0"/>
              </a:rPr>
            </a:br>
            <a:r>
              <a:rPr lang="en-US" altLang="en-US" sz="4000" b="1">
                <a:latin typeface="URW Chancery L" charset="0"/>
                <a:cs typeface="URW Chancery L" charset="0"/>
              </a:rPr>
              <a:t>Quiz time!!!!! </a:t>
            </a:r>
            <a:r>
              <a:rPr lang="en-US" altLang="en-US" sz="4000" b="1">
                <a:latin typeface="URW Chancery L" charset="0"/>
                <a:cs typeface="URW Chancery L" charset="0"/>
                <a:sym typeface="+mn-ea"/>
              </a:rPr>
              <a:t>Quiz time!!!!!</a:t>
            </a:r>
            <a:br>
              <a:rPr lang="en-US" altLang="en-US" sz="4000" b="1">
                <a:latin typeface="URW Chancery L" charset="0"/>
                <a:cs typeface="URW Chancery L" charset="0"/>
              </a:rPr>
            </a:br>
            <a:r>
              <a:rPr lang="en-US" altLang="en-US" sz="4000" b="1">
                <a:latin typeface="URW Chancery L" charset="0"/>
                <a:cs typeface="URW Chancery L" charset="0"/>
                <a:sym typeface="+mn-ea"/>
              </a:rPr>
              <a:t>Quiz time!!!!!</a:t>
            </a:r>
            <a:br>
              <a:rPr lang="en-US" altLang="en-US" sz="4000" b="1">
                <a:latin typeface="URW Chancery L" charset="0"/>
                <a:cs typeface="URW Chancery L" charset="0"/>
              </a:rPr>
            </a:br>
            <a:endParaRPr lang="en-US" altLang="en-US" sz="4000" b="1">
              <a:latin typeface="URW Chancery L" charset="0"/>
              <a:cs typeface="URW Chancery 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175" y="1372870"/>
            <a:ext cx="12186285" cy="5439410"/>
          </a:xfrm>
          <a:solidFill>
            <a:srgbClr val="54CCA9"/>
          </a:solidFill>
        </p:spPr>
        <p:txBody>
          <a:bodyPr>
            <a:noAutofit/>
          </a:bodyPr>
          <a:p>
            <a:pPr>
              <a:lnSpc>
                <a:spcPct val="100000"/>
              </a:lnSpc>
              <a:buFont typeface="Wingdings" charset="0"/>
              <a:buChar char=""/>
            </a:pPr>
            <a:r>
              <a:rPr lang="en-US" altLang="en-US" b="1">
                <a:solidFill>
                  <a:schemeClr val="tx1"/>
                </a:solidFill>
                <a:latin typeface="URW Chancery L" charset="0"/>
                <a:cs typeface="URW Chancery L" charset="0"/>
              </a:rPr>
              <a:t>Which of the following require a USB cable:</a:t>
            </a:r>
            <a:endParaRPr lang="en-US" altLang="en-US" b="1">
              <a:solidFill>
                <a:schemeClr val="tx1"/>
              </a:solidFill>
              <a:latin typeface="URW Chancery L" charset="0"/>
              <a:cs typeface="URW Chancery L" charset="0"/>
            </a:endParaRPr>
          </a:p>
          <a:p>
            <a:pPr marL="0" indent="0">
              <a:lnSpc>
                <a:spcPct val="100000"/>
              </a:lnSpc>
              <a:buFont typeface="Wingdings" charset="0"/>
              <a:buNone/>
            </a:pPr>
            <a:r>
              <a:rPr lang="en-US" altLang="en-US" b="1">
                <a:solidFill>
                  <a:schemeClr val="tx1"/>
                </a:solidFill>
                <a:latin typeface="URW Chancery L" charset="0"/>
                <a:cs typeface="URW Chancery L" charset="0"/>
              </a:rPr>
              <a:t>  a. Mouse and Keyboard</a:t>
            </a:r>
            <a:endParaRPr lang="en-US" altLang="en-US" b="1">
              <a:solidFill>
                <a:schemeClr val="tx1"/>
              </a:solidFill>
              <a:latin typeface="URW Chancery L" charset="0"/>
              <a:cs typeface="URW Chancery L" charset="0"/>
            </a:endParaRPr>
          </a:p>
          <a:p>
            <a:pPr marL="0" indent="0">
              <a:lnSpc>
                <a:spcPct val="100000"/>
              </a:lnSpc>
              <a:buFont typeface="Wingdings" charset="0"/>
              <a:buNone/>
            </a:pPr>
            <a:r>
              <a:rPr lang="en-US" altLang="en-US" b="1">
                <a:solidFill>
                  <a:schemeClr val="tx1"/>
                </a:solidFill>
                <a:latin typeface="URW Chancery L" charset="0"/>
                <a:cs typeface="URW Chancery L" charset="0"/>
              </a:rPr>
              <a:t>  b. Monitor and System Unit</a:t>
            </a:r>
            <a:endParaRPr lang="en-US" altLang="en-US" b="1">
              <a:solidFill>
                <a:schemeClr val="tx1"/>
              </a:solidFill>
              <a:latin typeface="URW Chancery L" charset="0"/>
              <a:cs typeface="URW Chancery L" charset="0"/>
            </a:endParaRPr>
          </a:p>
          <a:p>
            <a:pPr marL="0" indent="0">
              <a:lnSpc>
                <a:spcPct val="100000"/>
              </a:lnSpc>
              <a:buFont typeface="Wingdings" charset="0"/>
              <a:buNone/>
            </a:pPr>
            <a:r>
              <a:rPr lang="en-US" altLang="en-US" b="1">
                <a:solidFill>
                  <a:schemeClr val="tx1"/>
                </a:solidFill>
                <a:latin typeface="URW Chancery L" charset="0"/>
                <a:cs typeface="URW Chancery L" charset="0"/>
              </a:rPr>
              <a:t>  c. Monitor only</a:t>
            </a:r>
            <a:endParaRPr lang="en-US" altLang="en-US" b="1">
              <a:solidFill>
                <a:schemeClr val="tx1"/>
              </a:solidFill>
              <a:latin typeface="URW Chancery L" charset="0"/>
              <a:cs typeface="URW Chancery L" charset="0"/>
            </a:endParaRPr>
          </a:p>
          <a:p>
            <a:pPr marL="0" indent="0">
              <a:lnSpc>
                <a:spcPct val="100000"/>
              </a:lnSpc>
              <a:buFont typeface="Wingdings" charset="0"/>
              <a:buNone/>
            </a:pPr>
            <a:r>
              <a:rPr lang="en-US" altLang="en-US" b="1">
                <a:solidFill>
                  <a:schemeClr val="tx1"/>
                </a:solidFill>
                <a:latin typeface="URW Chancery L" charset="0"/>
                <a:cs typeface="URW Chancery L" charset="0"/>
              </a:rPr>
              <a:t>  d. Mouse only</a:t>
            </a:r>
            <a:endParaRPr lang="en-US" altLang="en-US" b="1">
              <a:solidFill>
                <a:schemeClr val="tx1"/>
              </a:solidFill>
              <a:latin typeface="URW Chancery L" charset="0"/>
              <a:cs typeface="URW Chancery L" charset="0"/>
            </a:endParaRPr>
          </a:p>
          <a:p>
            <a:pPr>
              <a:lnSpc>
                <a:spcPct val="100000"/>
              </a:lnSpc>
              <a:buFont typeface="Wingdings" charset="0"/>
              <a:buChar char=""/>
            </a:pPr>
            <a:r>
              <a:rPr lang="en-US" altLang="en-US" b="1">
                <a:solidFill>
                  <a:schemeClr val="tx1"/>
                </a:solidFill>
                <a:latin typeface="URW Chancery L" charset="0"/>
                <a:cs typeface="URW Chancery L" charset="0"/>
              </a:rPr>
              <a:t>For the monitor and systemunit to work, we require</a:t>
            </a:r>
            <a:endParaRPr lang="en-US" altLang="en-US" b="1">
              <a:solidFill>
                <a:schemeClr val="tx1"/>
              </a:solidFill>
              <a:latin typeface="URW Chancery L" charset="0"/>
              <a:cs typeface="URW Chancery L" charset="0"/>
            </a:endParaRPr>
          </a:p>
          <a:p>
            <a:pPr marL="0" indent="0">
              <a:lnSpc>
                <a:spcPct val="100000"/>
              </a:lnSpc>
              <a:buFont typeface="Wingdings" charset="0"/>
              <a:buNone/>
            </a:pPr>
            <a:r>
              <a:rPr lang="en-US" altLang="en-US" b="1">
                <a:solidFill>
                  <a:schemeClr val="tx1"/>
                </a:solidFill>
                <a:latin typeface="URW Chancery L" charset="0"/>
                <a:cs typeface="URW Chancery L" charset="0"/>
              </a:rPr>
              <a:t>   a. USB cable</a:t>
            </a:r>
            <a:endParaRPr lang="en-US" altLang="en-US" b="1">
              <a:solidFill>
                <a:schemeClr val="tx1"/>
              </a:solidFill>
              <a:latin typeface="URW Chancery L" charset="0"/>
              <a:cs typeface="URW Chancery L" charset="0"/>
            </a:endParaRPr>
          </a:p>
          <a:p>
            <a:pPr marL="0" indent="0">
              <a:lnSpc>
                <a:spcPct val="100000"/>
              </a:lnSpc>
              <a:buFont typeface="Wingdings" charset="0"/>
              <a:buNone/>
            </a:pPr>
            <a:r>
              <a:rPr lang="en-US" altLang="en-US" b="1">
                <a:solidFill>
                  <a:schemeClr val="tx1"/>
                </a:solidFill>
                <a:latin typeface="URW Chancery L" charset="0"/>
                <a:cs typeface="URW Chancery L" charset="0"/>
              </a:rPr>
              <a:t>   b.  VGA cable</a:t>
            </a:r>
            <a:endParaRPr lang="en-US" altLang="en-US" b="1">
              <a:solidFill>
                <a:schemeClr val="tx1"/>
              </a:solidFill>
              <a:latin typeface="URW Chancery L" charset="0"/>
              <a:cs typeface="URW Chancery L" charset="0"/>
            </a:endParaRPr>
          </a:p>
        </p:txBody>
      </p:sp>
    </p:spTree>
  </p:cSld>
  <p:clrMapOvr>
    <a:masterClrMapping/>
  </p:clrMapOvr>
  <p:transition advTm="9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175" y="8255"/>
            <a:ext cx="12186920" cy="1575435"/>
          </a:xfrm>
          <a:solidFill>
            <a:schemeClr val="bg1"/>
          </a:solidFill>
        </p:spPr>
        <p:txBody>
          <a:bodyPr/>
          <a:p>
            <a:pPr algn="ctr"/>
            <a:endParaRPr lang="en-US" altLang="en-US" sz="4000" b="1">
              <a:latin typeface="URW Chancery L" charset="0"/>
              <a:cs typeface="URW Chancery 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175" y="7620"/>
            <a:ext cx="12186285" cy="6804660"/>
          </a:xfrm>
          <a:solidFill>
            <a:srgbClr val="54CCA9"/>
          </a:solidFill>
        </p:spPr>
        <p:txBody>
          <a:bodyPr>
            <a:noAutofit/>
          </a:bodyPr>
          <a:p>
            <a:pPr>
              <a:lnSpc>
                <a:spcPct val="100000"/>
              </a:lnSpc>
              <a:buFont typeface="Wingdings" charset="0"/>
              <a:buChar char=""/>
            </a:pPr>
            <a:endParaRPr lang="en-US" altLang="en-US" b="1">
              <a:solidFill>
                <a:schemeClr val="accent4"/>
              </a:solidFill>
              <a:latin typeface="URW Chancery L" charset="0"/>
              <a:cs typeface="URW Chancery L" charset="0"/>
            </a:endParaRPr>
          </a:p>
          <a:p>
            <a:pPr marL="0" indent="0" algn="ctr">
              <a:lnSpc>
                <a:spcPct val="100000"/>
              </a:lnSpc>
              <a:buFont typeface="Wingdings" charset="0"/>
              <a:buNone/>
            </a:pPr>
            <a:r>
              <a:rPr lang="en-US" altLang="en-US" sz="7200" b="1">
                <a:solidFill>
                  <a:schemeClr val="accent4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URW Chancery L" charset="0"/>
                <a:cs typeface="URW Chancery L" charset="0"/>
                <a:sym typeface="+mn-ea"/>
              </a:rPr>
              <a:t>  MASHA ALLAH</a:t>
            </a:r>
            <a:endParaRPr lang="en-US" altLang="en-US" sz="7200" b="1">
              <a:solidFill>
                <a:schemeClr val="accent4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URW Chancery L" charset="0"/>
              <a:cs typeface="URW Chancery L" charset="0"/>
              <a:sym typeface="+mn-ea"/>
            </a:endParaRPr>
          </a:p>
          <a:p>
            <a:pPr marL="0" indent="0" algn="ctr">
              <a:lnSpc>
                <a:spcPct val="100000"/>
              </a:lnSpc>
              <a:buFont typeface="Wingdings" charset="0"/>
              <a:buNone/>
            </a:pPr>
            <a:r>
              <a:rPr lang="en-US" altLang="en-US" sz="7200" b="1">
                <a:solidFill>
                  <a:schemeClr val="accent4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URW Chancery L" charset="0"/>
                <a:cs typeface="URW Chancery L" charset="0"/>
                <a:sym typeface="+mn-ea"/>
              </a:rPr>
              <a:t>have a tea☕</a:t>
            </a:r>
            <a:endParaRPr lang="en-US" altLang="en-US" sz="7200" b="1">
              <a:solidFill>
                <a:schemeClr val="accent4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URW Chancery L" charset="0"/>
              <a:cs typeface="URW Chancery L" charset="0"/>
              <a:sym typeface="+mn-ea"/>
            </a:endParaRPr>
          </a:p>
          <a:p>
            <a:pPr marL="0" indent="0" algn="ctr">
              <a:lnSpc>
                <a:spcPct val="100000"/>
              </a:lnSpc>
              <a:buFont typeface="Wingdings" charset="0"/>
              <a:buNone/>
            </a:pPr>
            <a:r>
              <a:rPr lang="en-US" alt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URW Chancery L" charset="0"/>
                <a:cs typeface="URW Chancery L" charset="0"/>
              </a:rPr>
              <a:t>Now Give Yourself a loud Takbeer</a:t>
            </a:r>
            <a:endParaRPr lang="en-US" altLang="en-US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URW Chancery L" charset="0"/>
              <a:cs typeface="URW Chancery L" charset="0"/>
            </a:endParaRPr>
          </a:p>
          <a:p>
            <a:pPr marL="0" indent="0" algn="ctr">
              <a:lnSpc>
                <a:spcPct val="100000"/>
              </a:lnSpc>
              <a:buFont typeface="Wingdings" charset="0"/>
              <a:buNone/>
            </a:pPr>
            <a:r>
              <a:rPr lang="en-US" alt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URW Chancery L" charset="0"/>
                <a:cs typeface="URW Chancery L" charset="0"/>
              </a:rPr>
              <a:t>You have just completed the first stage</a:t>
            </a:r>
            <a:endParaRPr lang="en-US" altLang="en-US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URW Chancery L" charset="0"/>
              <a:cs typeface="URW Chancery L" charset="0"/>
            </a:endParaRPr>
          </a:p>
          <a:p>
            <a:pPr marL="0" indent="0" algn="ctr">
              <a:lnSpc>
                <a:spcPct val="100000"/>
              </a:lnSpc>
              <a:buFont typeface="Wingdings" charset="0"/>
              <a:buNone/>
            </a:pPr>
            <a:r>
              <a:rPr lang="en-US" alt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URW Chancery L" charset="0"/>
                <a:cs typeface="URW Chancery L" charset="0"/>
              </a:rPr>
              <a:t>shall we go to the next stage..  </a:t>
            </a:r>
            <a:endParaRPr lang="en-US" altLang="en-US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URW Chancery L" charset="0"/>
              <a:cs typeface="URW Chancery L" charset="0"/>
            </a:endParaRPr>
          </a:p>
          <a:p>
            <a:pPr marL="0" indent="0" algn="ctr">
              <a:lnSpc>
                <a:spcPct val="100000"/>
              </a:lnSpc>
              <a:buFont typeface="Wingdings" charset="0"/>
              <a:buNone/>
            </a:pPr>
            <a:endParaRPr lang="en-US" altLang="en-US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URW Chancery L" charset="0"/>
              <a:cs typeface="URW Chancery L" charset="0"/>
            </a:endParaRPr>
          </a:p>
          <a:p>
            <a:pPr marL="0" indent="0" algn="ctr">
              <a:lnSpc>
                <a:spcPct val="100000"/>
              </a:lnSpc>
              <a:buFont typeface="Wingdings" charset="0"/>
              <a:buNone/>
            </a:pPr>
            <a:endParaRPr lang="en-US" altLang="en-US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URW Chancery L" charset="0"/>
              <a:cs typeface="URW Chancery L" charset="0"/>
            </a:endParaRPr>
          </a:p>
          <a:p>
            <a:pPr marL="0" indent="0" algn="ctr">
              <a:lnSpc>
                <a:spcPct val="100000"/>
              </a:lnSpc>
              <a:buFont typeface="Wingdings" charset="0"/>
              <a:buNone/>
            </a:pPr>
            <a:endParaRPr lang="en-US" altLang="en-US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URW Chancery L" charset="0"/>
              <a:cs typeface="URW Chancery L" charset="0"/>
            </a:endParaRPr>
          </a:p>
        </p:txBody>
      </p:sp>
    </p:spTree>
  </p:cSld>
  <p:clrMapOvr>
    <a:masterClrMapping/>
  </p:clrMapOvr>
  <p:transition advTm="1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175" y="8255"/>
            <a:ext cx="12186920" cy="1575435"/>
          </a:xfrm>
          <a:solidFill>
            <a:schemeClr val="bg1"/>
          </a:solidFill>
        </p:spPr>
        <p:txBody>
          <a:bodyPr/>
          <a:p>
            <a:pPr algn="ctr"/>
            <a:r>
              <a:rPr lang="en-US" altLang="en-US" sz="4000" b="1">
                <a:latin typeface="URW Chancery L" charset="0"/>
                <a:cs typeface="URW Chancery L" charset="0"/>
              </a:rPr>
              <a:t>Connecting the components to the System Unit</a:t>
            </a:r>
            <a:endParaRPr lang="en-US" altLang="en-US" sz="4000" b="1">
              <a:latin typeface="URW Chancery L" charset="0"/>
              <a:cs typeface="URW Chancery 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175" y="1584325"/>
            <a:ext cx="12186285" cy="5227955"/>
          </a:xfrm>
          <a:solidFill>
            <a:srgbClr val="54CCA9"/>
          </a:solidFill>
        </p:spPr>
        <p:txBody>
          <a:bodyPr>
            <a:noAutofit/>
          </a:bodyPr>
          <a:p>
            <a:pPr marL="0" indent="0">
              <a:lnSpc>
                <a:spcPct val="100000"/>
              </a:lnSpc>
              <a:buFont typeface="Wingdings" charset="0"/>
              <a:buNone/>
            </a:pPr>
            <a:r>
              <a:rPr lang="en-US" altLang="en-US" sz="6000" b="1">
                <a:solidFill>
                  <a:srgbClr val="CC0000"/>
                </a:solidFill>
                <a:latin typeface="URW Chancery L" charset="0"/>
                <a:cs typeface="URW Chancery L" charset="0"/>
              </a:rPr>
              <a:t>Remember!!!! </a:t>
            </a:r>
            <a:endParaRPr lang="en-US" altLang="en-US" sz="6000" b="1">
              <a:solidFill>
                <a:srgbClr val="CC0000"/>
              </a:solidFill>
              <a:latin typeface="URW Chancery L" charset="0"/>
              <a:cs typeface="URW Chancery L" charset="0"/>
            </a:endParaRPr>
          </a:p>
          <a:p>
            <a:pPr marL="0" indent="0">
              <a:lnSpc>
                <a:spcPct val="100000"/>
              </a:lnSpc>
              <a:buFont typeface="Wingdings" charset="0"/>
              <a:buNone/>
            </a:pPr>
            <a:r>
              <a:rPr lang="en-US" altLang="en-US" sz="6000" b="1">
                <a:solidFill>
                  <a:schemeClr val="tx1"/>
                </a:solidFill>
                <a:latin typeface="URW Chancery L" charset="0"/>
                <a:cs typeface="URW Chancery L" charset="0"/>
              </a:rPr>
              <a:t>Every component must be connected to the </a:t>
            </a:r>
            <a:r>
              <a:rPr lang="en-US" altLang="en-US" sz="6000" b="1">
                <a:solidFill>
                  <a:srgbClr val="CC0000"/>
                </a:solidFill>
                <a:latin typeface="URW Chancery L" charset="0"/>
                <a:cs typeface="URW Chancery L" charset="0"/>
              </a:rPr>
              <a:t>“</a:t>
            </a:r>
            <a:r>
              <a:rPr lang="en-US" altLang="en-US" sz="6000" b="1">
                <a:solidFill>
                  <a:srgbClr val="FFFF00"/>
                </a:solidFill>
                <a:latin typeface="URW Chancery L" charset="0"/>
                <a:cs typeface="URW Chancery L" charset="0"/>
              </a:rPr>
              <a:t>System Unit</a:t>
            </a:r>
            <a:r>
              <a:rPr lang="en-US" altLang="en-US" sz="6000" b="1">
                <a:solidFill>
                  <a:srgbClr val="CC0000"/>
                </a:solidFill>
                <a:latin typeface="URW Chancery L" charset="0"/>
                <a:cs typeface="URW Chancery L" charset="0"/>
              </a:rPr>
              <a:t>”.</a:t>
            </a:r>
            <a:endParaRPr lang="en-US" altLang="en-US" sz="6000" b="1">
              <a:solidFill>
                <a:srgbClr val="CC0000"/>
              </a:solidFill>
              <a:latin typeface="URW Chancery L" charset="0"/>
              <a:cs typeface="URW Chancery L" charset="0"/>
            </a:endParaRPr>
          </a:p>
          <a:p>
            <a:pPr marL="0" indent="0">
              <a:lnSpc>
                <a:spcPct val="100000"/>
              </a:lnSpc>
              <a:buFont typeface="Wingdings" charset="0"/>
              <a:buNone/>
            </a:pPr>
            <a:endParaRPr lang="en-US" altLang="en-US" b="1">
              <a:solidFill>
                <a:schemeClr val="tx1"/>
              </a:solidFill>
              <a:latin typeface="URW Chancery L" charset="0"/>
              <a:cs typeface="URW Chancery L" charset="0"/>
            </a:endParaRPr>
          </a:p>
          <a:p>
            <a:pPr marL="0" indent="0">
              <a:lnSpc>
                <a:spcPct val="100000"/>
              </a:lnSpc>
              <a:buFont typeface="Wingdings" charset="0"/>
              <a:buNone/>
            </a:pPr>
            <a:endParaRPr lang="en-US" altLang="en-US" b="1">
              <a:solidFill>
                <a:schemeClr val="tx1"/>
              </a:solidFill>
              <a:latin typeface="URW Chancery L" charset="0"/>
              <a:cs typeface="URW Chancery L" charset="0"/>
            </a:endParaRPr>
          </a:p>
        </p:txBody>
      </p:sp>
    </p:spTree>
  </p:cSld>
  <p:clrMapOvr>
    <a:masterClrMapping/>
  </p:clrMapOvr>
  <p:transition advTm="2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175" y="8255"/>
            <a:ext cx="12186920" cy="1575435"/>
          </a:xfrm>
          <a:solidFill>
            <a:schemeClr val="bg1"/>
          </a:solidFill>
        </p:spPr>
        <p:txBody>
          <a:bodyPr/>
          <a:p>
            <a:pPr algn="ctr"/>
            <a:r>
              <a:rPr lang="en-US" altLang="en-US" sz="4000" b="1">
                <a:latin typeface="URW Chancery L" charset="0"/>
                <a:cs typeface="URW Chancery L" charset="0"/>
              </a:rPr>
              <a:t>connecting the Monitor to the system unit</a:t>
            </a:r>
            <a:br>
              <a:rPr lang="en-US" altLang="en-US" sz="4000" b="1">
                <a:latin typeface="URW Chancery L" charset="0"/>
                <a:cs typeface="URW Chancery L" charset="0"/>
              </a:rPr>
            </a:br>
            <a:r>
              <a:rPr lang="en-US" altLang="en-US" sz="4000" b="1">
                <a:latin typeface="URW Chancery L" charset="0"/>
                <a:cs typeface="URW Chancery L" charset="0"/>
              </a:rPr>
              <a:t>fill in the blanks____</a:t>
            </a:r>
            <a:endParaRPr lang="en-US" altLang="en-US" sz="4000" b="1">
              <a:latin typeface="URW Chancery L" charset="0"/>
              <a:cs typeface="URW Chancery 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175" y="1584325"/>
            <a:ext cx="12186285" cy="5227955"/>
          </a:xfrm>
          <a:solidFill>
            <a:srgbClr val="54CCA9"/>
          </a:solidFill>
        </p:spPr>
        <p:txBody>
          <a:bodyPr>
            <a:noAutofit/>
          </a:bodyPr>
          <a:p>
            <a:pPr marL="0" indent="0">
              <a:lnSpc>
                <a:spcPct val="100000"/>
              </a:lnSpc>
              <a:buFont typeface="Wingdings" charset="0"/>
              <a:buNone/>
            </a:pPr>
            <a:r>
              <a:rPr lang="en-US" altLang="en-US" b="1">
                <a:solidFill>
                  <a:schemeClr val="tx1"/>
                </a:solidFill>
                <a:latin typeface="URW Chancery L" charset="0"/>
                <a:cs typeface="URW Chancery L" charset="0"/>
              </a:rPr>
              <a:t>To connect the monitor to the system unit we use the _______ cable</a:t>
            </a:r>
            <a:endParaRPr lang="en-US" altLang="en-US" b="1">
              <a:solidFill>
                <a:schemeClr val="tx1"/>
              </a:solidFill>
              <a:latin typeface="URW Chancery L" charset="0"/>
              <a:cs typeface="URW Chancery L" charset="0"/>
            </a:endParaRPr>
          </a:p>
          <a:p>
            <a:pPr marL="0" indent="0">
              <a:lnSpc>
                <a:spcPct val="100000"/>
              </a:lnSpc>
              <a:buFont typeface="Wingdings" charset="0"/>
              <a:buNone/>
            </a:pPr>
            <a:r>
              <a:rPr lang="en-US" altLang="en-US" b="1">
                <a:solidFill>
                  <a:schemeClr val="tx1"/>
                </a:solidFill>
                <a:latin typeface="URW Chancery L" charset="0"/>
                <a:cs typeface="URW Chancery L" charset="0"/>
              </a:rPr>
              <a:t>we look for a port like this  </a:t>
            </a:r>
            <a:endParaRPr lang="en-US" altLang="en-US" b="1">
              <a:solidFill>
                <a:schemeClr val="tx1"/>
              </a:solidFill>
              <a:latin typeface="URW Chancery L" charset="0"/>
              <a:cs typeface="URW Chancery L" charset="0"/>
            </a:endParaRPr>
          </a:p>
          <a:p>
            <a:pPr marL="0" indent="0">
              <a:lnSpc>
                <a:spcPct val="100000"/>
              </a:lnSpc>
              <a:buFont typeface="Wingdings" charset="0"/>
              <a:buNone/>
            </a:pPr>
            <a:endParaRPr lang="en-US" altLang="en-US" b="1">
              <a:solidFill>
                <a:schemeClr val="tx1"/>
              </a:solidFill>
              <a:latin typeface="URW Chancery L" charset="0"/>
              <a:cs typeface="URW Chancery L" charset="0"/>
            </a:endParaRPr>
          </a:p>
          <a:p>
            <a:pPr marL="0" indent="0">
              <a:lnSpc>
                <a:spcPct val="100000"/>
              </a:lnSpc>
              <a:buFont typeface="Wingdings" charset="0"/>
              <a:buNone/>
            </a:pPr>
            <a:endParaRPr lang="en-US" altLang="en-US" b="1">
              <a:solidFill>
                <a:schemeClr val="tx1"/>
              </a:solidFill>
              <a:latin typeface="URW Chancery L" charset="0"/>
              <a:cs typeface="URW Chancery L" charset="0"/>
            </a:endParaRPr>
          </a:p>
          <a:p>
            <a:pPr marL="0" indent="0">
              <a:lnSpc>
                <a:spcPct val="100000"/>
              </a:lnSpc>
              <a:buFont typeface="Wingdings" charset="0"/>
              <a:buNone/>
            </a:pPr>
            <a:r>
              <a:rPr lang="en-US" altLang="en-US" b="1">
                <a:solidFill>
                  <a:schemeClr val="tx1"/>
                </a:solidFill>
                <a:latin typeface="URW Chancery L" charset="0"/>
                <a:cs typeface="URW Chancery L" charset="0"/>
              </a:rPr>
              <a:t>both on the Monitor and the System Unit</a:t>
            </a:r>
            <a:endParaRPr lang="en-US" altLang="en-US" b="1">
              <a:solidFill>
                <a:schemeClr val="tx1"/>
              </a:solidFill>
              <a:latin typeface="URW Chancery L" charset="0"/>
              <a:cs typeface="URW Chancery L" charset="0"/>
            </a:endParaRPr>
          </a:p>
          <a:p>
            <a:pPr marL="0" indent="0">
              <a:lnSpc>
                <a:spcPct val="100000"/>
              </a:lnSpc>
              <a:buFont typeface="Wingdings" charset="0"/>
              <a:buNone/>
            </a:pPr>
            <a:endParaRPr lang="en-US" altLang="en-US" b="1">
              <a:solidFill>
                <a:schemeClr val="tx1"/>
              </a:solidFill>
              <a:latin typeface="URW Chancery L" charset="0"/>
              <a:cs typeface="URW Chancery L" charset="0"/>
            </a:endParaRPr>
          </a:p>
          <a:p>
            <a:pPr marL="0" indent="0">
              <a:lnSpc>
                <a:spcPct val="100000"/>
              </a:lnSpc>
              <a:buFont typeface="Wingdings" charset="0"/>
              <a:buNone/>
            </a:pPr>
            <a:r>
              <a:rPr lang="en-US" altLang="en-US" b="1">
                <a:solidFill>
                  <a:schemeClr val="tx1"/>
                </a:solidFill>
                <a:latin typeface="URW Chancery L" charset="0"/>
                <a:cs typeface="URW Chancery L" charset="0"/>
              </a:rPr>
              <a:t>the we connect them together using this this  </a:t>
            </a:r>
            <a:endParaRPr lang="en-US" altLang="en-US" b="1">
              <a:solidFill>
                <a:schemeClr val="tx1"/>
              </a:solidFill>
              <a:latin typeface="URW Chancery L" charset="0"/>
              <a:cs typeface="URW Chancery L" charset="0"/>
            </a:endParaRPr>
          </a:p>
          <a:p>
            <a:pPr marL="0" indent="0">
              <a:lnSpc>
                <a:spcPct val="100000"/>
              </a:lnSpc>
              <a:buFont typeface="Wingdings" charset="0"/>
              <a:buNone/>
            </a:pPr>
            <a:endParaRPr lang="en-US" altLang="en-US" b="1">
              <a:solidFill>
                <a:schemeClr val="tx1"/>
              </a:solidFill>
              <a:latin typeface="URW Chancery L" charset="0"/>
              <a:cs typeface="URW Chancery L" charset="0"/>
            </a:endParaRPr>
          </a:p>
          <a:p>
            <a:pPr marL="0" indent="0">
              <a:lnSpc>
                <a:spcPct val="100000"/>
              </a:lnSpc>
              <a:buFont typeface="Wingdings" charset="0"/>
              <a:buNone/>
            </a:pPr>
            <a:endParaRPr lang="en-US" altLang="en-US" b="1">
              <a:solidFill>
                <a:schemeClr val="tx1"/>
              </a:solidFill>
              <a:latin typeface="URW Chancery L" charset="0"/>
              <a:cs typeface="URW Chancery L" charset="0"/>
            </a:endParaRPr>
          </a:p>
        </p:txBody>
      </p:sp>
      <p:pic>
        <p:nvPicPr>
          <p:cNvPr id="5" name="Picture 4" descr="vga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51675" y="2130425"/>
            <a:ext cx="3291205" cy="2106930"/>
          </a:xfrm>
          <a:prstGeom prst="rect">
            <a:avLst/>
          </a:prstGeom>
        </p:spPr>
      </p:pic>
      <p:pic>
        <p:nvPicPr>
          <p:cNvPr id="6" name="Picture 5" descr="vga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2340" y="4589780"/>
            <a:ext cx="3529330" cy="1871980"/>
          </a:xfrm>
          <a:prstGeom prst="rect">
            <a:avLst/>
          </a:prstGeom>
        </p:spPr>
      </p:pic>
    </p:spTree>
  </p:cSld>
  <p:clrMapOvr>
    <a:masterClrMapping/>
  </p:clrMapOvr>
  <p:transition advTm="6000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175" y="8255"/>
            <a:ext cx="12186920" cy="1575435"/>
          </a:xfrm>
          <a:solidFill>
            <a:schemeClr val="bg1"/>
          </a:solidFill>
        </p:spPr>
        <p:txBody>
          <a:bodyPr/>
          <a:p>
            <a:pPr algn="ctr"/>
            <a:r>
              <a:rPr lang="en-US" altLang="en-US" sz="4000" b="1">
                <a:latin typeface="URW Chancery L" charset="0"/>
                <a:cs typeface="URW Chancery L" charset="0"/>
              </a:rPr>
              <a:t>connecting the keyboard and mouse to the system unit</a:t>
            </a:r>
            <a:br>
              <a:rPr lang="en-US" altLang="en-US" sz="4000" b="1">
                <a:latin typeface="URW Chancery L" charset="0"/>
                <a:cs typeface="URW Chancery L" charset="0"/>
              </a:rPr>
            </a:br>
            <a:r>
              <a:rPr lang="en-US" altLang="en-US" sz="4000" b="1">
                <a:latin typeface="URW Chancery L" charset="0"/>
                <a:cs typeface="URW Chancery L" charset="0"/>
                <a:sym typeface="+mn-ea"/>
              </a:rPr>
              <a:t>fill in the blanks____</a:t>
            </a:r>
            <a:endParaRPr lang="en-US" altLang="en-US" sz="4000" b="1">
              <a:latin typeface="URW Chancery L" charset="0"/>
              <a:cs typeface="URW Chancery 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175" y="1789430"/>
            <a:ext cx="12186285" cy="5022850"/>
          </a:xfrm>
          <a:solidFill>
            <a:srgbClr val="54CCA9"/>
          </a:solidFill>
        </p:spPr>
        <p:txBody>
          <a:bodyPr>
            <a:noAutofit/>
          </a:bodyPr>
          <a:p>
            <a:pPr marL="0" indent="0">
              <a:lnSpc>
                <a:spcPct val="100000"/>
              </a:lnSpc>
              <a:buFont typeface="Wingdings" charset="0"/>
              <a:buNone/>
            </a:pPr>
            <a:r>
              <a:rPr lang="en-US" altLang="en-US" b="1">
                <a:solidFill>
                  <a:schemeClr val="tx1"/>
                </a:solidFill>
                <a:latin typeface="URW Chancery L" charset="0"/>
                <a:cs typeface="URW Chancery L" charset="0"/>
              </a:rPr>
              <a:t>To connect the keyboard and mouse to the system unit we use the __________ cable.</a:t>
            </a:r>
            <a:endParaRPr lang="en-US" altLang="en-US" b="1">
              <a:solidFill>
                <a:schemeClr val="tx1"/>
              </a:solidFill>
              <a:latin typeface="URW Chancery L" charset="0"/>
              <a:cs typeface="URW Chancery L" charset="0"/>
            </a:endParaRPr>
          </a:p>
          <a:p>
            <a:pPr marL="0" indent="0">
              <a:lnSpc>
                <a:spcPct val="100000"/>
              </a:lnSpc>
              <a:buFont typeface="Wingdings" charset="0"/>
              <a:buNone/>
            </a:pPr>
            <a:r>
              <a:rPr lang="en-US" altLang="en-US" b="1">
                <a:solidFill>
                  <a:schemeClr val="tx1"/>
                </a:solidFill>
                <a:latin typeface="URW Chancery L" charset="0"/>
                <a:cs typeface="URW Chancery L" charset="0"/>
              </a:rPr>
              <a:t>we look for a port like this</a:t>
            </a:r>
            <a:endParaRPr lang="en-US" altLang="en-US" b="1">
              <a:solidFill>
                <a:schemeClr val="tx1"/>
              </a:solidFill>
              <a:latin typeface="URW Chancery L" charset="0"/>
              <a:cs typeface="URW Chancery L" charset="0"/>
            </a:endParaRPr>
          </a:p>
          <a:p>
            <a:pPr marL="0" indent="0">
              <a:lnSpc>
                <a:spcPct val="100000"/>
              </a:lnSpc>
              <a:buFont typeface="Wingdings" charset="0"/>
              <a:buNone/>
            </a:pPr>
            <a:endParaRPr lang="en-US" altLang="en-US" b="1">
              <a:solidFill>
                <a:schemeClr val="tx1"/>
              </a:solidFill>
              <a:latin typeface="URW Chancery L" charset="0"/>
              <a:cs typeface="URW Chancery L" charset="0"/>
            </a:endParaRPr>
          </a:p>
          <a:p>
            <a:pPr marL="0" indent="0">
              <a:lnSpc>
                <a:spcPct val="100000"/>
              </a:lnSpc>
              <a:buFont typeface="Wingdings" charset="0"/>
              <a:buNone/>
            </a:pPr>
            <a:r>
              <a:rPr lang="en-US" altLang="en-US" b="1">
                <a:solidFill>
                  <a:schemeClr val="tx1"/>
                </a:solidFill>
                <a:latin typeface="URW Chancery L" charset="0"/>
                <a:cs typeface="URW Chancery L" charset="0"/>
              </a:rPr>
              <a:t>on the System Unit</a:t>
            </a:r>
            <a:endParaRPr lang="en-US" altLang="en-US" b="1">
              <a:solidFill>
                <a:schemeClr val="tx1"/>
              </a:solidFill>
              <a:latin typeface="URW Chancery L" charset="0"/>
              <a:cs typeface="URW Chancery L" charset="0"/>
            </a:endParaRPr>
          </a:p>
          <a:p>
            <a:pPr marL="0" indent="0">
              <a:lnSpc>
                <a:spcPct val="100000"/>
              </a:lnSpc>
              <a:buFont typeface="Wingdings" charset="0"/>
              <a:buNone/>
            </a:pPr>
            <a:r>
              <a:rPr lang="en-US" altLang="en-US" b="1">
                <a:solidFill>
                  <a:schemeClr val="tx1"/>
                </a:solidFill>
                <a:latin typeface="URW Chancery L" charset="0"/>
                <a:cs typeface="URW Chancery L" charset="0"/>
              </a:rPr>
              <a:t>then we connect our keyboard and mouse USB cable to it.</a:t>
            </a:r>
            <a:endParaRPr lang="en-US" altLang="en-US" b="1">
              <a:solidFill>
                <a:schemeClr val="tx1"/>
              </a:solidFill>
              <a:latin typeface="URW Chancery L" charset="0"/>
              <a:cs typeface="URW Chancery L" charset="0"/>
            </a:endParaRPr>
          </a:p>
          <a:p>
            <a:pPr marL="0" indent="0">
              <a:lnSpc>
                <a:spcPct val="100000"/>
              </a:lnSpc>
              <a:buFont typeface="Wingdings" charset="0"/>
              <a:buNone/>
            </a:pPr>
            <a:endParaRPr lang="en-US" altLang="en-US" b="1">
              <a:solidFill>
                <a:schemeClr val="tx1"/>
              </a:solidFill>
              <a:latin typeface="URW Chancery L" charset="0"/>
              <a:cs typeface="URW Chancery L" charset="0"/>
            </a:endParaRPr>
          </a:p>
          <a:p>
            <a:pPr marL="0" indent="0">
              <a:lnSpc>
                <a:spcPct val="100000"/>
              </a:lnSpc>
              <a:buFont typeface="Wingdings" charset="0"/>
              <a:buNone/>
            </a:pPr>
            <a:endParaRPr lang="en-US" altLang="en-US" b="1">
              <a:solidFill>
                <a:schemeClr val="tx1"/>
              </a:solidFill>
              <a:latin typeface="URW Chancery L" charset="0"/>
              <a:cs typeface="URW Chancery L" charset="0"/>
            </a:endParaRPr>
          </a:p>
          <a:p>
            <a:pPr marL="0" indent="0">
              <a:lnSpc>
                <a:spcPct val="100000"/>
              </a:lnSpc>
              <a:buFont typeface="Wingdings" charset="0"/>
              <a:buNone/>
            </a:pPr>
            <a:endParaRPr lang="en-US" altLang="en-US" b="1">
              <a:solidFill>
                <a:schemeClr val="tx1"/>
              </a:solidFill>
              <a:latin typeface="URW Chancery L" charset="0"/>
              <a:cs typeface="URW Chancery L" charset="0"/>
            </a:endParaRPr>
          </a:p>
          <a:p>
            <a:pPr marL="0" indent="0">
              <a:lnSpc>
                <a:spcPct val="100000"/>
              </a:lnSpc>
              <a:buFont typeface="Wingdings" charset="0"/>
              <a:buNone/>
            </a:pPr>
            <a:endParaRPr lang="en-US" altLang="en-US" b="1">
              <a:solidFill>
                <a:schemeClr val="tx1"/>
              </a:solidFill>
              <a:latin typeface="URW Chancery L" charset="0"/>
              <a:cs typeface="URW Chancery L" charset="0"/>
            </a:endParaRPr>
          </a:p>
        </p:txBody>
      </p:sp>
      <p:pic>
        <p:nvPicPr>
          <p:cNvPr id="4" name="Picture 3" descr="usb por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03165" y="2440305"/>
            <a:ext cx="3622040" cy="1977390"/>
          </a:xfrm>
          <a:prstGeom prst="rect">
            <a:avLst/>
          </a:prstGeom>
        </p:spPr>
      </p:pic>
      <p:pic>
        <p:nvPicPr>
          <p:cNvPr id="5" name="Picture 4" descr="usb-c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9130" y="5198745"/>
            <a:ext cx="4318000" cy="1390650"/>
          </a:xfrm>
          <a:prstGeom prst="rect">
            <a:avLst/>
          </a:prstGeom>
        </p:spPr>
      </p:pic>
    </p:spTree>
  </p:cSld>
  <p:clrMapOvr>
    <a:masterClrMapping/>
  </p:clrMapOvr>
  <p:transition advTm="60000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175" y="8255"/>
            <a:ext cx="12186920" cy="1575435"/>
          </a:xfrm>
          <a:solidFill>
            <a:schemeClr val="bg1"/>
          </a:solidFill>
        </p:spPr>
        <p:txBody>
          <a:bodyPr/>
          <a:p>
            <a:pPr algn="ctr"/>
            <a:r>
              <a:rPr lang="en-US" altLang="en-US" sz="4000" b="1">
                <a:latin typeface="URW Chancery L" charset="0"/>
                <a:cs typeface="URW Chancery L" charset="0"/>
              </a:rPr>
              <a:t>Connect Monitor and System Unit to Power Source</a:t>
            </a:r>
            <a:endParaRPr lang="en-US" altLang="en-US" sz="4000" b="1">
              <a:latin typeface="URW Chancery L" charset="0"/>
              <a:cs typeface="URW Chancery 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175" y="1584325"/>
            <a:ext cx="12186285" cy="5227955"/>
          </a:xfrm>
          <a:solidFill>
            <a:srgbClr val="54CCA9"/>
          </a:solidFill>
        </p:spPr>
        <p:txBody>
          <a:bodyPr>
            <a:noAutofit/>
          </a:bodyPr>
          <a:p>
            <a:pPr marL="0" indent="0">
              <a:lnSpc>
                <a:spcPct val="100000"/>
              </a:lnSpc>
              <a:buFont typeface="Wingdings" charset="0"/>
              <a:buNone/>
            </a:pPr>
            <a:r>
              <a:rPr lang="en-US" altLang="en-US" b="1">
                <a:solidFill>
                  <a:schemeClr val="tx1"/>
                </a:solidFill>
                <a:latin typeface="URW Chancery L" charset="0"/>
                <a:cs typeface="URW Chancery L" charset="0"/>
              </a:rPr>
              <a:t>We Connect the _______ cable of the System unit to power source.</a:t>
            </a:r>
            <a:endParaRPr lang="en-US" altLang="en-US" b="1">
              <a:solidFill>
                <a:schemeClr val="tx1"/>
              </a:solidFill>
              <a:latin typeface="URW Chancery L" charset="0"/>
              <a:cs typeface="URW Chancery L" charset="0"/>
            </a:endParaRPr>
          </a:p>
          <a:p>
            <a:pPr marL="0" indent="0">
              <a:lnSpc>
                <a:spcPct val="100000"/>
              </a:lnSpc>
              <a:buFont typeface="Wingdings" charset="0"/>
              <a:buNone/>
            </a:pPr>
            <a:endParaRPr lang="en-US" altLang="en-US" b="1">
              <a:solidFill>
                <a:schemeClr val="tx1"/>
              </a:solidFill>
              <a:latin typeface="URW Chancery L" charset="0"/>
              <a:cs typeface="URW Chancery L" charset="0"/>
            </a:endParaRPr>
          </a:p>
          <a:p>
            <a:pPr marL="0" indent="0">
              <a:lnSpc>
                <a:spcPct val="100000"/>
              </a:lnSpc>
              <a:buFont typeface="Wingdings" charset="0"/>
              <a:buNone/>
            </a:pPr>
            <a:endParaRPr lang="en-US" altLang="en-US" b="1">
              <a:solidFill>
                <a:schemeClr val="tx1"/>
              </a:solidFill>
              <a:latin typeface="URW Chancery L" charset="0"/>
              <a:cs typeface="URW Chancery L" charset="0"/>
            </a:endParaRPr>
          </a:p>
          <a:p>
            <a:pPr marL="0" indent="0">
              <a:lnSpc>
                <a:spcPct val="100000"/>
              </a:lnSpc>
              <a:buFont typeface="Wingdings" charset="0"/>
              <a:buNone/>
            </a:pPr>
            <a:endParaRPr lang="en-US" altLang="en-US" b="1">
              <a:solidFill>
                <a:schemeClr val="tx1"/>
              </a:solidFill>
              <a:latin typeface="URW Chancery L" charset="0"/>
              <a:cs typeface="URW Chancery L" charset="0"/>
            </a:endParaRPr>
          </a:p>
          <a:p>
            <a:pPr marL="0" indent="0">
              <a:lnSpc>
                <a:spcPct val="100000"/>
              </a:lnSpc>
              <a:buFont typeface="Wingdings" charset="0"/>
              <a:buNone/>
            </a:pPr>
            <a:r>
              <a:rPr lang="en-US" altLang="en-US" b="1">
                <a:solidFill>
                  <a:schemeClr val="tx1"/>
                </a:solidFill>
                <a:latin typeface="URW Chancery L" charset="0"/>
                <a:cs typeface="URW Chancery L" charset="0"/>
              </a:rPr>
              <a:t>we also connect _______ cable of the Monitor to the power source</a:t>
            </a:r>
            <a:endParaRPr lang="en-US" altLang="en-US" b="1">
              <a:solidFill>
                <a:schemeClr val="tx1"/>
              </a:solidFill>
              <a:latin typeface="URW Chancery L" charset="0"/>
              <a:cs typeface="URW Chancery L" charset="0"/>
            </a:endParaRPr>
          </a:p>
          <a:p>
            <a:pPr marL="0" indent="0">
              <a:lnSpc>
                <a:spcPct val="100000"/>
              </a:lnSpc>
              <a:buFont typeface="Wingdings" charset="0"/>
              <a:buNone/>
            </a:pPr>
            <a:endParaRPr lang="en-US" altLang="en-US" b="1">
              <a:solidFill>
                <a:schemeClr val="tx1"/>
              </a:solidFill>
              <a:latin typeface="URW Chancery L" charset="0"/>
              <a:cs typeface="URW Chancery L" charset="0"/>
            </a:endParaRPr>
          </a:p>
        </p:txBody>
      </p:sp>
      <p:pic>
        <p:nvPicPr>
          <p:cNvPr id="4" name="Picture 3" descr="Power-connector-por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37130" y="2183130"/>
            <a:ext cx="3255645" cy="2166620"/>
          </a:xfrm>
          <a:prstGeom prst="rect">
            <a:avLst/>
          </a:prstGeom>
        </p:spPr>
      </p:pic>
      <p:pic>
        <p:nvPicPr>
          <p:cNvPr id="5" name="Picture 4" descr="vg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635" y="5041265"/>
            <a:ext cx="3381375" cy="1771015"/>
          </a:xfrm>
          <a:prstGeom prst="rect">
            <a:avLst/>
          </a:prstGeom>
        </p:spPr>
      </p:pic>
    </p:spTree>
  </p:cSld>
  <p:clrMapOvr>
    <a:masterClrMapping/>
  </p:clrMapOvr>
  <p:transition advTm="60000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175" y="8255"/>
            <a:ext cx="12186920" cy="1575435"/>
          </a:xfrm>
          <a:solidFill>
            <a:schemeClr val="bg1"/>
          </a:solidFill>
        </p:spPr>
        <p:txBody>
          <a:bodyPr/>
          <a:p>
            <a:pPr algn="ctr"/>
            <a:r>
              <a:rPr lang="en-US" altLang="en-US" sz="4000" b="1">
                <a:latin typeface="URW Chancery L" charset="0"/>
                <a:cs typeface="URW Chancery L" charset="0"/>
              </a:rPr>
              <a:t>So in summarry to set up the computer we connect.</a:t>
            </a:r>
            <a:endParaRPr lang="en-US" altLang="en-US" sz="4000" b="1">
              <a:latin typeface="URW Chancery L" charset="0"/>
              <a:cs typeface="URW Chancery 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175" y="1584325"/>
            <a:ext cx="12186285" cy="5227955"/>
          </a:xfrm>
          <a:solidFill>
            <a:srgbClr val="54CCA9"/>
          </a:solidFill>
        </p:spPr>
        <p:txBody>
          <a:bodyPr>
            <a:noAutofit/>
          </a:bodyPr>
          <a:p>
            <a:pPr marL="0" indent="0">
              <a:lnSpc>
                <a:spcPct val="100000"/>
              </a:lnSpc>
              <a:buFont typeface="Wingdings" charset="0"/>
              <a:buNone/>
            </a:pPr>
            <a:endParaRPr lang="en-US" altLang="en-US" b="1">
              <a:solidFill>
                <a:schemeClr val="tx1"/>
              </a:solidFill>
              <a:latin typeface="URW Chancery L" charset="0"/>
              <a:cs typeface="URW Chancery L" charset="0"/>
            </a:endParaRPr>
          </a:p>
          <a:p>
            <a:pPr marL="0" indent="0">
              <a:lnSpc>
                <a:spcPct val="100000"/>
              </a:lnSpc>
              <a:buFont typeface="Wingdings" charset="0"/>
              <a:buNone/>
            </a:pPr>
            <a:endParaRPr lang="en-US" altLang="en-US" b="1">
              <a:solidFill>
                <a:schemeClr val="tx1"/>
              </a:solidFill>
              <a:latin typeface="URW Chancery L" charset="0"/>
              <a:cs typeface="URW Chancery L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2415" y="1878330"/>
            <a:ext cx="3530600" cy="18732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7915" y="1878330"/>
            <a:ext cx="3295650" cy="187325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8607425" y="1845945"/>
            <a:ext cx="357632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000"/>
              <a:t>System Unit and Monitor </a:t>
            </a:r>
            <a:endParaRPr lang="en-US" altLang="en-US" sz="400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415" y="4297045"/>
            <a:ext cx="3625850" cy="1981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7915" y="4297045"/>
            <a:ext cx="3636010" cy="1981200"/>
          </a:xfrm>
          <a:prstGeom prst="rect">
            <a:avLst/>
          </a:prstGeom>
        </p:spPr>
      </p:pic>
      <p:sp>
        <p:nvSpPr>
          <p:cNvPr id="12" name="Text Box 11"/>
          <p:cNvSpPr txBox="1"/>
          <p:nvPr/>
        </p:nvSpPr>
        <p:spPr>
          <a:xfrm>
            <a:off x="8741410" y="4297045"/>
            <a:ext cx="330835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800"/>
              <a:t>Keyboard and Mouse</a:t>
            </a:r>
            <a:endParaRPr lang="en-US" altLang="en-US" sz="4800"/>
          </a:p>
        </p:txBody>
      </p:sp>
      <p:sp>
        <p:nvSpPr>
          <p:cNvPr id="13" name="Up Arrow 12"/>
          <p:cNvSpPr/>
          <p:nvPr/>
        </p:nvSpPr>
        <p:spPr>
          <a:xfrm rot="5400000">
            <a:off x="3963670" y="2639695"/>
            <a:ext cx="784225" cy="91313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Up Arrow 13"/>
          <p:cNvSpPr/>
          <p:nvPr/>
        </p:nvSpPr>
        <p:spPr>
          <a:xfrm rot="5400000">
            <a:off x="4058920" y="4830445"/>
            <a:ext cx="784225" cy="91313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ransition advTm="60000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175" y="8255"/>
            <a:ext cx="12186920" cy="1575435"/>
          </a:xfrm>
          <a:solidFill>
            <a:schemeClr val="bg1"/>
          </a:solidFill>
        </p:spPr>
        <p:txBody>
          <a:bodyPr/>
          <a:p>
            <a:pPr algn="ctr"/>
            <a:r>
              <a:rPr lang="en-US" altLang="en-US" sz="4000" b="1">
                <a:latin typeface="URW Chancery L" charset="0"/>
                <a:cs typeface="URW Chancery L" charset="0"/>
              </a:rPr>
              <a:t>then</a:t>
            </a:r>
            <a:endParaRPr lang="en-US" altLang="en-US" sz="4000" b="1">
              <a:latin typeface="URW Chancery L" charset="0"/>
              <a:cs typeface="URW Chancery 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175" y="1584325"/>
            <a:ext cx="12186285" cy="5227955"/>
          </a:xfrm>
          <a:solidFill>
            <a:srgbClr val="54CCA9"/>
          </a:solidFill>
        </p:spPr>
        <p:txBody>
          <a:bodyPr>
            <a:noAutofit/>
          </a:bodyPr>
          <a:p>
            <a:pPr marL="0" indent="0">
              <a:lnSpc>
                <a:spcPct val="100000"/>
              </a:lnSpc>
              <a:buFont typeface="Wingdings" charset="0"/>
              <a:buNone/>
            </a:pPr>
            <a:endParaRPr lang="en-US" altLang="en-US" b="1">
              <a:solidFill>
                <a:schemeClr val="tx1"/>
              </a:solidFill>
              <a:latin typeface="URW Chancery L" charset="0"/>
              <a:cs typeface="URW Chancery L" charset="0"/>
            </a:endParaRPr>
          </a:p>
          <a:p>
            <a:pPr marL="0" indent="0">
              <a:lnSpc>
                <a:spcPct val="100000"/>
              </a:lnSpc>
              <a:buFont typeface="Wingdings" charset="0"/>
              <a:buNone/>
            </a:pPr>
            <a:endParaRPr lang="en-US" altLang="en-US" b="1">
              <a:solidFill>
                <a:schemeClr val="tx1"/>
              </a:solidFill>
              <a:latin typeface="URW Chancery L" charset="0"/>
              <a:cs typeface="URW Chancery L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8607425" y="1845945"/>
            <a:ext cx="357632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000"/>
              <a:t>System Unit and Monitor </a:t>
            </a:r>
            <a:endParaRPr lang="en-US" altLang="en-US" sz="4000"/>
          </a:p>
        </p:txBody>
      </p:sp>
      <p:sp>
        <p:nvSpPr>
          <p:cNvPr id="12" name="Text Box 11"/>
          <p:cNvSpPr txBox="1"/>
          <p:nvPr/>
        </p:nvSpPr>
        <p:spPr>
          <a:xfrm>
            <a:off x="5494655" y="4239895"/>
            <a:ext cx="237109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800"/>
              <a:t>Power source</a:t>
            </a:r>
            <a:endParaRPr lang="en-US" altLang="en-US" sz="48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03520" y="1845945"/>
            <a:ext cx="2968625" cy="1762760"/>
          </a:xfrm>
          <a:prstGeom prst="rect">
            <a:avLst/>
          </a:prstGeom>
        </p:spPr>
      </p:pic>
      <p:pic>
        <p:nvPicPr>
          <p:cNvPr id="7" name="Picture 6" descr="power c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" y="1845945"/>
            <a:ext cx="3427730" cy="1918335"/>
          </a:xfrm>
          <a:prstGeom prst="rect">
            <a:avLst/>
          </a:prstGeom>
        </p:spPr>
      </p:pic>
      <p:pic>
        <p:nvPicPr>
          <p:cNvPr id="8" name="Picture 7" descr="power c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955" y="4238625"/>
            <a:ext cx="3427730" cy="1918335"/>
          </a:xfrm>
          <a:prstGeom prst="rect">
            <a:avLst/>
          </a:prstGeom>
        </p:spPr>
      </p:pic>
      <p:sp>
        <p:nvSpPr>
          <p:cNvPr id="13" name="Up Arrow 12"/>
          <p:cNvSpPr/>
          <p:nvPr/>
        </p:nvSpPr>
        <p:spPr>
          <a:xfrm rot="5400000">
            <a:off x="4178935" y="2193290"/>
            <a:ext cx="784225" cy="116459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Up Arrow 13"/>
          <p:cNvSpPr/>
          <p:nvPr/>
        </p:nvSpPr>
        <p:spPr>
          <a:xfrm rot="5400000">
            <a:off x="4274820" y="4196080"/>
            <a:ext cx="784225" cy="165481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5" name="Picture 14" descr="power sourc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1950" y="3941445"/>
            <a:ext cx="3721735" cy="2358390"/>
          </a:xfrm>
          <a:prstGeom prst="rect">
            <a:avLst/>
          </a:prstGeom>
        </p:spPr>
      </p:pic>
    </p:spTree>
  </p:cSld>
  <p:clrMapOvr>
    <a:masterClrMapping/>
  </p:clrMapOvr>
  <p:transition advTm="60000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175" y="8255"/>
            <a:ext cx="12186920" cy="661670"/>
          </a:xfrm>
          <a:solidFill>
            <a:schemeClr val="bg1"/>
          </a:solidFill>
        </p:spPr>
        <p:txBody>
          <a:bodyPr/>
          <a:p>
            <a:pPr algn="ctr"/>
            <a:endParaRPr lang="en-US" altLang="en-US" sz="4000" b="1">
              <a:latin typeface="URW Chancery L" charset="0"/>
              <a:cs typeface="URW Chancery 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175" y="8890"/>
            <a:ext cx="12186285" cy="6803390"/>
          </a:xfrm>
          <a:solidFill>
            <a:srgbClr val="54CCA9"/>
          </a:solidFill>
        </p:spPr>
        <p:txBody>
          <a:bodyPr>
            <a:noAutofit/>
          </a:bodyPr>
          <a:p>
            <a:pPr marL="0" indent="0" algn="ctr">
              <a:lnSpc>
                <a:spcPct val="100000"/>
              </a:lnSpc>
              <a:buFont typeface="Wingdings" charset="0"/>
              <a:buNone/>
            </a:pPr>
            <a:endParaRPr lang="en-US" altLang="en-US" b="1">
              <a:solidFill>
                <a:schemeClr val="tx1"/>
              </a:solidFill>
              <a:latin typeface="URW Chancery L" charset="0"/>
              <a:cs typeface="URW Chancery L" charset="0"/>
            </a:endParaRPr>
          </a:p>
          <a:p>
            <a:pPr marL="0" indent="0" algn="ctr">
              <a:lnSpc>
                <a:spcPct val="100000"/>
              </a:lnSpc>
              <a:buFont typeface="Wingdings" charset="0"/>
              <a:buNone/>
            </a:pPr>
            <a:r>
              <a:rPr lang="en-US" altLang="en-US" sz="6600" b="1">
                <a:solidFill>
                  <a:schemeClr val="tx1"/>
                </a:solidFill>
                <a:latin typeface="URW Chancery L" charset="0"/>
                <a:cs typeface="URW Chancery L" charset="0"/>
              </a:rPr>
              <a:t>Alhamdulillah </a:t>
            </a:r>
            <a:endParaRPr lang="en-US" altLang="en-US" sz="6600" b="1">
              <a:solidFill>
                <a:schemeClr val="tx1"/>
              </a:solidFill>
              <a:latin typeface="URW Chancery L" charset="0"/>
              <a:cs typeface="URW Chancery L" charset="0"/>
            </a:endParaRPr>
          </a:p>
          <a:p>
            <a:pPr marL="0" indent="0" algn="ctr">
              <a:lnSpc>
                <a:spcPct val="100000"/>
              </a:lnSpc>
              <a:buFont typeface="Wingdings" charset="0"/>
              <a:buNone/>
            </a:pPr>
            <a:r>
              <a:rPr lang="en-US" altLang="en-US" sz="6600" b="1">
                <a:solidFill>
                  <a:schemeClr val="tx1"/>
                </a:solidFill>
                <a:latin typeface="URW Chancery L" charset="0"/>
                <a:cs typeface="URW Chancery L" charset="0"/>
              </a:rPr>
              <a:t>Masha Allah.</a:t>
            </a:r>
            <a:endParaRPr lang="en-US" altLang="en-US" sz="6600" b="1">
              <a:solidFill>
                <a:schemeClr val="tx1"/>
              </a:solidFill>
              <a:latin typeface="URW Chancery L" charset="0"/>
              <a:cs typeface="URW Chancery L" charset="0"/>
            </a:endParaRPr>
          </a:p>
          <a:p>
            <a:pPr marL="0" indent="0" algn="ctr">
              <a:lnSpc>
                <a:spcPct val="100000"/>
              </a:lnSpc>
              <a:buFont typeface="Wingdings" charset="0"/>
              <a:buNone/>
            </a:pPr>
            <a:r>
              <a:rPr lang="en-US" altLang="en-US" sz="6600" b="1">
                <a:solidFill>
                  <a:schemeClr val="tx1"/>
                </a:solidFill>
                <a:latin typeface="URW Chancery L" charset="0"/>
                <a:cs typeface="URW Chancery L" charset="0"/>
              </a:rPr>
              <a:t>Now you know how to set up a desktop computer.</a:t>
            </a:r>
            <a:endParaRPr lang="en-US" altLang="en-US" sz="6600" b="1">
              <a:solidFill>
                <a:schemeClr val="tx1"/>
              </a:solidFill>
              <a:latin typeface="URW Chancery L" charset="0"/>
              <a:cs typeface="URW Chancery L" charset="0"/>
            </a:endParaRPr>
          </a:p>
          <a:p>
            <a:pPr marL="0" indent="0" algn="ctr">
              <a:lnSpc>
                <a:spcPct val="100000"/>
              </a:lnSpc>
              <a:buFont typeface="Wingdings" charset="0"/>
              <a:buNone/>
            </a:pPr>
            <a:r>
              <a:rPr lang="en-US" altLang="en-US" sz="4000" b="1">
                <a:solidFill>
                  <a:schemeClr val="tx1"/>
                </a:solidFill>
                <a:latin typeface="URW Chancery L" charset="0"/>
                <a:cs typeface="URW Chancery L" charset="0"/>
              </a:rPr>
              <a:t>now watch this beautiful video for more understanding </a:t>
            </a:r>
            <a:r>
              <a:rPr lang="en-US" altLang="en-US" sz="4000" b="1">
                <a:solidFill>
                  <a:schemeClr val="tx1"/>
                </a:solidFill>
                <a:latin typeface="URW Chancery L" charset="0"/>
                <a:cs typeface="URW Chancery L" charset="0"/>
                <a:hlinkClick r:id="rId1" action="ppaction://hlinkfile"/>
              </a:rPr>
              <a:t>here</a:t>
            </a:r>
            <a:endParaRPr lang="en-US" altLang="en-US" sz="4000" b="1">
              <a:solidFill>
                <a:schemeClr val="tx1"/>
              </a:solidFill>
              <a:latin typeface="URW Chancery L" charset="0"/>
              <a:cs typeface="URW Chancery L" charset="0"/>
              <a:hlinkClick r:id="rId1" action="ppaction://hlinkfile"/>
            </a:endParaRPr>
          </a:p>
        </p:txBody>
      </p:sp>
    </p:spTree>
  </p:cSld>
  <p:clrMapOvr>
    <a:masterClrMapping/>
  </p:clrMapOvr>
  <p:transition advTm="1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175" y="8255"/>
            <a:ext cx="12186920" cy="1575435"/>
          </a:xfrm>
          <a:solidFill>
            <a:schemeClr val="bg1"/>
          </a:solidFill>
        </p:spPr>
        <p:txBody>
          <a:bodyPr/>
          <a:p>
            <a:pPr algn="l"/>
            <a:r>
              <a:rPr lang="en-US" altLang="en-US" sz="4000" b="1">
                <a:solidFill>
                  <a:srgbClr val="FF3300"/>
                </a:solidFill>
                <a:latin typeface="URW Chancery L" charset="0"/>
                <a:cs typeface="URW Chancery L" charset="0"/>
              </a:rPr>
              <a:t>DATE : 20, April 2020.    28, Sha’aban 1441AH       </a:t>
            </a:r>
            <a:endParaRPr lang="en-US" altLang="en-US" sz="4000" b="1">
              <a:solidFill>
                <a:srgbClr val="FF3300"/>
              </a:solidFill>
              <a:latin typeface="URW Chancery L" charset="0"/>
              <a:cs typeface="URW Chancery 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175" y="1584325"/>
            <a:ext cx="12186285" cy="5227955"/>
          </a:xfrm>
          <a:solidFill>
            <a:srgbClr val="54CCA9"/>
          </a:solidFill>
        </p:spPr>
        <p:txBody>
          <a:bodyPr>
            <a:noAutofit/>
          </a:bodyPr>
          <a:p>
            <a:pPr>
              <a:lnSpc>
                <a:spcPct val="150000"/>
              </a:lnSpc>
              <a:buFont typeface="Wingdings" charset="0"/>
              <a:buChar char=""/>
            </a:pPr>
            <a:r>
              <a:rPr lang="en-US" altLang="en-US" sz="3600" b="1">
                <a:solidFill>
                  <a:schemeClr val="tx1"/>
                </a:solidFill>
                <a:latin typeface="URW Chancery L" charset="0"/>
                <a:cs typeface="URW Chancery L" charset="0"/>
              </a:rPr>
              <a:t>SUBJECT : </a:t>
            </a:r>
            <a:r>
              <a:rPr lang="en-US" altLang="en-US" sz="3600" b="1">
                <a:solidFill>
                  <a:srgbClr val="FF3300"/>
                </a:solidFill>
                <a:latin typeface="URW Chancery L" charset="0"/>
                <a:cs typeface="URW Chancery L" charset="0"/>
              </a:rPr>
              <a:t>Information communication Technology (ICT)</a:t>
            </a:r>
            <a:endParaRPr lang="en-US" altLang="en-US" sz="3600" b="1">
              <a:solidFill>
                <a:schemeClr val="tx1"/>
              </a:solidFill>
              <a:latin typeface="URW Chancery L" charset="0"/>
              <a:cs typeface="URW Chancery L" charset="0"/>
            </a:endParaRPr>
          </a:p>
          <a:p>
            <a:pPr>
              <a:lnSpc>
                <a:spcPct val="150000"/>
              </a:lnSpc>
              <a:buFont typeface="Wingdings" charset="0"/>
              <a:buChar char=""/>
            </a:pPr>
            <a:r>
              <a:rPr lang="en-US" altLang="en-US" sz="3600" b="1">
                <a:solidFill>
                  <a:schemeClr val="tx1"/>
                </a:solidFill>
                <a:latin typeface="URW Chancery L" charset="0"/>
                <a:cs typeface="URW Chancery L" charset="0"/>
              </a:rPr>
              <a:t>Topic : </a:t>
            </a:r>
            <a:r>
              <a:rPr lang="" altLang="en-US" sz="3600" b="1">
                <a:solidFill>
                  <a:srgbClr val="FF0000"/>
                </a:solidFill>
                <a:latin typeface="URW Chancery L" charset="0"/>
                <a:cs typeface="URW Chancery L" charset="0"/>
              </a:rPr>
              <a:t>HOW TO SETUP A DESKTOP COMPUTER SYSTEM</a:t>
            </a:r>
            <a:endParaRPr lang="en-US" altLang="en-US" sz="3600" b="1">
              <a:solidFill>
                <a:srgbClr val="FF3300"/>
              </a:solidFill>
              <a:latin typeface="URW Chancery L" charset="0"/>
              <a:cs typeface="URW Chancery L" charset="0"/>
              <a:sym typeface="+mn-ea"/>
            </a:endParaRPr>
          </a:p>
          <a:p>
            <a:pPr>
              <a:lnSpc>
                <a:spcPct val="150000"/>
              </a:lnSpc>
              <a:buFont typeface="Wingdings" charset="0"/>
              <a:buChar char=""/>
            </a:pPr>
            <a:endParaRPr lang="en-US" altLang="en-US" sz="3600" b="1">
              <a:solidFill>
                <a:srgbClr val="FF3300"/>
              </a:solidFill>
              <a:latin typeface="URW Chancery L" charset="0"/>
              <a:cs typeface="URW Chancery L" charset="0"/>
              <a:sym typeface="+mn-ea"/>
            </a:endParaRPr>
          </a:p>
          <a:p>
            <a:pPr>
              <a:lnSpc>
                <a:spcPct val="150000"/>
              </a:lnSpc>
              <a:buFont typeface="Wingdings" charset="0"/>
              <a:buChar char=""/>
            </a:pPr>
            <a:endParaRPr lang="en-US" altLang="en-US" sz="3600" b="1">
              <a:solidFill>
                <a:srgbClr val="FF3300"/>
              </a:solidFill>
              <a:latin typeface="URW Chancery L" charset="0"/>
              <a:cs typeface="URW Chancery L" charset="0"/>
            </a:endParaRPr>
          </a:p>
          <a:p>
            <a:pPr>
              <a:lnSpc>
                <a:spcPct val="150000"/>
              </a:lnSpc>
              <a:buFont typeface="Wingdings" charset="0"/>
              <a:buChar char=""/>
            </a:pPr>
            <a:endParaRPr lang="en-US" altLang="en-US" sz="3600" b="1">
              <a:solidFill>
                <a:schemeClr val="tx1"/>
              </a:solidFill>
              <a:latin typeface="URW Chancery L" charset="0"/>
              <a:cs typeface="URW Chancery L" charset="0"/>
            </a:endParaRPr>
          </a:p>
        </p:txBody>
      </p:sp>
    </p:spTree>
  </p:cSld>
  <p:clrMapOvr>
    <a:masterClrMapping/>
  </p:clrMapOvr>
  <p:transition advTm="6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2" grpId="1" animBg="1"/>
      <p:bldP spid="2" grpId="2" bldLvl="0" animBg="1"/>
      <p:bldP spid="2" grpId="3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175" y="8255"/>
            <a:ext cx="12186920" cy="1575435"/>
          </a:xfrm>
          <a:solidFill>
            <a:schemeClr val="bg1"/>
          </a:solidFill>
        </p:spPr>
        <p:txBody>
          <a:bodyPr/>
          <a:p>
            <a:pPr algn="ctr"/>
            <a:r>
              <a:rPr lang="en-US" altLang="en-US" sz="4000" b="1">
                <a:solidFill>
                  <a:srgbClr val="FF3300"/>
                </a:solidFill>
                <a:latin typeface="URW Chancery L" charset="0"/>
                <a:cs typeface="URW Chancery L" charset="0"/>
              </a:rPr>
              <a:t>In this lesson we will be achieving the following objectives.</a:t>
            </a:r>
            <a:endParaRPr lang="en-US" altLang="en-US" sz="4000" b="1">
              <a:solidFill>
                <a:srgbClr val="FF3300"/>
              </a:solidFill>
              <a:latin typeface="URW Chancery L" charset="0"/>
              <a:cs typeface="URW Chancery 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175" y="1584325"/>
            <a:ext cx="12186285" cy="5227955"/>
          </a:xfrm>
          <a:solidFill>
            <a:srgbClr val="54CCA9"/>
          </a:solidFill>
        </p:spPr>
        <p:txBody>
          <a:bodyPr>
            <a:noAutofit/>
          </a:bodyPr>
          <a:p>
            <a:pPr>
              <a:lnSpc>
                <a:spcPct val="150000"/>
              </a:lnSpc>
              <a:buFont typeface="Wingdings" charset="0"/>
              <a:buChar char=""/>
            </a:pPr>
            <a:r>
              <a:rPr lang="en-US" altLang="en-US" sz="3600" b="1">
                <a:solidFill>
                  <a:schemeClr val="tx1"/>
                </a:solidFill>
                <a:latin typeface="URW Chancery L" charset="0"/>
                <a:cs typeface="URW Chancery L" charset="0"/>
              </a:rPr>
              <a:t>We will be able to identify basic components that make up a computer system.</a:t>
            </a:r>
            <a:endParaRPr lang="en-US" altLang="en-US" sz="3600" b="1">
              <a:solidFill>
                <a:schemeClr val="tx1"/>
              </a:solidFill>
              <a:latin typeface="URW Chancery L" charset="0"/>
              <a:cs typeface="URW Chancery L" charset="0"/>
            </a:endParaRPr>
          </a:p>
          <a:p>
            <a:pPr>
              <a:lnSpc>
                <a:spcPct val="150000"/>
              </a:lnSpc>
              <a:buFont typeface="Wingdings" charset="0"/>
              <a:buChar char=""/>
            </a:pPr>
            <a:r>
              <a:rPr lang="en-US" altLang="en-US" sz="3600" b="1">
                <a:solidFill>
                  <a:schemeClr val="tx1"/>
                </a:solidFill>
                <a:latin typeface="URW Chancery L" charset="0"/>
                <a:cs typeface="URW Chancery L" charset="0"/>
              </a:rPr>
              <a:t>We will be able to identify cables used to connect to the System unit.</a:t>
            </a:r>
            <a:endParaRPr lang="en-US" altLang="en-US" sz="3600" b="1">
              <a:solidFill>
                <a:schemeClr val="tx1"/>
              </a:solidFill>
              <a:latin typeface="URW Chancery L" charset="0"/>
              <a:cs typeface="URW Chancery L" charset="0"/>
            </a:endParaRPr>
          </a:p>
          <a:p>
            <a:pPr>
              <a:lnSpc>
                <a:spcPct val="150000"/>
              </a:lnSpc>
              <a:buFont typeface="Wingdings" charset="0"/>
              <a:buChar char=""/>
            </a:pPr>
            <a:r>
              <a:rPr lang="en-US" altLang="en-US" sz="3600" b="1">
                <a:solidFill>
                  <a:schemeClr val="tx1"/>
                </a:solidFill>
                <a:latin typeface="URW Chancery L" charset="0"/>
                <a:cs typeface="URW Chancery L" charset="0"/>
              </a:rPr>
              <a:t>We will be able to set up a desktop computer system on our own.</a:t>
            </a:r>
            <a:endParaRPr lang="en-US" altLang="en-US" sz="3600" b="1">
              <a:solidFill>
                <a:schemeClr val="tx1"/>
              </a:solidFill>
              <a:latin typeface="URW Chancery L" charset="0"/>
              <a:cs typeface="URW Chancery L" charset="0"/>
            </a:endParaRPr>
          </a:p>
        </p:txBody>
      </p:sp>
    </p:spTree>
  </p:cSld>
  <p:clrMapOvr>
    <a:masterClrMapping/>
  </p:clrMapOvr>
  <p:transition advTm="6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175" y="8255"/>
            <a:ext cx="12186920" cy="1575435"/>
          </a:xfrm>
          <a:solidFill>
            <a:schemeClr val="bg1"/>
          </a:solidFill>
        </p:spPr>
        <p:txBody>
          <a:bodyPr/>
          <a:p>
            <a:pPr algn="ctr"/>
            <a:r>
              <a:rPr lang="en-US" altLang="en-US" sz="4000" b="1">
                <a:latin typeface="URW Chancery L" charset="0"/>
                <a:cs typeface="URW Chancery L" charset="0"/>
              </a:rPr>
              <a:t>Now lets go into the first topic</a:t>
            </a:r>
            <a:endParaRPr lang="en-US" altLang="en-US" sz="4000" b="1">
              <a:latin typeface="URW Chancery L" charset="0"/>
              <a:cs typeface="URW Chancery 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175" y="1584325"/>
            <a:ext cx="12186285" cy="5227955"/>
          </a:xfrm>
          <a:solidFill>
            <a:srgbClr val="54CCA9"/>
          </a:solidFill>
        </p:spPr>
        <p:txBody>
          <a:bodyPr>
            <a:noAutofit/>
          </a:bodyPr>
          <a:p>
            <a:pPr marL="0" indent="0">
              <a:lnSpc>
                <a:spcPct val="100000"/>
              </a:lnSpc>
              <a:buFont typeface="Wingdings" charset="0"/>
              <a:buNone/>
            </a:pPr>
            <a:r>
              <a:rPr lang="en-US" altLang="en-US" b="1">
                <a:solidFill>
                  <a:schemeClr val="tx1"/>
                </a:solidFill>
                <a:latin typeface="URW Chancery L" charset="0"/>
                <a:cs typeface="URW Chancery L" charset="0"/>
              </a:rPr>
              <a:t>Before we go what do we mean by “</a:t>
            </a:r>
            <a:r>
              <a:rPr lang="en-US" altLang="en-US" sz="4800" b="1" i="1">
                <a:solidFill>
                  <a:srgbClr val="FFFF00"/>
                </a:solidFill>
                <a:latin typeface="URW Chancery L" charset="0"/>
                <a:cs typeface="URW Chancery L" charset="0"/>
              </a:rPr>
              <a:t>setting-up”</a:t>
            </a:r>
            <a:r>
              <a:rPr lang="en-US" altLang="en-US" b="1">
                <a:solidFill>
                  <a:schemeClr val="tx1"/>
                </a:solidFill>
                <a:latin typeface="URW Chancery L" charset="0"/>
                <a:cs typeface="URW Chancery L" charset="0"/>
              </a:rPr>
              <a:t> the Desktop.</a:t>
            </a:r>
            <a:endParaRPr lang="en-US" altLang="en-US" sz="4400" b="1">
              <a:solidFill>
                <a:schemeClr val="tx1"/>
              </a:solidFill>
              <a:latin typeface="URW Chancery L" charset="0"/>
              <a:cs typeface="URW Chancery L" charset="0"/>
            </a:endParaRPr>
          </a:p>
          <a:p>
            <a:pPr marL="0" indent="0">
              <a:lnSpc>
                <a:spcPct val="100000"/>
              </a:lnSpc>
              <a:buFont typeface="Wingdings" charset="0"/>
              <a:buNone/>
            </a:pPr>
            <a:r>
              <a:rPr lang="en-US" altLang="en-US" sz="4400" b="1">
                <a:solidFill>
                  <a:schemeClr val="tx1"/>
                </a:solidFill>
                <a:latin typeface="URW Chancery L" charset="0"/>
                <a:cs typeface="URW Chancery L" charset="0"/>
              </a:rPr>
              <a:t>It just means </a:t>
            </a:r>
            <a:r>
              <a:rPr lang="en-US" altLang="en-US" sz="4400" b="1">
                <a:solidFill>
                  <a:srgbClr val="7030A0"/>
                </a:solidFill>
                <a:latin typeface="URW Chancery L" charset="0"/>
                <a:cs typeface="URW Chancery L" charset="0"/>
              </a:rPr>
              <a:t>“connecting”</a:t>
            </a:r>
            <a:r>
              <a:rPr lang="en-US" altLang="en-US" sz="4400" b="1">
                <a:solidFill>
                  <a:schemeClr val="tx1"/>
                </a:solidFill>
                <a:latin typeface="URW Chancery L" charset="0"/>
                <a:cs typeface="URW Chancery L" charset="0"/>
              </a:rPr>
              <a:t> the</a:t>
            </a:r>
            <a:r>
              <a:rPr lang="en-US" altLang="en-US" sz="4400" b="1">
                <a:solidFill>
                  <a:srgbClr val="FF3300"/>
                </a:solidFill>
                <a:latin typeface="URW Chancery L" charset="0"/>
                <a:cs typeface="URW Chancery L" charset="0"/>
              </a:rPr>
              <a:t>“basic components”</a:t>
            </a:r>
            <a:r>
              <a:rPr lang="en-US" altLang="en-US" sz="4400" b="1">
                <a:solidFill>
                  <a:schemeClr val="tx1"/>
                </a:solidFill>
                <a:latin typeface="URW Chancery L" charset="0"/>
                <a:cs typeface="URW Chancery L" charset="0"/>
              </a:rPr>
              <a:t> for them to work together as a “</a:t>
            </a:r>
            <a:r>
              <a:rPr lang="en-US" altLang="en-US" sz="4400" b="1">
                <a:solidFill>
                  <a:srgbClr val="7030A0"/>
                </a:solidFill>
                <a:latin typeface="URW Chancery L" charset="0"/>
                <a:cs typeface="URW Chancery L" charset="0"/>
              </a:rPr>
              <a:t>Computer system</a:t>
            </a:r>
            <a:r>
              <a:rPr lang="en-US" altLang="en-US" sz="4400" b="1">
                <a:solidFill>
                  <a:schemeClr val="tx1"/>
                </a:solidFill>
                <a:latin typeface="URW Chancery L" charset="0"/>
                <a:cs typeface="URW Chancery L" charset="0"/>
              </a:rPr>
              <a:t>”. </a:t>
            </a:r>
            <a:endParaRPr lang="en-US" altLang="en-US" sz="4400" b="1">
              <a:solidFill>
                <a:schemeClr val="tx1"/>
              </a:solidFill>
              <a:latin typeface="URW Chancery L" charset="0"/>
              <a:cs typeface="URW Chancery L" charset="0"/>
            </a:endParaRPr>
          </a:p>
          <a:p>
            <a:pPr marL="0" indent="0">
              <a:lnSpc>
                <a:spcPct val="100000"/>
              </a:lnSpc>
              <a:buFont typeface="Wingdings" charset="0"/>
              <a:buNone/>
            </a:pPr>
            <a:r>
              <a:rPr lang="en-US" altLang="en-US" sz="4400" b="1">
                <a:solidFill>
                  <a:schemeClr val="tx1"/>
                </a:solidFill>
                <a:latin typeface="URW Chancery L" charset="0"/>
                <a:cs typeface="URW Chancery L" charset="0"/>
              </a:rPr>
              <a:t>so when you set up a computer, you have connected all components to make it work.</a:t>
            </a:r>
            <a:endParaRPr lang="en-US" altLang="en-US" sz="4400" b="1">
              <a:solidFill>
                <a:schemeClr val="tx1"/>
              </a:solidFill>
              <a:latin typeface="URW Chancery L" charset="0"/>
              <a:cs typeface="URW Chancery L" charset="0"/>
            </a:endParaRPr>
          </a:p>
          <a:p>
            <a:pPr marL="0" indent="0">
              <a:lnSpc>
                <a:spcPct val="100000"/>
              </a:lnSpc>
              <a:buFont typeface="Wingdings" charset="0"/>
              <a:buNone/>
            </a:pPr>
            <a:endParaRPr lang="en-US" altLang="en-US" sz="4400" b="1">
              <a:solidFill>
                <a:schemeClr val="tx1"/>
              </a:solidFill>
              <a:latin typeface="URW Chancery L" charset="0"/>
              <a:cs typeface="URW Chancery L" charset="0"/>
            </a:endParaRPr>
          </a:p>
        </p:txBody>
      </p:sp>
    </p:spTree>
  </p:cSld>
  <p:clrMapOvr>
    <a:masterClrMapping/>
  </p:clrMapOvr>
  <p:transition advTm="6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p>
            <a:pPr algn="ctr"/>
            <a:r>
              <a:rPr lang="en-US" altLang="en-US" sz="4000" b="1">
                <a:latin typeface="URW Chancery L" charset="0"/>
                <a:cs typeface="URW Chancery L" charset="0"/>
              </a:rPr>
              <a:t>These components are</a:t>
            </a:r>
            <a:endParaRPr lang="en-US" altLang="en-US" sz="4000" b="1">
              <a:latin typeface="URW Chancery L" charset="0"/>
              <a:cs typeface="URW Chancery 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-91440" y="1165860"/>
            <a:ext cx="6184265" cy="5702935"/>
          </a:xfrm>
          <a:solidFill>
            <a:srgbClr val="54CCA9"/>
          </a:solidFill>
        </p:spPr>
        <p:txBody>
          <a:bodyPr>
            <a:noAutofit/>
          </a:bodyPr>
          <a:p>
            <a:pPr marL="0" indent="0">
              <a:lnSpc>
                <a:spcPct val="100000"/>
              </a:lnSpc>
              <a:buFont typeface="Wingdings" charset="0"/>
              <a:buNone/>
            </a:pPr>
            <a:r>
              <a:rPr lang="en-US" altLang="en-US" b="1">
                <a:solidFill>
                  <a:schemeClr val="tx1"/>
                </a:solidFill>
                <a:latin typeface="URW Chancery L" charset="0"/>
                <a:cs typeface="URW Chancery L" charset="0"/>
              </a:rPr>
              <a:t>1. The Monitor.</a:t>
            </a:r>
            <a:endParaRPr lang="en-US" altLang="en-US" b="1">
              <a:solidFill>
                <a:schemeClr val="tx1"/>
              </a:solidFill>
              <a:latin typeface="URW Chancery L" charset="0"/>
              <a:cs typeface="URW Chancery L" charset="0"/>
            </a:endParaRPr>
          </a:p>
          <a:p>
            <a:pPr marL="0" indent="0">
              <a:lnSpc>
                <a:spcPct val="100000"/>
              </a:lnSpc>
              <a:buFont typeface="Wingdings" charset="0"/>
              <a:buNone/>
            </a:pPr>
            <a:endParaRPr lang="en-US" altLang="en-US" b="1">
              <a:solidFill>
                <a:schemeClr val="tx1"/>
              </a:solidFill>
              <a:latin typeface="URW Chancery L" charset="0"/>
              <a:cs typeface="URW Chancery L" charset="0"/>
            </a:endParaRPr>
          </a:p>
          <a:p>
            <a:pPr marL="0" indent="0">
              <a:lnSpc>
                <a:spcPct val="100000"/>
              </a:lnSpc>
              <a:buFont typeface="Wingdings" charset="0"/>
              <a:buNone/>
            </a:pPr>
            <a:endParaRPr lang="en-US" altLang="en-US" b="1">
              <a:solidFill>
                <a:schemeClr val="tx1"/>
              </a:solidFill>
              <a:latin typeface="URW Chancery L" charset="0"/>
              <a:cs typeface="URW Chancery L" charset="0"/>
            </a:endParaRPr>
          </a:p>
          <a:p>
            <a:pPr marL="0" indent="0">
              <a:lnSpc>
                <a:spcPct val="100000"/>
              </a:lnSpc>
              <a:buFont typeface="Wingdings" charset="0"/>
              <a:buNone/>
            </a:pPr>
            <a:r>
              <a:rPr lang="en-US" altLang="en-US" b="1">
                <a:solidFill>
                  <a:schemeClr val="tx1"/>
                </a:solidFill>
                <a:latin typeface="URW Chancery L" charset="0"/>
                <a:cs typeface="URW Chancery L" charset="0"/>
              </a:rPr>
              <a:t> </a:t>
            </a:r>
            <a:endParaRPr lang="en-US" altLang="en-US" b="1">
              <a:solidFill>
                <a:schemeClr val="tx1"/>
              </a:solidFill>
              <a:latin typeface="URW Chancery L" charset="0"/>
              <a:cs typeface="URW Chancery L" charset="0"/>
            </a:endParaRPr>
          </a:p>
          <a:p>
            <a:pPr marL="0" indent="0">
              <a:lnSpc>
                <a:spcPct val="100000"/>
              </a:lnSpc>
              <a:buFont typeface="Wingdings" charset="0"/>
              <a:buNone/>
            </a:pPr>
            <a:endParaRPr lang="en-US" altLang="en-US" b="1">
              <a:solidFill>
                <a:schemeClr val="tx1"/>
              </a:solidFill>
              <a:latin typeface="URW Chancery L" charset="0"/>
              <a:cs typeface="URW Chancery L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092825" y="1165860"/>
            <a:ext cx="6177280" cy="5702935"/>
          </a:xfrm>
          <a:solidFill>
            <a:srgbClr val="F03054"/>
          </a:solidFill>
        </p:spPr>
        <p:txBody>
          <a:bodyPr/>
          <a:p>
            <a:pPr marL="0" indent="0">
              <a:buNone/>
            </a:pPr>
            <a:r>
              <a:rPr lang="en-US" altLang="en-US"/>
              <a:t>2. The System Unit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endParaRPr lang="en-US" altLang="en-US"/>
          </a:p>
        </p:txBody>
      </p:sp>
      <p:pic>
        <p:nvPicPr>
          <p:cNvPr id="27653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005" y="2492375"/>
            <a:ext cx="3023870" cy="32861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7652" name="Picture 5" descr="cheap-computer-monitor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7695" y="2492375"/>
            <a:ext cx="2861310" cy="335851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Picture 3" descr="sys uni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9260" y="1652270"/>
            <a:ext cx="2541270" cy="2658745"/>
          </a:xfrm>
          <a:prstGeom prst="rect">
            <a:avLst/>
          </a:prstGeom>
        </p:spPr>
      </p:pic>
      <p:pic>
        <p:nvPicPr>
          <p:cNvPr id="6" name="Picture 5" descr="system unit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6730" y="4416425"/>
            <a:ext cx="4726305" cy="2176780"/>
          </a:xfrm>
          <a:prstGeom prst="rect">
            <a:avLst/>
          </a:prstGeom>
        </p:spPr>
      </p:pic>
    </p:spTree>
  </p:cSld>
  <p:clrMapOvr>
    <a:masterClrMapping/>
  </p:clrMapOvr>
  <p:transition advTm="3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p>
            <a:pPr algn="ctr"/>
            <a:endParaRPr lang="en-US" altLang="en-US" sz="4000" b="1">
              <a:latin typeface="URW Chancery L" charset="0"/>
              <a:cs typeface="URW Chancery 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-91440" y="1165860"/>
            <a:ext cx="6184265" cy="5702935"/>
          </a:xfrm>
          <a:solidFill>
            <a:srgbClr val="54CCA9"/>
          </a:solidFill>
        </p:spPr>
        <p:txBody>
          <a:bodyPr>
            <a:noAutofit/>
          </a:bodyPr>
          <a:p>
            <a:pPr marL="0" indent="0">
              <a:lnSpc>
                <a:spcPct val="100000"/>
              </a:lnSpc>
              <a:buFont typeface="Wingdings" charset="0"/>
              <a:buNone/>
            </a:pPr>
            <a:r>
              <a:rPr lang="en-US" altLang="en-US" b="1">
                <a:solidFill>
                  <a:schemeClr val="tx1"/>
                </a:solidFill>
                <a:latin typeface="URW Chancery L" charset="0"/>
                <a:cs typeface="URW Chancery L" charset="0"/>
              </a:rPr>
              <a:t>3.  The keyboard</a:t>
            </a:r>
            <a:endParaRPr lang="en-US" altLang="en-US" b="1">
              <a:solidFill>
                <a:schemeClr val="tx1"/>
              </a:solidFill>
              <a:latin typeface="URW Chancery L" charset="0"/>
              <a:cs typeface="URW Chancery L" charset="0"/>
            </a:endParaRPr>
          </a:p>
          <a:p>
            <a:pPr marL="0" indent="0">
              <a:lnSpc>
                <a:spcPct val="100000"/>
              </a:lnSpc>
              <a:buFont typeface="Wingdings" charset="0"/>
              <a:buNone/>
            </a:pPr>
            <a:endParaRPr lang="en-US" altLang="en-US" b="1">
              <a:solidFill>
                <a:schemeClr val="tx1"/>
              </a:solidFill>
              <a:latin typeface="URW Chancery L" charset="0"/>
              <a:cs typeface="URW Chancery L" charset="0"/>
            </a:endParaRPr>
          </a:p>
          <a:p>
            <a:pPr marL="0" indent="0">
              <a:lnSpc>
                <a:spcPct val="100000"/>
              </a:lnSpc>
              <a:buFont typeface="Wingdings" charset="0"/>
              <a:buNone/>
            </a:pPr>
            <a:endParaRPr lang="en-US" altLang="en-US" b="1">
              <a:solidFill>
                <a:schemeClr val="tx1"/>
              </a:solidFill>
              <a:latin typeface="URW Chancery L" charset="0"/>
              <a:cs typeface="URW Chancery L" charset="0"/>
            </a:endParaRPr>
          </a:p>
          <a:p>
            <a:pPr marL="0" indent="0">
              <a:lnSpc>
                <a:spcPct val="100000"/>
              </a:lnSpc>
              <a:buFont typeface="Wingdings" charset="0"/>
              <a:buNone/>
            </a:pPr>
            <a:r>
              <a:rPr lang="en-US" altLang="en-US" b="1">
                <a:solidFill>
                  <a:schemeClr val="tx1"/>
                </a:solidFill>
                <a:latin typeface="URW Chancery L" charset="0"/>
                <a:cs typeface="URW Chancery L" charset="0"/>
              </a:rPr>
              <a:t> </a:t>
            </a:r>
            <a:endParaRPr lang="en-US" altLang="en-US" b="1">
              <a:solidFill>
                <a:schemeClr val="tx1"/>
              </a:solidFill>
              <a:latin typeface="URW Chancery L" charset="0"/>
              <a:cs typeface="URW Chancery L" charset="0"/>
            </a:endParaRPr>
          </a:p>
          <a:p>
            <a:pPr marL="0" indent="0">
              <a:lnSpc>
                <a:spcPct val="100000"/>
              </a:lnSpc>
              <a:buFont typeface="Wingdings" charset="0"/>
              <a:buNone/>
            </a:pPr>
            <a:endParaRPr lang="en-US" altLang="en-US" b="1">
              <a:solidFill>
                <a:schemeClr val="tx1"/>
              </a:solidFill>
              <a:latin typeface="URW Chancery L" charset="0"/>
              <a:cs typeface="URW Chancery L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092825" y="1165860"/>
            <a:ext cx="6177280" cy="5702935"/>
          </a:xfrm>
          <a:solidFill>
            <a:srgbClr val="F03054"/>
          </a:solidFill>
        </p:spPr>
        <p:txBody>
          <a:bodyPr/>
          <a:p>
            <a:pPr marL="0" indent="0">
              <a:buNone/>
            </a:pPr>
            <a:r>
              <a:rPr lang="en-US" altLang="en-US"/>
              <a:t>4. The mouse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endParaRPr lang="en-US" altLang="en-US"/>
          </a:p>
        </p:txBody>
      </p:sp>
      <p:pic>
        <p:nvPicPr>
          <p:cNvPr id="7" name="Picture 6" descr="keyboard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0980" y="2710180"/>
            <a:ext cx="5314950" cy="3145790"/>
          </a:xfrm>
          <a:prstGeom prst="rect">
            <a:avLst/>
          </a:prstGeom>
        </p:spPr>
      </p:pic>
      <p:pic>
        <p:nvPicPr>
          <p:cNvPr id="6" name="Picture 5" descr="mous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885" y="2710180"/>
            <a:ext cx="5008880" cy="2945130"/>
          </a:xfrm>
          <a:prstGeom prst="rect">
            <a:avLst/>
          </a:prstGeom>
        </p:spPr>
      </p:pic>
    </p:spTree>
  </p:cSld>
  <p:clrMapOvr>
    <a:masterClrMapping/>
  </p:clrMapOvr>
  <p:transition advTm="3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p>
            <a:pPr algn="ctr"/>
            <a:r>
              <a:rPr lang="en-US" altLang="en-US" sz="4000" b="1">
                <a:latin typeface="URW Chancery L" charset="0"/>
                <a:cs typeface="URW Chancery L" charset="0"/>
              </a:rPr>
              <a:t>Computer System</a:t>
            </a:r>
            <a:endParaRPr lang="en-US" altLang="en-US" sz="4000" b="1">
              <a:latin typeface="URW Chancery L" charset="0"/>
              <a:cs typeface="URW Chancery 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-91440" y="1165860"/>
            <a:ext cx="12327255" cy="5702935"/>
          </a:xfrm>
          <a:solidFill>
            <a:srgbClr val="54CCA9"/>
          </a:solidFill>
        </p:spPr>
        <p:txBody>
          <a:bodyPr>
            <a:noAutofit/>
          </a:bodyPr>
          <a:p>
            <a:pPr marL="0" indent="0">
              <a:lnSpc>
                <a:spcPct val="100000"/>
              </a:lnSpc>
              <a:buFont typeface="Wingdings" charset="0"/>
              <a:buNone/>
            </a:pPr>
            <a:endParaRPr lang="en-US" altLang="en-US" b="1">
              <a:solidFill>
                <a:schemeClr val="tx1"/>
              </a:solidFill>
              <a:latin typeface="URW Chancery L" charset="0"/>
              <a:cs typeface="URW Chancery L" charset="0"/>
            </a:endParaRPr>
          </a:p>
          <a:p>
            <a:pPr marL="0" indent="0">
              <a:lnSpc>
                <a:spcPct val="100000"/>
              </a:lnSpc>
              <a:buFont typeface="Wingdings" charset="0"/>
              <a:buNone/>
            </a:pPr>
            <a:r>
              <a:rPr lang="en-US" altLang="en-US" b="1">
                <a:solidFill>
                  <a:schemeClr val="tx1"/>
                </a:solidFill>
                <a:latin typeface="URW Chancery L" charset="0"/>
                <a:cs typeface="URW Chancery L" charset="0"/>
              </a:rPr>
              <a:t> </a:t>
            </a:r>
            <a:endParaRPr lang="en-US" altLang="en-US" b="1">
              <a:solidFill>
                <a:schemeClr val="tx1"/>
              </a:solidFill>
              <a:latin typeface="URW Chancery L" charset="0"/>
              <a:cs typeface="URW Chancery L" charset="0"/>
            </a:endParaRPr>
          </a:p>
          <a:p>
            <a:pPr marL="0" indent="0">
              <a:lnSpc>
                <a:spcPct val="100000"/>
              </a:lnSpc>
              <a:buFont typeface="Wingdings" charset="0"/>
              <a:buNone/>
            </a:pPr>
            <a:endParaRPr lang="en-US" altLang="en-US" b="1">
              <a:solidFill>
                <a:schemeClr val="tx1"/>
              </a:solidFill>
              <a:latin typeface="URW Chancery L" charset="0"/>
              <a:cs typeface="URW Chancery L" charset="0"/>
            </a:endParaRPr>
          </a:p>
        </p:txBody>
      </p:sp>
      <p:pic>
        <p:nvPicPr>
          <p:cNvPr id="13314" name="Picture 5" descr="hw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400" y="1165225"/>
            <a:ext cx="12072620" cy="570420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advTm="3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175" y="8255"/>
            <a:ext cx="12186920" cy="1575435"/>
          </a:xfrm>
          <a:solidFill>
            <a:schemeClr val="bg1"/>
          </a:solidFill>
        </p:spPr>
        <p:txBody>
          <a:bodyPr/>
          <a:p>
            <a:pPr algn="ctr"/>
            <a:r>
              <a:rPr lang="en-US" altLang="en-US" sz="4000" b="1">
                <a:latin typeface="URW Chancery L" charset="0"/>
                <a:cs typeface="URW Chancery L" charset="0"/>
              </a:rPr>
              <a:t>The following cables are used</a:t>
            </a:r>
            <a:endParaRPr lang="en-US" altLang="en-US" sz="4000" b="1">
              <a:latin typeface="URW Chancery L" charset="0"/>
              <a:cs typeface="URW Chancery 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175" y="1584325"/>
            <a:ext cx="12186285" cy="5227955"/>
          </a:xfrm>
          <a:solidFill>
            <a:srgbClr val="54CCA9"/>
          </a:solidFill>
        </p:spPr>
        <p:txBody>
          <a:bodyPr>
            <a:noAutofit/>
          </a:bodyPr>
          <a:p>
            <a:pPr>
              <a:lnSpc>
                <a:spcPct val="100000"/>
              </a:lnSpc>
              <a:buFont typeface="Wingdings" charset="0"/>
              <a:buChar char=""/>
            </a:pPr>
            <a:r>
              <a:rPr lang="en-US" altLang="en-US" b="1">
                <a:solidFill>
                  <a:schemeClr val="tx1"/>
                </a:solidFill>
                <a:latin typeface="URW Chancery L" charset="0"/>
                <a:cs typeface="URW Chancery L" charset="0"/>
              </a:rPr>
              <a:t>The Video Graphics Array(VGA) cable: This connects the Monitor to the System Unit.</a:t>
            </a:r>
            <a:endParaRPr lang="en-US" altLang="en-US" b="1">
              <a:solidFill>
                <a:schemeClr val="tx1"/>
              </a:solidFill>
              <a:latin typeface="URW Chancery L" charset="0"/>
              <a:cs typeface="URW Chancery L" charset="0"/>
            </a:endParaRPr>
          </a:p>
          <a:p>
            <a:pPr>
              <a:lnSpc>
                <a:spcPct val="100000"/>
              </a:lnSpc>
              <a:buFont typeface="Wingdings" charset="0"/>
              <a:buChar char=""/>
            </a:pPr>
            <a:r>
              <a:rPr lang="en-US" altLang="en-US" b="1">
                <a:solidFill>
                  <a:schemeClr val="tx1"/>
                </a:solidFill>
                <a:latin typeface="URW Chancery L" charset="0"/>
                <a:cs typeface="URW Chancery L" charset="0"/>
              </a:rPr>
              <a:t>Universal Serial Bus (USB) cable: This cable is used to connect the modern keyboard and mouse to the system.</a:t>
            </a:r>
            <a:endParaRPr lang="en-US" altLang="en-US" b="1">
              <a:solidFill>
                <a:schemeClr val="tx1"/>
              </a:solidFill>
              <a:latin typeface="URW Chancery L" charset="0"/>
              <a:cs typeface="URW Chancery L" charset="0"/>
            </a:endParaRPr>
          </a:p>
          <a:p>
            <a:pPr>
              <a:lnSpc>
                <a:spcPct val="100000"/>
              </a:lnSpc>
              <a:buFont typeface="Wingdings" charset="0"/>
              <a:buChar char=""/>
            </a:pPr>
            <a:r>
              <a:rPr lang="en-US" altLang="en-US" b="1">
                <a:solidFill>
                  <a:schemeClr val="tx1"/>
                </a:solidFill>
                <a:latin typeface="URW Chancery L" charset="0"/>
                <a:cs typeface="URW Chancery L" charset="0"/>
              </a:rPr>
              <a:t>Power cable : This cable is connected to the source of electricity to distribute power to the system unit. The Monitor and the System unit require a power cable </a:t>
            </a:r>
            <a:endParaRPr lang="en-US" altLang="en-US" b="1">
              <a:solidFill>
                <a:schemeClr val="tx1"/>
              </a:solidFill>
              <a:latin typeface="URW Chancery L" charset="0"/>
              <a:cs typeface="URW Chancery L" charset="0"/>
            </a:endParaRPr>
          </a:p>
          <a:p>
            <a:pPr>
              <a:lnSpc>
                <a:spcPct val="100000"/>
              </a:lnSpc>
              <a:buFont typeface="Wingdings" charset="0"/>
              <a:buChar char=""/>
            </a:pPr>
            <a:r>
              <a:rPr dirty="0">
                <a:sym typeface="+mn-ea"/>
              </a:rPr>
              <a:t>PS/2 Mouse </a:t>
            </a:r>
            <a:r>
              <a:rPr lang="en-US" dirty="0">
                <a:sym typeface="+mn-ea"/>
              </a:rPr>
              <a:t>: This cable is used for older mice </a:t>
            </a:r>
            <a:r>
              <a:rPr lang="en-US" altLang="en-US" dirty="0">
                <a:sym typeface="+mn-ea"/>
              </a:rPr>
              <a:t>and keyboards.</a:t>
            </a:r>
            <a:endParaRPr dirty="0"/>
          </a:p>
          <a:p>
            <a:pPr eaLnBrk="1" hangingPunct="1"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Wingdings" charset="0"/>
              <a:buChar char=""/>
            </a:pPr>
            <a:endParaRPr lang="en-US" altLang="en-US" b="1">
              <a:solidFill>
                <a:schemeClr val="tx1"/>
              </a:solidFill>
              <a:latin typeface="URW Chancery L" charset="0"/>
              <a:cs typeface="URW Chancery L" charset="0"/>
            </a:endParaRPr>
          </a:p>
          <a:p>
            <a:pPr>
              <a:lnSpc>
                <a:spcPct val="100000"/>
              </a:lnSpc>
              <a:buFont typeface="Wingdings" charset="0"/>
              <a:buChar char=""/>
            </a:pPr>
            <a:endParaRPr lang="en-US" altLang="en-US" b="1">
              <a:solidFill>
                <a:schemeClr val="tx1"/>
              </a:solidFill>
              <a:latin typeface="URW Chancery L" charset="0"/>
              <a:cs typeface="URW Chancery L" charset="0"/>
            </a:endParaRPr>
          </a:p>
        </p:txBody>
      </p:sp>
    </p:spTree>
  </p:cSld>
  <p:clrMapOvr>
    <a:masterClrMapping/>
  </p:clrMapOvr>
  <p:transition advTm="6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-24130" y="-79375"/>
            <a:ext cx="6216650" cy="7059930"/>
          </a:xfrm>
          <a:solidFill>
            <a:srgbClr val="54CCA9"/>
          </a:solidFill>
        </p:spPr>
        <p:txBody>
          <a:bodyPr>
            <a:noAutofit/>
          </a:bodyPr>
          <a:p>
            <a:pPr>
              <a:lnSpc>
                <a:spcPct val="100000"/>
              </a:lnSpc>
              <a:buFont typeface="Wingdings" charset="0"/>
              <a:buChar char=""/>
            </a:pPr>
            <a:r>
              <a:rPr lang="en-US" altLang="en-US" b="1">
                <a:solidFill>
                  <a:schemeClr val="tx1"/>
                </a:solidFill>
                <a:latin typeface="URW Chancery L" charset="0"/>
                <a:cs typeface="URW Chancery L" charset="0"/>
              </a:rPr>
              <a:t>1. VGA cable</a:t>
            </a:r>
            <a:endParaRPr lang="en-US" altLang="en-US" b="1">
              <a:solidFill>
                <a:schemeClr val="tx1"/>
              </a:solidFill>
              <a:latin typeface="URW Chancery L" charset="0"/>
              <a:cs typeface="URW Chancery L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6192520" y="-79375"/>
            <a:ext cx="6100445" cy="7059930"/>
          </a:xfrm>
          <a:prstGeom prst="rect">
            <a:avLst/>
          </a:prstGeom>
          <a:solidFill>
            <a:srgbClr val="F03054"/>
          </a:solidFill>
          <a:ln w="9525">
            <a:noFill/>
          </a:ln>
        </p:spPr>
        <p:txBody>
          <a:bodyPr>
            <a:noAutofit/>
          </a:bodyPr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charset="0"/>
              <a:buChar char=""/>
            </a:pPr>
            <a:r>
              <a:rPr lang="en-US" altLang="en-US" b="1">
                <a:solidFill>
                  <a:schemeClr val="tx1"/>
                </a:solidFill>
                <a:latin typeface="URW Chancery L" charset="0"/>
                <a:cs typeface="URW Chancery L" charset="0"/>
              </a:rPr>
              <a:t>2. USB cable:</a:t>
            </a:r>
            <a:endParaRPr lang="en-US" altLang="en-US" b="1">
              <a:solidFill>
                <a:schemeClr val="tx1"/>
              </a:solidFill>
              <a:latin typeface="URW Chancery L" charset="0"/>
              <a:cs typeface="URW Chancery L" charset="0"/>
            </a:endParaRPr>
          </a:p>
          <a:p>
            <a:pPr marL="0" indent="0">
              <a:lnSpc>
                <a:spcPct val="100000"/>
              </a:lnSpc>
              <a:buFont typeface="Wingdings" charset="0"/>
              <a:buNone/>
            </a:pPr>
            <a:r>
              <a:rPr lang="en-US" altLang="en-US" b="1">
                <a:solidFill>
                  <a:schemeClr val="tx1"/>
                </a:solidFill>
                <a:latin typeface="URW Chancery L" charset="0"/>
                <a:cs typeface="URW Chancery L" charset="0"/>
              </a:rPr>
              <a:t> </a:t>
            </a:r>
            <a:endParaRPr lang="en-US" altLang="en-US" b="1">
              <a:solidFill>
                <a:schemeClr val="tx1"/>
              </a:solidFill>
              <a:latin typeface="URW Chancery L" charset="0"/>
              <a:cs typeface="URW Chancery L" charset="0"/>
            </a:endParaRPr>
          </a:p>
        </p:txBody>
      </p:sp>
      <p:pic>
        <p:nvPicPr>
          <p:cNvPr id="7" name="Picture 6" descr="vga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6745" y="1259840"/>
            <a:ext cx="4914900" cy="4381500"/>
          </a:xfrm>
          <a:prstGeom prst="rect">
            <a:avLst/>
          </a:prstGeom>
        </p:spPr>
      </p:pic>
      <p:pic>
        <p:nvPicPr>
          <p:cNvPr id="8" name="Picture 7" descr="usb-c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6875" y="1161415"/>
            <a:ext cx="4318000" cy="2438400"/>
          </a:xfrm>
          <a:prstGeom prst="rect">
            <a:avLst/>
          </a:prstGeom>
        </p:spPr>
      </p:pic>
    </p:spTree>
  </p:cSld>
  <p:clrMapOvr>
    <a:masterClrMapping/>
  </p:clrMapOvr>
  <p:transition advTm="3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2719</Words>
  <Application>WPS Presentation</Application>
  <PresentationFormat>宽屏</PresentationFormat>
  <Paragraphs>162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2" baseType="lpstr">
      <vt:lpstr>Arial</vt:lpstr>
      <vt:lpstr>SimSun</vt:lpstr>
      <vt:lpstr>Wingdings</vt:lpstr>
      <vt:lpstr>DejaVu Sans</vt:lpstr>
      <vt:lpstr>URW Chancery L</vt:lpstr>
      <vt:lpstr>Quicksand Light</vt:lpstr>
      <vt:lpstr>Wingdings</vt:lpstr>
      <vt:lpstr>MT Extra</vt:lpstr>
      <vt:lpstr>微软雅黑</vt:lpstr>
      <vt:lpstr>Droid Sans Fallback</vt:lpstr>
      <vt:lpstr>Arial Unicode MS</vt:lpstr>
      <vt:lpstr>SimSun</vt:lpstr>
      <vt:lpstr>Default Design</vt:lpstr>
      <vt:lpstr>PowerPoint 演示文稿</vt:lpstr>
      <vt:lpstr>DATE : 20, April 2020.    28, Sha’aban 1441AH       </vt:lpstr>
      <vt:lpstr>In this lesson we will be achieving the following objectives.</vt:lpstr>
      <vt:lpstr>Now lets go into the first topic</vt:lpstr>
      <vt:lpstr>These components are</vt:lpstr>
      <vt:lpstr>PowerPoint 演示文稿</vt:lpstr>
      <vt:lpstr>Computer System</vt:lpstr>
      <vt:lpstr>The following cables are used</vt:lpstr>
      <vt:lpstr>PowerPoint 演示文稿</vt:lpstr>
      <vt:lpstr>PowerPoint 演示文稿</vt:lpstr>
      <vt:lpstr> Quiz time!!!!! Quiz time!!!!! Quiz time!!!!! </vt:lpstr>
      <vt:lpstr>PowerPoint 演示文稿</vt:lpstr>
      <vt:lpstr>Connecting the components to the System Unit</vt:lpstr>
      <vt:lpstr>connecting the Monitor to the system unit fill in the blanks____</vt:lpstr>
      <vt:lpstr>connecting the keyboard and mouse to the system unit fill in the blanks____</vt:lpstr>
      <vt:lpstr>Connect Monitor and System Unit to Power Source</vt:lpstr>
      <vt:lpstr>So in summarry to set up the computer we connect.</vt:lpstr>
      <vt:lpstr>then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root</dc:creator>
  <cp:lastModifiedBy>root</cp:lastModifiedBy>
  <cp:revision>65</cp:revision>
  <dcterms:created xsi:type="dcterms:W3CDTF">2020-04-19T18:47:39Z</dcterms:created>
  <dcterms:modified xsi:type="dcterms:W3CDTF">2020-04-19T18:47:39Z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1033-11.1.0.9505</vt:lpwstr>
  </property>
</Properties>
</file>