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ru-K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илек" initials="Т" lastIdx="1" clrIdx="0">
    <p:extLst>
      <p:ext uri="{19B8F6BF-5375-455C-9EA6-DF929625EA0E}">
        <p15:presenceInfo xmlns:p15="http://schemas.microsoft.com/office/powerpoint/2012/main" userId="5aefd91707aa52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C8CE2-B461-4AB3-8A44-01519365D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0B999D-1452-4A0E-87E5-FF6410AF7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2EF01A-4397-4883-8D75-AB0CA7C9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0A5-F138-460F-832A-2AA4429123A9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3EA722-5D84-4F52-8CC8-150C9DB0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BB0C65-5822-4B07-897B-438FCDCD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E4F4-A45D-47E1-A74D-241296678A5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88661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B34EF-FA7E-40F8-B0E7-2B108B15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1280C2-54EC-4D12-B726-7BFB32BE2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99C799-92E3-4C56-A5D8-FCEE912A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0A5-F138-460F-832A-2AA4429123A9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EA2FF-2E2A-4A57-9BA2-FEBE1337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3242B0-F1BC-43F4-84E5-B139F827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E4F4-A45D-47E1-A74D-241296678A5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77878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3F6925-55C5-4515-B86F-67FF8187F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EA06B3-D6CA-4753-9038-C731CE17D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DFFA5E-87EE-4CC7-9C09-90D8A1DC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0A5-F138-460F-832A-2AA4429123A9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4BAF39-0FB9-453F-99D8-94A510FC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F362F2-8395-4CB7-9C72-55BC6353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E4F4-A45D-47E1-A74D-241296678A5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61830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BA018-2CA2-4771-B7D0-B73E30CA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951A43-08EF-4493-94BD-1ED682597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17DE7B-76C4-4356-B2A7-F0A5C013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0A5-F138-460F-832A-2AA4429123A9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3B9C54-1057-437F-93BB-0E2E2A53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A1084-64AE-4E39-A4EF-7EBD479F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E4F4-A45D-47E1-A74D-241296678A5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91264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2F027-DBB5-4A0D-B4EE-5D7E2CD8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6F5B8C-E4E5-4440-91D8-D050410DB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FD1907-8A05-4F67-8A67-0A5FC863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0A5-F138-460F-832A-2AA4429123A9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2FC37-783A-4D2F-A622-0DECFEC1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3BD8F-B46E-4103-BB70-B4213E1F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E4F4-A45D-47E1-A74D-241296678A5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2203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92381-D72E-4B24-94BE-BBCDDE2B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8C7303-01C7-4C48-91E7-657E493C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42A5B-530E-4DEC-91E1-9196CA772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986A73-374C-4210-87AF-BBF2BFDF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0A5-F138-460F-832A-2AA4429123A9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4B3574-9E7B-4EF1-80BD-9099D163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69FE5D-81D6-41D6-BAB2-2F01168D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E4F4-A45D-47E1-A74D-241296678A5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50696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4046F-E193-43FF-969F-58395556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468CE9-6387-410F-879B-4D11E268B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38326B-60A4-4B53-B271-EB928168F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1EB405D-7F8C-4CD5-8281-FC7954FB4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E01EE6-CE60-418F-AF94-C2387EBA5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BC30B02-86EF-4BEC-B5DC-7FB62199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0A5-F138-460F-832A-2AA4429123A9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BD6F0D-79F2-4A04-9199-02F84145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4CEA7A-4B1D-4595-8539-9A58EB77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E4F4-A45D-47E1-A74D-241296678A5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6369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21182-1579-4480-A8C0-4D955D6F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22E5E0-ACAD-423F-A33C-58B9A967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0A5-F138-460F-832A-2AA4429123A9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EB1ADD-354D-4007-9EE7-D0AB3971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2F4B17-A233-4491-81C9-C5BB69DA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E4F4-A45D-47E1-A74D-241296678A5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65553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00252A-0852-4456-A2D7-A9D42A15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0A5-F138-460F-832A-2AA4429123A9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38EB456-DC12-42BC-BEF7-23B66B17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A2ABC3-9862-4AAF-9DA3-97A67718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E4F4-A45D-47E1-A74D-241296678A5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77023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CB5F3-FDCF-4420-AE61-B33FAD85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46E0B1-444B-4663-9383-0D50ADD0C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3B591D-7CB1-4405-B7A0-9595680DE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B40978-5879-458E-A9F0-0CF2045E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0A5-F138-460F-832A-2AA4429123A9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12AC6-5105-45B1-8D93-4D31798F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AA2DA-CE52-4E10-98A8-A0AF4174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E4F4-A45D-47E1-A74D-241296678A5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74848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13555-AB90-485A-8336-46809996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D587EA-0140-4D50-A946-CAE50BD98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9B57F8-89C3-4022-A59F-045EAB458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A43021-B4DB-46B8-A929-CEF83C85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0A5-F138-460F-832A-2AA4429123A9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C366B8-1CF8-4C17-8117-52910898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1A4757-6363-46E7-BC2D-717755DF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E4F4-A45D-47E1-A74D-241296678A5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76262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50E08-38D4-4B27-9593-302E4D16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7FAD64-CFE5-4854-AF0E-0D44C0FC2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83653D-682A-4068-8029-236A89C80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20A5-F138-460F-832A-2AA4429123A9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5D4F68-EEC9-44CF-91FC-CEBED8A4C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D19FCC-4BCA-48FA-B04D-A649E3F8A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FE4F4-A45D-47E1-A74D-241296678A5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02791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4EA06-8826-40CE-A4F5-F53DFF46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любимый фильм</a:t>
            </a:r>
            <a:endParaRPr lang="ru-KG" dirty="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24D6C3A5-784E-47F4-96BB-17098649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38872" cy="4667250"/>
          </a:xfrm>
        </p:spPr>
        <p:txBody>
          <a:bodyPr/>
          <a:lstStyle/>
          <a:p>
            <a:r>
              <a:rPr lang="ru-RU" dirty="0"/>
              <a:t>Легенда синего моря </a:t>
            </a:r>
          </a:p>
          <a:p>
            <a:r>
              <a:rPr lang="ru-RU" dirty="0"/>
              <a:t>Это </a:t>
            </a:r>
            <a:r>
              <a:rPr lang="ru-RU" dirty="0" err="1"/>
              <a:t>фентизийный</a:t>
            </a:r>
            <a:r>
              <a:rPr lang="ru-RU" dirty="0"/>
              <a:t> телесериал снятый в 2016-2017 годах в Южный Корее</a:t>
            </a:r>
            <a:r>
              <a:rPr lang="en-US" dirty="0"/>
              <a:t>. </a:t>
            </a:r>
            <a:r>
              <a:rPr lang="ru-RU" dirty="0"/>
              <a:t>Сюжет </a:t>
            </a:r>
            <a:r>
              <a:rPr lang="ru-RU" dirty="0" err="1"/>
              <a:t>расказывает</a:t>
            </a:r>
            <a:r>
              <a:rPr lang="ru-RU" dirty="0"/>
              <a:t> историю любви русалки и человека</a:t>
            </a:r>
            <a:r>
              <a:rPr lang="en-US" dirty="0"/>
              <a:t>, </a:t>
            </a:r>
            <a:r>
              <a:rPr lang="ru-RU" dirty="0"/>
              <a:t>которые погибли в прошлом и возродились в </a:t>
            </a:r>
            <a:r>
              <a:rPr lang="ru-RU" dirty="0" err="1"/>
              <a:t>современом</a:t>
            </a:r>
            <a:r>
              <a:rPr lang="ru-RU" dirty="0"/>
              <a:t> мире</a:t>
            </a:r>
            <a:endParaRPr lang="ru-KG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705368-DFDE-4C71-9F4B-868F0DFA4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497" y="1537679"/>
            <a:ext cx="22479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051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Мой любимый фильм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любимый</dc:title>
  <dc:creator>Тилек</dc:creator>
  <cp:lastModifiedBy>Тилек</cp:lastModifiedBy>
  <cp:revision>5</cp:revision>
  <dcterms:created xsi:type="dcterms:W3CDTF">2024-09-26T06:15:33Z</dcterms:created>
  <dcterms:modified xsi:type="dcterms:W3CDTF">2024-09-26T06:45:53Z</dcterms:modified>
</cp:coreProperties>
</file>