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6" r:id="rId9"/>
    <p:sldId id="265" r:id="rId10"/>
    <p:sldId id="268" r:id="rId11"/>
    <p:sldId id="277" r:id="rId12"/>
    <p:sldId id="278" r:id="rId13"/>
    <p:sldId id="259" r:id="rId14"/>
    <p:sldId id="269" r:id="rId15"/>
    <p:sldId id="270" r:id="rId16"/>
    <p:sldId id="267" r:id="rId17"/>
    <p:sldId id="262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977"/>
    <a:srgbClr val="CBFBFD"/>
    <a:srgbClr val="E2FDFE"/>
    <a:srgbClr val="BBFAFD"/>
    <a:srgbClr val="FEFEF0"/>
    <a:srgbClr val="A0D565"/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7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21.1.2016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yTemp\ohj\TIM\screens\basicfeatur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218"/>
            <a:ext cx="9144000" cy="5209563"/>
          </a:xfrm>
          <a:prstGeom prst="rect">
            <a:avLst/>
          </a:prstGeom>
          <a:noFill/>
          <a:ln w="158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156176" y="2508932"/>
            <a:ext cx="501563" cy="344004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3"/>
          </p:cNvCxnSpPr>
          <p:nvPr/>
        </p:nvCxnSpPr>
        <p:spPr>
          <a:xfrm>
            <a:off x="6250831" y="3277880"/>
            <a:ext cx="769441" cy="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56176" y="3695836"/>
            <a:ext cx="864096" cy="453244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187624" y="1285883"/>
            <a:ext cx="2376264" cy="846973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</p:cNvCxnSpPr>
          <p:nvPr/>
        </p:nvCxnSpPr>
        <p:spPr>
          <a:xfrm>
            <a:off x="6250832" y="1285883"/>
            <a:ext cx="1618704" cy="512689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532999" y="781827"/>
            <a:ext cx="2717833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readers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2998" y="2773824"/>
            <a:ext cx="2717833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clicking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orange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bars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63888" y="4437112"/>
            <a:ext cx="2686944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kinds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materials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135251" y="1027998"/>
            <a:ext cx="10595683" cy="5334000"/>
            <a:chOff x="-2135251" y="1027998"/>
            <a:chExt cx="10595683" cy="5334000"/>
          </a:xfrm>
        </p:grpSpPr>
        <p:sp>
          <p:nvSpPr>
            <p:cNvPr id="2" name="Rectangle 1"/>
            <p:cNvSpPr/>
            <p:nvPr/>
          </p:nvSpPr>
          <p:spPr>
            <a:xfrm>
              <a:off x="179512" y="1196752"/>
              <a:ext cx="8280920" cy="4896544"/>
            </a:xfrm>
            <a:prstGeom prst="rect">
              <a:avLst/>
            </a:prstGeom>
            <a:gradFill flip="none" rotWithShape="1">
              <a:gsLst>
                <a:gs pos="95000">
                  <a:srgbClr val="A0D565"/>
                </a:gs>
                <a:gs pos="62000">
                  <a:srgbClr val="CEEAB0"/>
                </a:gs>
                <a:gs pos="2083">
                  <a:srgbClr val="CF7977"/>
                </a:gs>
                <a:gs pos="23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1028" name="Picture 4" descr="C:\MyTemp\ohj\TIM\TIM_liuska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35251" y="1027998"/>
              <a:ext cx="9144000" cy="5334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7" name="Group 76"/>
            <p:cNvGrpSpPr/>
            <p:nvPr/>
          </p:nvGrpSpPr>
          <p:grpSpPr>
            <a:xfrm>
              <a:off x="4211960" y="2669293"/>
              <a:ext cx="3969446" cy="3095046"/>
              <a:chOff x="467544" y="1701766"/>
              <a:chExt cx="7583497" cy="5912985"/>
            </a:xfrm>
          </p:grpSpPr>
          <p:pic>
            <p:nvPicPr>
              <p:cNvPr id="78" name="Picture 4" descr="\\fileservices.ad.jyu.fi\homes\iisaaira\Desktop\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4270741"/>
                <a:ext cx="3834260" cy="3344010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00000" lon="1799989" rev="18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5" descr="\\fileservices.ad.jyu.fi\homes\iisaaira\Desktop\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2426" y="4519706"/>
                <a:ext cx="3668615" cy="2846079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isometricOffAxis2Left">
                  <a:rot lat="20214763" lon="3363132" rev="18277203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\\fileservices.ad.jyu.fi\homes\iisaaira\Desktop\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1701766"/>
                <a:ext cx="4575229" cy="2817940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20699999" lon="18899985" rev="20399999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\\fileservices.ad.jyu.fi\homes\iisaaira\Desktop\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1103" y="2740455"/>
                <a:ext cx="3481405" cy="3060575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278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135251" y="1027998"/>
            <a:ext cx="10595683" cy="5334000"/>
            <a:chOff x="-2135251" y="1027998"/>
            <a:chExt cx="10595683" cy="5334000"/>
          </a:xfrm>
        </p:grpSpPr>
        <p:grpSp>
          <p:nvGrpSpPr>
            <p:cNvPr id="6" name="Group 5"/>
            <p:cNvGrpSpPr/>
            <p:nvPr/>
          </p:nvGrpSpPr>
          <p:grpSpPr>
            <a:xfrm>
              <a:off x="-2135251" y="1027998"/>
              <a:ext cx="10595683" cy="5334000"/>
              <a:chOff x="-2135251" y="1027998"/>
              <a:chExt cx="10595683" cy="5334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79512" y="1196752"/>
                <a:ext cx="8280920" cy="4896544"/>
              </a:xfrm>
              <a:prstGeom prst="rect">
                <a:avLst/>
              </a:prstGeom>
              <a:gradFill flip="none" rotWithShape="1">
                <a:gsLst>
                  <a:gs pos="95000">
                    <a:srgbClr val="A0D565"/>
                  </a:gs>
                  <a:gs pos="62000">
                    <a:srgbClr val="CEEAB0"/>
                  </a:gs>
                  <a:gs pos="2083">
                    <a:srgbClr val="CF7977"/>
                  </a:gs>
                  <a:gs pos="23000">
                    <a:schemeClr val="accent2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1028" name="Picture 4" descr="C:\MyTemp\ohj\TIM\TIM_liuska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35251" y="1027998"/>
                <a:ext cx="9144000" cy="53340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7" name="Group 76"/>
              <p:cNvGrpSpPr/>
              <p:nvPr/>
            </p:nvGrpSpPr>
            <p:grpSpPr>
              <a:xfrm>
                <a:off x="4211960" y="2669293"/>
                <a:ext cx="3969446" cy="3095046"/>
                <a:chOff x="467544" y="1701766"/>
                <a:chExt cx="7583497" cy="5912985"/>
              </a:xfrm>
            </p:grpSpPr>
            <p:pic>
              <p:nvPicPr>
                <p:cNvPr id="78" name="Picture 4" descr="\\fileservices.ad.jyu.fi\homes\iisaaira\Desktop\3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4270741"/>
                  <a:ext cx="3834260" cy="3344010"/>
                </a:xfrm>
                <a:prstGeom prst="rect">
                  <a:avLst/>
                </a:prstGeom>
                <a:ln w="12700" cap="sq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800000" lon="1799989" rev="180000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5" descr="\\fileservices.ad.jyu.fi\homes\iisaaira\Desktop\4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82426" y="4519706"/>
                  <a:ext cx="3668615" cy="2846079"/>
                </a:xfrm>
                <a:prstGeom prst="rect">
                  <a:avLst/>
                </a:prstGeom>
                <a:ln w="12700" cap="sq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isometricOffAxis2Left">
                    <a:rot lat="20214763" lon="3363132" rev="18277203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2" descr="\\fileservices.ad.jyu.fi\homes\iisaaira\Desktop\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1701766"/>
                  <a:ext cx="4575229" cy="2817940"/>
                </a:xfrm>
                <a:prstGeom prst="rect">
                  <a:avLst/>
                </a:prstGeom>
                <a:ln w="12700" cap="sq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20699999" lon="18899985" rev="20399999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3" descr="\\fileservices.ad.jyu.fi\homes\iisaaira\Desktop\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1103" y="2740455"/>
                  <a:ext cx="3481405" cy="3060575"/>
                </a:xfrm>
                <a:prstGeom prst="rect">
                  <a:avLst/>
                </a:prstGeom>
                <a:ln w="12700" cap="sq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24960">
              <a:off x="4797371" y="3331604"/>
              <a:ext cx="2583910" cy="1869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377821"/>
              <a:ext cx="1537868" cy="1387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29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96752"/>
            <a:ext cx="8280920" cy="4896544"/>
          </a:xfrm>
          <a:prstGeom prst="rect">
            <a:avLst/>
          </a:prstGeom>
          <a:gradFill flip="none" rotWithShape="1">
            <a:gsLst>
              <a:gs pos="0">
                <a:srgbClr val="A0D565"/>
              </a:gs>
              <a:gs pos="48000">
                <a:srgbClr val="CEEAB0"/>
              </a:gs>
              <a:gs pos="100000">
                <a:srgbClr val="CF7977"/>
              </a:gs>
              <a:gs pos="71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" name="Group 3"/>
          <p:cNvGrpSpPr/>
          <p:nvPr/>
        </p:nvGrpSpPr>
        <p:grpSpPr>
          <a:xfrm>
            <a:off x="539552" y="2206997"/>
            <a:ext cx="3969446" cy="3095046"/>
            <a:chOff x="4211960" y="2669293"/>
            <a:chExt cx="3969446" cy="3095046"/>
          </a:xfrm>
        </p:grpSpPr>
        <p:grpSp>
          <p:nvGrpSpPr>
            <p:cNvPr id="77" name="Group 76"/>
            <p:cNvGrpSpPr/>
            <p:nvPr/>
          </p:nvGrpSpPr>
          <p:grpSpPr>
            <a:xfrm>
              <a:off x="4211960" y="2669293"/>
              <a:ext cx="3969446" cy="3095046"/>
              <a:chOff x="467544" y="1701766"/>
              <a:chExt cx="7583497" cy="5912985"/>
            </a:xfrm>
          </p:grpSpPr>
          <p:pic>
            <p:nvPicPr>
              <p:cNvPr id="78" name="Picture 4" descr="\\fileservices.ad.jyu.fi\homes\iisaaira\Desktop\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4270741"/>
                <a:ext cx="3834260" cy="3344010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00000" lon="1799989" rev="18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5" descr="\\fileservices.ad.jyu.fi\homes\iisaaira\Desktop\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2426" y="4519706"/>
                <a:ext cx="3668615" cy="2846079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isometricOffAxis2Left">
                  <a:rot lat="20214763" lon="3363132" rev="18277203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\\fileservices.ad.jyu.fi\homes\iisaaira\Desktop\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1701766"/>
                <a:ext cx="4575229" cy="2817940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20699999" lon="18899985" rev="20399999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\\fileservices.ad.jyu.fi\homes\iisaaira\Desktop\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1103" y="2740455"/>
                <a:ext cx="3481405" cy="3060575"/>
              </a:xfrm>
              <a:prstGeom prst="rect">
                <a:avLst/>
              </a:prstGeom>
              <a:ln w="12700" cap="sq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24960">
              <a:off x="4797371" y="3331604"/>
              <a:ext cx="2583910" cy="1869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608314" y="1043969"/>
            <a:ext cx="9144000" cy="5334000"/>
            <a:chOff x="-2135251" y="1027998"/>
            <a:chExt cx="9144000" cy="5334000"/>
          </a:xfrm>
        </p:grpSpPr>
        <p:pic>
          <p:nvPicPr>
            <p:cNvPr id="1028" name="Picture 4" descr="C:\MyTemp\ohj\TIM\TIM_liuska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35251" y="1027998"/>
              <a:ext cx="9144000" cy="5334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377821"/>
              <a:ext cx="1537868" cy="1387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8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fileservices.ad.jyu.fi\homes\iisaair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18206"/>
            <a:ext cx="5749189" cy="3540995"/>
          </a:xfrm>
          <a:prstGeom prst="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fileservices.ad.jyu.fi\homes\iisaair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6" y="279225"/>
            <a:ext cx="4323793" cy="3801136"/>
          </a:xfrm>
          <a:prstGeom prst="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fileservices.ad.jyu.fi\homes\iisaaira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73825"/>
            <a:ext cx="3834260" cy="3344010"/>
          </a:xfrm>
          <a:prstGeom prst="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fileservices.ad.jyu.fi\homes\iisaaira\Desktop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25" y="3522790"/>
            <a:ext cx="3668616" cy="2846079"/>
          </a:xfrm>
          <a:prstGeom prst="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 rot="9271576">
            <a:off x="2417371" y="2678326"/>
            <a:ext cx="2931518" cy="576064"/>
            <a:chOff x="1115616" y="5661248"/>
            <a:chExt cx="3888432" cy="576064"/>
          </a:xfrm>
        </p:grpSpPr>
        <p:sp>
          <p:nvSpPr>
            <p:cNvPr id="2" name="Rectangle 1"/>
            <p:cNvSpPr/>
            <p:nvPr/>
          </p:nvSpPr>
          <p:spPr>
            <a:xfrm rot="10764032">
              <a:off x="1907704" y="5661248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059832" y="5949280"/>
              <a:ext cx="19442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115616" y="5949280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20566119">
            <a:off x="1223230" y="1071342"/>
            <a:ext cx="3600401" cy="576064"/>
            <a:chOff x="572410" y="5093871"/>
            <a:chExt cx="3888433" cy="576064"/>
          </a:xfrm>
        </p:grpSpPr>
        <p:sp>
          <p:nvSpPr>
            <p:cNvPr id="25" name="Rectangle 24"/>
            <p:cNvSpPr/>
            <p:nvPr/>
          </p:nvSpPr>
          <p:spPr>
            <a:xfrm>
              <a:off x="1364499" y="5093871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516627" y="5381903"/>
              <a:ext cx="19442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72410" y="5381904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685910">
            <a:off x="1533607" y="3684381"/>
            <a:ext cx="2933280" cy="576064"/>
            <a:chOff x="708564" y="5881906"/>
            <a:chExt cx="3888431" cy="576064"/>
          </a:xfrm>
        </p:grpSpPr>
        <p:sp>
          <p:nvSpPr>
            <p:cNvPr id="29" name="Rectangle 28"/>
            <p:cNvSpPr/>
            <p:nvPr/>
          </p:nvSpPr>
          <p:spPr>
            <a:xfrm>
              <a:off x="1500652" y="5881906"/>
              <a:ext cx="1872207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652779" y="6169938"/>
              <a:ext cx="19442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08564" y="6169939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9559430">
            <a:off x="2727154" y="5130759"/>
            <a:ext cx="2933282" cy="576064"/>
            <a:chOff x="1683881" y="4771547"/>
            <a:chExt cx="3888433" cy="576064"/>
          </a:xfrm>
        </p:grpSpPr>
        <p:sp>
          <p:nvSpPr>
            <p:cNvPr id="33" name="Rectangle 32"/>
            <p:cNvSpPr/>
            <p:nvPr/>
          </p:nvSpPr>
          <p:spPr>
            <a:xfrm rot="10829323">
              <a:off x="2475969" y="4771547"/>
              <a:ext cx="1872207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628097" y="5059579"/>
              <a:ext cx="19442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683881" y="5059579"/>
              <a:ext cx="15121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4449864">
            <a:off x="6019059" y="3646725"/>
            <a:ext cx="1733526" cy="576064"/>
            <a:chOff x="2116553" y="4817127"/>
            <a:chExt cx="1872208" cy="576064"/>
          </a:xfrm>
        </p:grpSpPr>
        <p:sp>
          <p:nvSpPr>
            <p:cNvPr id="37" name="Rectangle 36"/>
            <p:cNvSpPr/>
            <p:nvPr/>
          </p:nvSpPr>
          <p:spPr>
            <a:xfrm>
              <a:off x="2116553" y="4817127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8" name="Straight Arrow Connector 37"/>
            <p:cNvCxnSpPr>
              <a:endCxn id="37" idx="3"/>
            </p:cNvCxnSpPr>
            <p:nvPr/>
          </p:nvCxnSpPr>
          <p:spPr>
            <a:xfrm rot="1033881" flipV="1">
              <a:off x="3284841" y="5006405"/>
              <a:ext cx="687760" cy="1975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7" idx="1"/>
            </p:cNvCxnSpPr>
            <p:nvPr/>
          </p:nvCxnSpPr>
          <p:spPr>
            <a:xfrm rot="1033881" flipH="1">
              <a:off x="2132712" y="5006404"/>
              <a:ext cx="687761" cy="1975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379698">
            <a:off x="4388685" y="425038"/>
            <a:ext cx="1825090" cy="580232"/>
            <a:chOff x="1715077" y="5661248"/>
            <a:chExt cx="2420841" cy="580232"/>
          </a:xfrm>
        </p:grpSpPr>
        <p:sp>
          <p:nvSpPr>
            <p:cNvPr id="54" name="Rectangle 53"/>
            <p:cNvSpPr/>
            <p:nvPr/>
          </p:nvSpPr>
          <p:spPr>
            <a:xfrm rot="10764032">
              <a:off x="1907704" y="5661248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7776938" flipH="1" flipV="1">
              <a:off x="3378772" y="5484334"/>
              <a:ext cx="571768" cy="9425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7776938">
              <a:off x="1865619" y="5550902"/>
              <a:ext cx="494013" cy="7950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" name="Group 2048"/>
          <p:cNvGrpSpPr/>
          <p:nvPr/>
        </p:nvGrpSpPr>
        <p:grpSpPr>
          <a:xfrm>
            <a:off x="1979711" y="1464188"/>
            <a:ext cx="4752529" cy="3837019"/>
            <a:chOff x="3051713" y="1983657"/>
            <a:chExt cx="2112164" cy="1705284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051713" y="2216828"/>
              <a:ext cx="2112164" cy="1472113"/>
            </a:xfrm>
            <a:prstGeom prst="line">
              <a:avLst/>
            </a:prstGeom>
            <a:ln w="304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268036" y="1983657"/>
              <a:ext cx="1681838" cy="1705284"/>
            </a:xfrm>
            <a:prstGeom prst="line">
              <a:avLst/>
            </a:prstGeom>
            <a:ln w="304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2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fileservices.ad.jyu.fi\homes\iisaair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18206"/>
            <a:ext cx="5749189" cy="3540995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fileservices.ad.jyu.fi\homes\iisaair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76" y="279225"/>
            <a:ext cx="4323793" cy="3801136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fileservices.ad.jyu.fi\homes\iisaaira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73825"/>
            <a:ext cx="3834260" cy="3344010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fileservices.ad.jyu.fi\homes\iisaaira\Desktop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25" y="3522790"/>
            <a:ext cx="3668616" cy="2846079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 rot="9271576">
            <a:off x="2417371" y="2678326"/>
            <a:ext cx="2931518" cy="576064"/>
            <a:chOff x="1115616" y="5661248"/>
            <a:chExt cx="3888432" cy="576064"/>
          </a:xfrm>
        </p:grpSpPr>
        <p:sp>
          <p:nvSpPr>
            <p:cNvPr id="2" name="Rectangle 1"/>
            <p:cNvSpPr/>
            <p:nvPr/>
          </p:nvSpPr>
          <p:spPr>
            <a:xfrm rot="10764032">
              <a:off x="1907704" y="5661248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059832" y="5949280"/>
              <a:ext cx="19442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115616" y="5949280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20566119">
            <a:off x="1223230" y="1071342"/>
            <a:ext cx="3600401" cy="576064"/>
            <a:chOff x="572410" y="5093871"/>
            <a:chExt cx="3888433" cy="576064"/>
          </a:xfrm>
        </p:grpSpPr>
        <p:sp>
          <p:nvSpPr>
            <p:cNvPr id="25" name="Rectangle 24"/>
            <p:cNvSpPr/>
            <p:nvPr/>
          </p:nvSpPr>
          <p:spPr>
            <a:xfrm>
              <a:off x="1364499" y="5093871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516627" y="5381903"/>
              <a:ext cx="19442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72410" y="5381904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685910">
            <a:off x="1533607" y="3684381"/>
            <a:ext cx="2933280" cy="576064"/>
            <a:chOff x="708564" y="5881906"/>
            <a:chExt cx="3888431" cy="576064"/>
          </a:xfrm>
        </p:grpSpPr>
        <p:sp>
          <p:nvSpPr>
            <p:cNvPr id="29" name="Rectangle 28"/>
            <p:cNvSpPr/>
            <p:nvPr/>
          </p:nvSpPr>
          <p:spPr>
            <a:xfrm>
              <a:off x="1500652" y="5881906"/>
              <a:ext cx="1872207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652779" y="6169938"/>
              <a:ext cx="19442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08564" y="6169939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9559430">
            <a:off x="2727154" y="5130759"/>
            <a:ext cx="2933282" cy="576064"/>
            <a:chOff x="1683881" y="4771547"/>
            <a:chExt cx="3888433" cy="576064"/>
          </a:xfrm>
        </p:grpSpPr>
        <p:sp>
          <p:nvSpPr>
            <p:cNvPr id="33" name="Rectangle 32"/>
            <p:cNvSpPr/>
            <p:nvPr/>
          </p:nvSpPr>
          <p:spPr>
            <a:xfrm rot="10829323">
              <a:off x="2475969" y="4771547"/>
              <a:ext cx="1872207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628097" y="5059579"/>
              <a:ext cx="19442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683881" y="5059579"/>
              <a:ext cx="15121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4449864">
            <a:off x="6019059" y="3646725"/>
            <a:ext cx="1733526" cy="576064"/>
            <a:chOff x="2116553" y="4817127"/>
            <a:chExt cx="1872208" cy="576064"/>
          </a:xfrm>
        </p:grpSpPr>
        <p:sp>
          <p:nvSpPr>
            <p:cNvPr id="37" name="Rectangle 36"/>
            <p:cNvSpPr/>
            <p:nvPr/>
          </p:nvSpPr>
          <p:spPr>
            <a:xfrm>
              <a:off x="2116553" y="4817127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8" name="Straight Arrow Connector 37"/>
            <p:cNvCxnSpPr>
              <a:endCxn id="37" idx="3"/>
            </p:cNvCxnSpPr>
            <p:nvPr/>
          </p:nvCxnSpPr>
          <p:spPr>
            <a:xfrm rot="1033881" flipV="1">
              <a:off x="3284841" y="5006405"/>
              <a:ext cx="687760" cy="1975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7" idx="1"/>
            </p:cNvCxnSpPr>
            <p:nvPr/>
          </p:nvCxnSpPr>
          <p:spPr>
            <a:xfrm rot="1033881" flipH="1">
              <a:off x="2132712" y="5006404"/>
              <a:ext cx="687761" cy="1975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379698">
            <a:off x="4388685" y="425038"/>
            <a:ext cx="1825090" cy="580232"/>
            <a:chOff x="1715077" y="5661248"/>
            <a:chExt cx="2420841" cy="580232"/>
          </a:xfrm>
        </p:grpSpPr>
        <p:sp>
          <p:nvSpPr>
            <p:cNvPr id="54" name="Rectangle 53"/>
            <p:cNvSpPr/>
            <p:nvPr/>
          </p:nvSpPr>
          <p:spPr>
            <a:xfrm rot="10764032">
              <a:off x="1907704" y="5661248"/>
              <a:ext cx="187220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Georgia" panose="02040502050405020303" pitchFamily="18" charset="0"/>
                </a:rPr>
                <a:t>Link</a:t>
              </a:r>
              <a:endParaRPr lang="fi-FI" sz="1600" dirty="0">
                <a:solidFill>
                  <a:srgbClr val="FF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7776938" flipH="1" flipV="1">
              <a:off x="3378772" y="5484334"/>
              <a:ext cx="571768" cy="9425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7776938">
              <a:off x="1865619" y="5550902"/>
              <a:ext cx="494013" cy="7950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0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7544" y="704850"/>
            <a:ext cx="7583497" cy="5912985"/>
            <a:chOff x="467544" y="704850"/>
            <a:chExt cx="7583497" cy="5912985"/>
          </a:xfrm>
        </p:grpSpPr>
        <p:pic>
          <p:nvPicPr>
            <p:cNvPr id="2052" name="Picture 4" descr="\\fileservices.ad.jyu.fi\homes\iisaaira\Desktop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273825"/>
              <a:ext cx="3834260" cy="3344010"/>
            </a:xfrm>
            <a:prstGeom prst="rect">
              <a:avLst/>
            </a:prstGeom>
            <a:ln w="12700" cap="sq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00000" lon="1799989" rev="18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\\fileservices.ad.jyu.fi\homes\iisaaira\Desktop\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425" y="3522790"/>
              <a:ext cx="3668616" cy="2846079"/>
            </a:xfrm>
            <a:prstGeom prst="rect">
              <a:avLst/>
            </a:prstGeom>
            <a:ln w="12700" cap="sq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Left">
                <a:rot lat="20214763" lon="3363132" rev="18277203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\\fileservices.ad.jyu.fi\homes\iisaaira\Desktop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704850"/>
              <a:ext cx="4575229" cy="2817939"/>
            </a:xfrm>
            <a:prstGeom prst="rect">
              <a:avLst/>
            </a:prstGeom>
            <a:ln w="12700" cap="sq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699999" lon="18899985" rev="203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\\fileservices.ad.jyu.fi\homes\iisaaira\Desktop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102" y="1743538"/>
              <a:ext cx="3481404" cy="3060574"/>
            </a:xfrm>
            <a:prstGeom prst="rect">
              <a:avLst/>
            </a:prstGeom>
            <a:ln w="12700" cap="sq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33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67544" y="-18206"/>
            <a:ext cx="8315025" cy="6636041"/>
            <a:chOff x="467544" y="-18206"/>
            <a:chExt cx="8315025" cy="6636041"/>
          </a:xfrm>
        </p:grpSpPr>
        <p:grpSp>
          <p:nvGrpSpPr>
            <p:cNvPr id="2076" name="Group 2075"/>
            <p:cNvGrpSpPr/>
            <p:nvPr/>
          </p:nvGrpSpPr>
          <p:grpSpPr>
            <a:xfrm>
              <a:off x="467544" y="-18206"/>
              <a:ext cx="8315025" cy="6636041"/>
              <a:chOff x="148720" y="107233"/>
              <a:chExt cx="8315025" cy="6636041"/>
            </a:xfrm>
          </p:grpSpPr>
          <p:pic>
            <p:nvPicPr>
              <p:cNvPr id="2050" name="Picture 2" descr="\\fileservices.ad.jyu.fi\homes\iisaaira\Desktop\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20" y="107233"/>
                <a:ext cx="5749189" cy="3540995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noFill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\\fileservices.ad.jyu.fi\homes\iisaaira\Desktop\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404664"/>
                <a:ext cx="4323793" cy="3801136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noFill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\\fileservices.ad.jyu.fi\homes\iisaaira\Desktop\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20" y="3399264"/>
                <a:ext cx="3834260" cy="334401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noFill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3" name="Picture 5" descr="\\fileservices.ad.jyu.fi\homes\iisaaira\Desktop\4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3601" y="3648229"/>
                <a:ext cx="3668616" cy="284607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noFill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 rot="9271576">
              <a:off x="2417371" y="2678326"/>
              <a:ext cx="2931518" cy="576064"/>
              <a:chOff x="1115616" y="5661248"/>
              <a:chExt cx="3888432" cy="576064"/>
            </a:xfrm>
          </p:grpSpPr>
          <p:sp>
            <p:nvSpPr>
              <p:cNvPr id="2" name="Rectangle 1"/>
              <p:cNvSpPr/>
              <p:nvPr/>
            </p:nvSpPr>
            <p:spPr>
              <a:xfrm rot="10764032">
                <a:off x="1907704" y="5661248"/>
                <a:ext cx="1872208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Link</a:t>
                </a:r>
                <a:endParaRPr lang="fi-FI" sz="16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3059832" y="5949280"/>
                <a:ext cx="194421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115616" y="5949280"/>
                <a:ext cx="151216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20566119">
              <a:off x="1223230" y="1071342"/>
              <a:ext cx="3600401" cy="576064"/>
              <a:chOff x="572410" y="5093871"/>
              <a:chExt cx="3888433" cy="57606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64499" y="5093871"/>
                <a:ext cx="1872208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Link</a:t>
                </a:r>
                <a:endParaRPr lang="fi-FI" sz="16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2516627" y="5381903"/>
                <a:ext cx="194421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72410" y="5381904"/>
                <a:ext cx="151216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rot="685910">
              <a:off x="1533607" y="3684381"/>
              <a:ext cx="2933280" cy="576064"/>
              <a:chOff x="708564" y="5881906"/>
              <a:chExt cx="3888431" cy="5760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00652" y="5881906"/>
                <a:ext cx="1872207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Link</a:t>
                </a:r>
                <a:endParaRPr lang="fi-FI" sz="16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2652779" y="6169938"/>
                <a:ext cx="194421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08564" y="6169939"/>
                <a:ext cx="151216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9559430">
              <a:off x="2727154" y="5130759"/>
              <a:ext cx="2933282" cy="576064"/>
              <a:chOff x="1683881" y="4771547"/>
              <a:chExt cx="3888433" cy="576064"/>
            </a:xfrm>
          </p:grpSpPr>
          <p:sp>
            <p:nvSpPr>
              <p:cNvPr id="33" name="Rectangle 32"/>
              <p:cNvSpPr/>
              <p:nvPr/>
            </p:nvSpPr>
            <p:spPr>
              <a:xfrm rot="10829323">
                <a:off x="2475969" y="4771547"/>
                <a:ext cx="1872207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Link</a:t>
                </a:r>
                <a:endParaRPr lang="fi-FI" sz="16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628097" y="5059579"/>
                <a:ext cx="194421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683881" y="5059579"/>
                <a:ext cx="1512169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 rot="4449864">
              <a:off x="6019059" y="3646725"/>
              <a:ext cx="1733526" cy="576064"/>
              <a:chOff x="2116553" y="4817127"/>
              <a:chExt cx="1872208" cy="57606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116553" y="4817127"/>
                <a:ext cx="1872208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Link</a:t>
                </a:r>
                <a:endParaRPr lang="fi-FI" sz="16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  <p:cxnSp>
            <p:nvCxnSpPr>
              <p:cNvPr id="38" name="Straight Arrow Connector 37"/>
              <p:cNvCxnSpPr>
                <a:endCxn id="37" idx="3"/>
              </p:cNvCxnSpPr>
              <p:nvPr/>
            </p:nvCxnSpPr>
            <p:spPr>
              <a:xfrm rot="1033881" flipV="1">
                <a:off x="3284841" y="5006405"/>
                <a:ext cx="687760" cy="1975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endCxn id="37" idx="1"/>
              </p:cNvCxnSpPr>
              <p:nvPr/>
            </p:nvCxnSpPr>
            <p:spPr>
              <a:xfrm rot="1033881" flipH="1">
                <a:off x="2132712" y="5006404"/>
                <a:ext cx="687761" cy="19750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3379698">
              <a:off x="4388685" y="425038"/>
              <a:ext cx="1825090" cy="580232"/>
              <a:chOff x="1715077" y="5661248"/>
              <a:chExt cx="2420841" cy="580232"/>
            </a:xfrm>
          </p:grpSpPr>
          <p:sp>
            <p:nvSpPr>
              <p:cNvPr id="54" name="Rectangle 53"/>
              <p:cNvSpPr/>
              <p:nvPr/>
            </p:nvSpPr>
            <p:spPr>
              <a:xfrm rot="10764032">
                <a:off x="1907704" y="5661248"/>
                <a:ext cx="1872208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Link</a:t>
                </a:r>
                <a:endParaRPr lang="fi-FI" sz="1600" dirty="0">
                  <a:solidFill>
                    <a:srgbClr val="FF0000"/>
                  </a:solidFill>
                  <a:latin typeface="Georgia" panose="02040502050405020303" pitchFamily="18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7776938" flipH="1" flipV="1">
                <a:off x="3378772" y="5484334"/>
                <a:ext cx="571768" cy="94252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7776938">
                <a:off x="1865619" y="5550902"/>
                <a:ext cx="494013" cy="7950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99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ices.ad.jyu.fi\homes\iisaaira\Desktop\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7947"/>
            <a:ext cx="8961962" cy="35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3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8" y="63159"/>
            <a:ext cx="2966211" cy="4304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2" y="4436570"/>
            <a:ext cx="2159729" cy="380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79093"/>
            <a:ext cx="3016094" cy="2395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78" y="1720095"/>
            <a:ext cx="2376264" cy="290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68960"/>
            <a:ext cx="2243511" cy="22294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47" y="260648"/>
            <a:ext cx="6126163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8660"/>
            <a:ext cx="6116637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284984"/>
            <a:ext cx="3672408" cy="21648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2" y="3843518"/>
            <a:ext cx="6002337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95034"/>
            <a:ext cx="5992813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17" y="5589240"/>
            <a:ext cx="5992813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309320"/>
            <a:ext cx="5992813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58" y="4630594"/>
            <a:ext cx="344805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36" y="-1611560"/>
            <a:ext cx="5226402" cy="898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49480" y="-2055205"/>
            <a:ext cx="5958132" cy="10248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83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2656"/>
            <a:ext cx="4084334" cy="765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966211" cy="4304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20099993" rev="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6783">
            <a:off x="42212" y="4363867"/>
            <a:ext cx="2159729" cy="380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20699996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41" y="3215164"/>
            <a:ext cx="3016094" cy="2395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76872"/>
            <a:ext cx="2376264" cy="290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3131840" y="4044033"/>
            <a:ext cx="8208912" cy="1584176"/>
          </a:xfrm>
          <a:prstGeom prst="ellipse">
            <a:avLst/>
          </a:prstGeom>
          <a:solidFill>
            <a:srgbClr val="FEFEF0">
              <a:alpha val="19000"/>
            </a:srgbClr>
          </a:solidFill>
          <a:ln>
            <a:noFill/>
          </a:ln>
          <a:effectLst>
            <a:glow rad="1905000">
              <a:srgbClr val="FEFEF0">
                <a:alpha val="51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6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14338"/>
            <a:ext cx="871537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39552" y="2267744"/>
            <a:ext cx="4968552" cy="1008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sounding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zoomable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surprising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482" y="490097"/>
            <a:ext cx="7809575" cy="5656673"/>
            <a:chOff x="393482" y="490097"/>
            <a:chExt cx="7809575" cy="5656673"/>
          </a:xfrm>
        </p:grpSpPr>
        <p:sp>
          <p:nvSpPr>
            <p:cNvPr id="7" name="Oval 6"/>
            <p:cNvSpPr/>
            <p:nvPr/>
          </p:nvSpPr>
          <p:spPr>
            <a:xfrm>
              <a:off x="552114" y="839837"/>
              <a:ext cx="7189885" cy="5306933"/>
            </a:xfrm>
            <a:prstGeom prst="ellipse">
              <a:avLst/>
            </a:prstGeom>
            <a:solidFill>
              <a:srgbClr val="CBFBFD">
                <a:alpha val="48000"/>
              </a:srgbClr>
            </a:solidFill>
            <a:ln>
              <a:noFill/>
            </a:ln>
            <a:effectLst>
              <a:glow rad="939800">
                <a:srgbClr val="CBFBFD">
                  <a:alpha val="53000"/>
                </a:srgbClr>
              </a:glow>
              <a:softEdge rad="825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730" y="1838000"/>
              <a:ext cx="2840260" cy="18402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888576" y="2368229"/>
              <a:ext cx="3314481" cy="2807440"/>
              <a:chOff x="5169689" y="2247039"/>
              <a:chExt cx="4176180" cy="3537318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689" y="2845650"/>
                <a:ext cx="2586327" cy="2054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3078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1939" y="2247039"/>
                <a:ext cx="1943930" cy="2785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5833" y="3856763"/>
                <a:ext cx="1935763" cy="1927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393482" y="490097"/>
              <a:ext cx="3753574" cy="5312535"/>
              <a:chOff x="41176" y="1124744"/>
              <a:chExt cx="3484788" cy="4932115"/>
            </a:xfrm>
          </p:grpSpPr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1124744"/>
                <a:ext cx="2737956" cy="4932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5" name="Picture 1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841567">
                <a:off x="1461733" y="1631327"/>
                <a:ext cx="2064231" cy="603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6" name="Picture 1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00488">
                <a:off x="41176" y="1932895"/>
                <a:ext cx="1922807" cy="8206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8" name="Picture 1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2910958"/>
                <a:ext cx="946185" cy="558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87" name="Picture 15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2910958"/>
                <a:ext cx="1098526" cy="648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6634" y="2910508"/>
                <a:ext cx="1386316" cy="8172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90" name="Picture 18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08" y="3469402"/>
                <a:ext cx="2478688" cy="607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92" name="Picture 2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6040" y="3492176"/>
                <a:ext cx="1535799" cy="880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94" name="Picture 2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1882" y="3559315"/>
                <a:ext cx="1607495" cy="1718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93" name="Picture 2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47" y="3727716"/>
                <a:ext cx="1826664" cy="1260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95" name="Picture 2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5157192"/>
                <a:ext cx="1748045" cy="7868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96" name="Picture 24" descr="C:\MyTemp\ohj\TIM\logot\logot\tim_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935" y="3956977"/>
              <a:ext cx="2951072" cy="177121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141079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52114" y="839837"/>
            <a:ext cx="7189885" cy="5306933"/>
          </a:xfrm>
          <a:prstGeom prst="ellipse">
            <a:avLst/>
          </a:prstGeom>
          <a:solidFill>
            <a:srgbClr val="CBFBFD">
              <a:alpha val="48000"/>
            </a:srgbClr>
          </a:solidFill>
          <a:ln>
            <a:noFill/>
          </a:ln>
          <a:effectLst>
            <a:glow rad="939800">
              <a:srgbClr val="CBFBFD">
                <a:alpha val="53000"/>
              </a:srgbClr>
            </a:glow>
            <a:softEdge rad="825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30" y="1838000"/>
            <a:ext cx="2840260" cy="1840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888576" y="2368229"/>
            <a:ext cx="3314481" cy="2807440"/>
            <a:chOff x="5169689" y="2247039"/>
            <a:chExt cx="4176180" cy="353731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689" y="2845650"/>
              <a:ext cx="2586327" cy="2054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1939" y="2247039"/>
              <a:ext cx="1943930" cy="2785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833" y="3856763"/>
              <a:ext cx="1935763" cy="1927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93482" y="490097"/>
            <a:ext cx="3753574" cy="5312535"/>
            <a:chOff x="41176" y="1124744"/>
            <a:chExt cx="3484788" cy="4932115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24744"/>
              <a:ext cx="2737956" cy="4932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41567">
              <a:off x="1461733" y="1631327"/>
              <a:ext cx="2064231" cy="603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6" name="Picture 1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88">
              <a:off x="41176" y="1932895"/>
              <a:ext cx="1922807" cy="820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8" name="Picture 1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910958"/>
              <a:ext cx="946185" cy="558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7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10958"/>
              <a:ext cx="1098526" cy="648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634" y="2910508"/>
              <a:ext cx="1386316" cy="817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0" name="Picture 1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08" y="3469402"/>
              <a:ext cx="2478688" cy="607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2" name="Picture 2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040" y="3492176"/>
              <a:ext cx="1535799" cy="880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4" name="Picture 2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882" y="3559315"/>
              <a:ext cx="1607495" cy="1718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3" name="Picture 2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7" y="3727716"/>
              <a:ext cx="1826664" cy="1260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5" name="Picture 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5157192"/>
              <a:ext cx="1748045" cy="786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96" name="Picture 24" descr="C:\MyTemp\ohj\TIM\logot\logot\tim_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35" y="3956977"/>
            <a:ext cx="2951072" cy="17712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2722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8477426">
            <a:off x="2606746" y="637571"/>
            <a:ext cx="3753574" cy="5312535"/>
            <a:chOff x="41176" y="1124744"/>
            <a:chExt cx="3484788" cy="4932115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24744"/>
              <a:ext cx="2737956" cy="4932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41567">
              <a:off x="1461733" y="1631327"/>
              <a:ext cx="2064231" cy="603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88">
              <a:off x="41176" y="1932895"/>
              <a:ext cx="1922807" cy="820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634" y="2910508"/>
              <a:ext cx="1386316" cy="817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08" y="3469402"/>
              <a:ext cx="2478688" cy="607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040" y="3492176"/>
              <a:ext cx="1535799" cy="880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882" y="3559315"/>
              <a:ext cx="1607495" cy="1718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7" y="3727716"/>
              <a:ext cx="1826664" cy="1260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5157192"/>
              <a:ext cx="1748045" cy="786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355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7544" y="842685"/>
            <a:ext cx="3314481" cy="2807440"/>
            <a:chOff x="5169689" y="2247039"/>
            <a:chExt cx="4176180" cy="353731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689" y="2845650"/>
              <a:ext cx="2586327" cy="2054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1939" y="2247039"/>
              <a:ext cx="1943930" cy="2785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833" y="3856763"/>
              <a:ext cx="1935763" cy="1927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08834"/>
            <a:ext cx="2840260" cy="1840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4" descr="C:\MyTemp\ohj\TIM\logot\logot\tim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861048"/>
            <a:ext cx="4030845" cy="24192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13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33385" cy="591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843808" y="4868035"/>
            <a:ext cx="1944216" cy="6247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148945" y="3933056"/>
            <a:ext cx="1167471" cy="941226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92150" y="4869160"/>
            <a:ext cx="2736303" cy="12070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the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resulting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snowman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deattached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pinned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side).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6256" y="2708920"/>
            <a:ext cx="45219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45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33385" cy="591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76256" y="2708920"/>
            <a:ext cx="45219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6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0032" y="3789040"/>
            <a:ext cx="2736304" cy="89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3073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04572"/>
            <a:ext cx="474235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88" y="4682530"/>
            <a:ext cx="3829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76056" y="4235785"/>
            <a:ext cx="2448272" cy="44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4994523" y="3928105"/>
            <a:ext cx="265261" cy="44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ounded Rectangle 12"/>
          <p:cNvSpPr/>
          <p:nvPr/>
        </p:nvSpPr>
        <p:spPr>
          <a:xfrm>
            <a:off x="3635896" y="2060848"/>
            <a:ext cx="1934044" cy="603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74626" y="3204572"/>
            <a:ext cx="1584176" cy="603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40152" y="4351950"/>
            <a:ext cx="2432680" cy="603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Teacher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39" y="6073329"/>
            <a:ext cx="514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72832" y="2852936"/>
            <a:ext cx="585706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0032" y="3789040"/>
            <a:ext cx="2736304" cy="89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3073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04572"/>
            <a:ext cx="474235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88" y="4682530"/>
            <a:ext cx="3829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76056" y="4235785"/>
            <a:ext cx="2448272" cy="44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4994523" y="3928105"/>
            <a:ext cx="265261" cy="44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39" y="6073329"/>
            <a:ext cx="514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72832" y="2852936"/>
            <a:ext cx="585706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49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1144" y="1145282"/>
            <a:ext cx="4109792" cy="3279936"/>
            <a:chOff x="71144" y="1145282"/>
            <a:chExt cx="4109792" cy="3279936"/>
          </a:xfrm>
          <a:scene3d>
            <a:camera prst="isometricOffAxis1Right"/>
            <a:lightRig rig="threePt" dir="t"/>
          </a:scene3d>
        </p:grpSpPr>
        <p:grpSp>
          <p:nvGrpSpPr>
            <p:cNvPr id="33" name="Group 32"/>
            <p:cNvGrpSpPr/>
            <p:nvPr/>
          </p:nvGrpSpPr>
          <p:grpSpPr>
            <a:xfrm>
              <a:off x="71144" y="1145282"/>
              <a:ext cx="4109792" cy="3279936"/>
              <a:chOff x="71144" y="1145282"/>
              <a:chExt cx="4109792" cy="3279936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144" y="1145282"/>
                <a:ext cx="4109792" cy="3279936"/>
                <a:chOff x="467544" y="-18206"/>
                <a:chExt cx="8315025" cy="66360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467544" y="-18206"/>
                  <a:ext cx="8315025" cy="6636041"/>
                  <a:chOff x="148720" y="107233"/>
                  <a:chExt cx="8315025" cy="6636041"/>
                </a:xfrm>
              </p:grpSpPr>
              <p:pic>
                <p:nvPicPr>
                  <p:cNvPr id="29" name="Picture 2" descr="\\fileservices.ad.jyu.fi\homes\iisaaira\Desktop\1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720" y="107233"/>
                    <a:ext cx="5749189" cy="3540995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254000" algn="tl" rotWithShape="0">
                      <a:srgbClr val="000000">
                        <a:alpha val="43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0" name="Picture 3" descr="\\fileservices.ad.jyu.fi\homes\iisaaira\Desktop\2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39952" y="404664"/>
                    <a:ext cx="4323793" cy="3801136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254000" algn="tl" rotWithShape="0">
                      <a:srgbClr val="000000">
                        <a:alpha val="43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1" name="Picture 4" descr="\\fileservices.ad.jyu.fi\homes\iisaaira\Desktop\3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720" y="3399264"/>
                    <a:ext cx="3834260" cy="3344010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254000" algn="tl" rotWithShape="0">
                      <a:srgbClr val="000000">
                        <a:alpha val="43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2" name="Picture 5" descr="\\fileservices.ad.jyu.fi\homes\iisaaira\Desktop\4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63601" y="3648229"/>
                    <a:ext cx="3668616" cy="2846079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254000" algn="tl" rotWithShape="0">
                      <a:srgbClr val="000000">
                        <a:alpha val="43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1656000" y="1844825"/>
                  <a:ext cx="3348048" cy="603175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1907704" y="188640"/>
                  <a:ext cx="2016224" cy="2016224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4139952" y="116632"/>
                  <a:ext cx="792088" cy="504057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771800" y="2348880"/>
                  <a:ext cx="2448272" cy="1224136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868144" y="3340381"/>
                  <a:ext cx="752528" cy="739980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1043608" y="3573016"/>
                  <a:ext cx="3600400" cy="1440160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2915816" y="3823200"/>
                  <a:ext cx="1944184" cy="37848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49" name="Straight Connector 2048"/>
              <p:cNvCxnSpPr/>
              <p:nvPr/>
            </p:nvCxnSpPr>
            <p:spPr>
              <a:xfrm>
                <a:off x="813077" y="1758959"/>
                <a:ext cx="2386079" cy="2045710"/>
              </a:xfrm>
              <a:prstGeom prst="line">
                <a:avLst/>
              </a:prstGeom>
              <a:ln w="304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V="1">
              <a:off x="899592" y="1662204"/>
              <a:ext cx="2081232" cy="2142465"/>
            </a:xfrm>
            <a:prstGeom prst="line">
              <a:avLst/>
            </a:prstGeom>
            <a:ln w="304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9" name="Group 2078"/>
          <p:cNvGrpSpPr/>
          <p:nvPr/>
        </p:nvGrpSpPr>
        <p:grpSpPr>
          <a:xfrm>
            <a:off x="3995936" y="1211927"/>
            <a:ext cx="4968370" cy="3222933"/>
            <a:chOff x="3923928" y="1173784"/>
            <a:chExt cx="4968370" cy="3222933"/>
          </a:xfrm>
          <a:scene3d>
            <a:camera prst="isometricOffAxis2Left"/>
            <a:lightRig rig="threePt" dir="t"/>
          </a:scene3d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1173784"/>
              <a:ext cx="4968370" cy="3222933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chemeClr val="bg1">
                  <a:lumMod val="85000"/>
                </a:schemeClr>
              </a:glow>
            </a:effectLst>
            <a:sp3d>
              <a:bevelT w="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7" name="Picture 8" descr="C:\Users\iisaaira\AppData\Local\Microsoft\Windows\Temporary Internet Files\Content.IE5\G6PKBTT0\Green_check.svg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618603"/>
              <a:ext cx="2333293" cy="2333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ed Rectangle 68"/>
          <p:cNvSpPr/>
          <p:nvPr/>
        </p:nvSpPr>
        <p:spPr>
          <a:xfrm>
            <a:off x="1556094" y="598548"/>
            <a:ext cx="4879683" cy="603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Multi-page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vs.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single-page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1144" y="1145282"/>
            <a:ext cx="4109792" cy="3279936"/>
            <a:chOff x="467544" y="-18206"/>
            <a:chExt cx="8315025" cy="6636041"/>
          </a:xfrm>
        </p:grpSpPr>
        <p:grpSp>
          <p:nvGrpSpPr>
            <p:cNvPr id="21" name="Group 20"/>
            <p:cNvGrpSpPr/>
            <p:nvPr/>
          </p:nvGrpSpPr>
          <p:grpSpPr>
            <a:xfrm>
              <a:off x="467544" y="-18206"/>
              <a:ext cx="8315025" cy="6636041"/>
              <a:chOff x="148720" y="107233"/>
              <a:chExt cx="8315025" cy="6636041"/>
            </a:xfrm>
          </p:grpSpPr>
          <p:pic>
            <p:nvPicPr>
              <p:cNvPr id="29" name="Picture 2" descr="\\fileservices.ad.jyu.fi\homes\iisaaira\Desktop\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20" y="107233"/>
                <a:ext cx="5749189" cy="3540995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\\fileservices.ad.jyu.fi\homes\iisaaira\Desktop\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404664"/>
                <a:ext cx="4323793" cy="3801136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\\fileservices.ad.jyu.fi\homes\iisaaira\Desktop\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20" y="3399264"/>
                <a:ext cx="3834260" cy="334401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5" descr="\\fileservices.ad.jyu.fi\homes\iisaaira\Desktop\4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3601" y="3648229"/>
                <a:ext cx="3668616" cy="284607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" name="Straight Arrow Connector 21"/>
            <p:cNvCxnSpPr/>
            <p:nvPr/>
          </p:nvCxnSpPr>
          <p:spPr>
            <a:xfrm flipV="1">
              <a:off x="1656000" y="1844825"/>
              <a:ext cx="3348048" cy="603175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07704" y="188640"/>
              <a:ext cx="2016224" cy="201622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139952" y="116632"/>
              <a:ext cx="792088" cy="504057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71800" y="2348880"/>
              <a:ext cx="2448272" cy="1224136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868144" y="3340381"/>
              <a:ext cx="752528" cy="73998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043608" y="3573016"/>
              <a:ext cx="3600400" cy="144016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915816" y="3823200"/>
              <a:ext cx="1944184" cy="37848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9" name="Straight Connector 2048"/>
          <p:cNvCxnSpPr/>
          <p:nvPr/>
        </p:nvCxnSpPr>
        <p:spPr>
          <a:xfrm>
            <a:off x="813077" y="1758959"/>
            <a:ext cx="2386079" cy="2045710"/>
          </a:xfrm>
          <a:prstGeom prst="line">
            <a:avLst/>
          </a:prstGeom>
          <a:ln w="304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99592" y="1662204"/>
            <a:ext cx="2081232" cy="2142465"/>
          </a:xfrm>
          <a:prstGeom prst="line">
            <a:avLst/>
          </a:prstGeom>
          <a:ln w="304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9" name="Group 2078"/>
          <p:cNvGrpSpPr/>
          <p:nvPr/>
        </p:nvGrpSpPr>
        <p:grpSpPr>
          <a:xfrm>
            <a:off x="3995936" y="1211927"/>
            <a:ext cx="4968370" cy="3222933"/>
            <a:chOff x="3923928" y="1173784"/>
            <a:chExt cx="4968370" cy="3222933"/>
          </a:xfrm>
          <a:scene3d>
            <a:camera prst="isometricOffAxis2Left"/>
            <a:lightRig rig="threePt" dir="t"/>
          </a:scene3d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1173784"/>
              <a:ext cx="4968370" cy="3222933"/>
            </a:xfrm>
            <a:prstGeom prst="rect">
              <a:avLst/>
            </a:prstGeom>
            <a:noFill/>
            <a:ln>
              <a:noFill/>
            </a:ln>
            <a:effectLst>
              <a:glow rad="127000">
                <a:schemeClr val="bg1">
                  <a:lumMod val="85000"/>
                </a:schemeClr>
              </a:glow>
            </a:effectLst>
            <a:sp3d>
              <a:bevelT w="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7" name="Picture 8" descr="C:\Users\iisaaira\AppData\Local\Microsoft\Windows\Temporary Internet Files\Content.IE5\G6PKBTT0\Green_check.svg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618603"/>
              <a:ext cx="2333293" cy="2333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ed Rectangle 68"/>
          <p:cNvSpPr/>
          <p:nvPr/>
        </p:nvSpPr>
        <p:spPr>
          <a:xfrm>
            <a:off x="1556094" y="598548"/>
            <a:ext cx="4879683" cy="603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Multi-page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vs. </a:t>
            </a:r>
            <a:r>
              <a:rPr lang="fi-FI" dirty="0" err="1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single-page</a:t>
            </a:r>
            <a:r>
              <a:rPr lang="fi-FI" dirty="0" smtClean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</a:t>
            </a:r>
            <a:endParaRPr lang="fi-FI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520" y="3074046"/>
            <a:ext cx="4525327" cy="3496143"/>
            <a:chOff x="-256548" y="2364231"/>
            <a:chExt cx="4525327" cy="349614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6548" y="2364231"/>
              <a:ext cx="4525327" cy="3496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" descr="C:\Users\iisaaira\AppData\Local\Microsoft\Windows\Temporary Internet Files\Content.IE5\G6PKBTT0\Green_check.svg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516" y="3135517"/>
              <a:ext cx="2333293" cy="2333293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09" y="1662204"/>
            <a:ext cx="2429252" cy="45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0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1017" y="1216656"/>
            <a:ext cx="8955509" cy="4523863"/>
            <a:chOff x="-61017" y="1216656"/>
            <a:chExt cx="8955509" cy="4523863"/>
          </a:xfrm>
        </p:grpSpPr>
        <p:grpSp>
          <p:nvGrpSpPr>
            <p:cNvPr id="143" name="Group 142"/>
            <p:cNvGrpSpPr/>
            <p:nvPr/>
          </p:nvGrpSpPr>
          <p:grpSpPr>
            <a:xfrm>
              <a:off x="3038908" y="1216656"/>
              <a:ext cx="5855584" cy="4523863"/>
              <a:chOff x="-256548" y="2364231"/>
              <a:chExt cx="4525327" cy="349614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perspectiveContrastingLeftFacing"/>
              <a:lightRig rig="threePt" dir="t"/>
            </a:scene3d>
          </p:grpSpPr>
          <p:pic>
            <p:nvPicPr>
              <p:cNvPr id="14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6548" y="2364231"/>
                <a:ext cx="4525327" cy="3496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8" descr="C:\Users\iisaaira\AppData\Local\Microsoft\Windows\Temporary Internet Files\Content.IE5\G6PKBTT0\Green_check.svg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516" y="3135517"/>
                <a:ext cx="2333293" cy="2333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-61017" y="1972116"/>
              <a:ext cx="4016024" cy="3205102"/>
              <a:chOff x="467544" y="-18206"/>
              <a:chExt cx="8315025" cy="6636041"/>
            </a:xfrm>
            <a:scene3d>
              <a:camera prst="perspectiveContrastingRightFacing"/>
              <a:lightRig rig="threePt" dir="t"/>
            </a:scene3d>
          </p:grpSpPr>
          <p:grpSp>
            <p:nvGrpSpPr>
              <p:cNvPr id="147" name="Group 146"/>
              <p:cNvGrpSpPr/>
              <p:nvPr/>
            </p:nvGrpSpPr>
            <p:grpSpPr>
              <a:xfrm>
                <a:off x="467544" y="-18206"/>
                <a:ext cx="8315025" cy="6636041"/>
                <a:chOff x="467544" y="-18206"/>
                <a:chExt cx="8315025" cy="6636041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467544" y="-18206"/>
                  <a:ext cx="8315025" cy="6636041"/>
                  <a:chOff x="148720" y="107233"/>
                  <a:chExt cx="8315025" cy="6636041"/>
                </a:xfrm>
              </p:grpSpPr>
              <p:pic>
                <p:nvPicPr>
                  <p:cNvPr id="176" name="Picture 2" descr="\\fileservices.ad.jyu.fi\homes\iisaaira\Desktop\1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720" y="107233"/>
                    <a:ext cx="5749189" cy="3540995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7" name="Picture 3" descr="\\fileservices.ad.jyu.fi\homes\iisaaira\Desktop\2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39952" y="404664"/>
                    <a:ext cx="4323793" cy="3801136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8" name="Picture 4" descr="\\fileservices.ad.jyu.fi\homes\iisaaira\Desktop\3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720" y="3399264"/>
                    <a:ext cx="3834260" cy="3344010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9" name="Picture 5" descr="\\fileservices.ad.jyu.fi\homes\iisaaira\Desktop\4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63601" y="3648229"/>
                    <a:ext cx="3668616" cy="2846079"/>
                  </a:xfrm>
                  <a:prstGeom prst="round2DiagRect">
                    <a:avLst>
                      <a:gd name="adj1" fmla="val 16667"/>
                      <a:gd name="adj2" fmla="val 0"/>
                    </a:avLst>
                  </a:prstGeom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2" name="Group 151"/>
                <p:cNvGrpSpPr/>
                <p:nvPr/>
              </p:nvGrpSpPr>
              <p:grpSpPr>
                <a:xfrm rot="9271576">
                  <a:off x="2417371" y="2678326"/>
                  <a:ext cx="2931518" cy="576064"/>
                  <a:chOff x="1115616" y="5661248"/>
                  <a:chExt cx="3888432" cy="576064"/>
                </a:xfrm>
              </p:grpSpPr>
              <p:sp>
                <p:nvSpPr>
                  <p:cNvPr id="173" name="Rectangle 172"/>
                  <p:cNvSpPr/>
                  <p:nvPr/>
                </p:nvSpPr>
                <p:spPr>
                  <a:xfrm rot="10764032">
                    <a:off x="1907704" y="5661248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3059832" y="5949280"/>
                    <a:ext cx="194421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H="1">
                    <a:off x="1115616" y="594928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" name="Group 152"/>
                <p:cNvGrpSpPr/>
                <p:nvPr/>
              </p:nvGrpSpPr>
              <p:grpSpPr>
                <a:xfrm rot="20566119">
                  <a:off x="1223230" y="1071342"/>
                  <a:ext cx="3600401" cy="576064"/>
                  <a:chOff x="572410" y="5093871"/>
                  <a:chExt cx="3888433" cy="576064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1364499" y="5093871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71" name="Straight Arrow Connector 170"/>
                  <p:cNvCxnSpPr/>
                  <p:nvPr/>
                </p:nvCxnSpPr>
                <p:spPr>
                  <a:xfrm>
                    <a:off x="2516627" y="5381903"/>
                    <a:ext cx="194421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572410" y="538190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685910">
                  <a:off x="1533607" y="3684381"/>
                  <a:ext cx="2933280" cy="576064"/>
                  <a:chOff x="708564" y="5881906"/>
                  <a:chExt cx="3888431" cy="576064"/>
                </a:xfrm>
              </p:grpSpPr>
              <p:sp>
                <p:nvSpPr>
                  <p:cNvPr id="167" name="Rectangle 166"/>
                  <p:cNvSpPr/>
                  <p:nvPr/>
                </p:nvSpPr>
                <p:spPr>
                  <a:xfrm>
                    <a:off x="1500652" y="5881906"/>
                    <a:ext cx="187220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68" name="Straight Arrow Connector 167"/>
                  <p:cNvCxnSpPr/>
                  <p:nvPr/>
                </p:nvCxnSpPr>
                <p:spPr>
                  <a:xfrm>
                    <a:off x="2652779" y="6169938"/>
                    <a:ext cx="194421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 flipH="1">
                    <a:off x="708564" y="6169939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/>
                <p:cNvGrpSpPr/>
                <p:nvPr/>
              </p:nvGrpSpPr>
              <p:grpSpPr>
                <a:xfrm rot="9559430">
                  <a:off x="2727154" y="5130759"/>
                  <a:ext cx="2933282" cy="576064"/>
                  <a:chOff x="1683881" y="4771547"/>
                  <a:chExt cx="3888433" cy="576064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 rot="10829323">
                    <a:off x="2475969" y="4771547"/>
                    <a:ext cx="1872207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65" name="Straight Arrow Connector 164"/>
                  <p:cNvCxnSpPr/>
                  <p:nvPr/>
                </p:nvCxnSpPr>
                <p:spPr>
                  <a:xfrm>
                    <a:off x="3628097" y="5059579"/>
                    <a:ext cx="1944217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1683881" y="5059579"/>
                    <a:ext cx="1512169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 rot="4449864">
                  <a:off x="6019059" y="3646725"/>
                  <a:ext cx="1733526" cy="576064"/>
                  <a:chOff x="2116553" y="4817127"/>
                  <a:chExt cx="1872208" cy="576064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2116553" y="4817127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62" name="Straight Arrow Connector 161"/>
                  <p:cNvCxnSpPr>
                    <a:endCxn id="161" idx="3"/>
                  </p:cNvCxnSpPr>
                  <p:nvPr/>
                </p:nvCxnSpPr>
                <p:spPr>
                  <a:xfrm rot="1033881" flipV="1">
                    <a:off x="3284841" y="5006405"/>
                    <a:ext cx="687760" cy="197509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>
                    <a:endCxn id="161" idx="1"/>
                  </p:cNvCxnSpPr>
                  <p:nvPr/>
                </p:nvCxnSpPr>
                <p:spPr>
                  <a:xfrm rot="1033881" flipH="1">
                    <a:off x="2132712" y="5006404"/>
                    <a:ext cx="687761" cy="1975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Group 156"/>
                <p:cNvGrpSpPr/>
                <p:nvPr/>
              </p:nvGrpSpPr>
              <p:grpSpPr>
                <a:xfrm rot="13379698">
                  <a:off x="4388685" y="425038"/>
                  <a:ext cx="1825090" cy="580232"/>
                  <a:chOff x="1715077" y="5661248"/>
                  <a:chExt cx="2420841" cy="580232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 rot="10764032">
                    <a:off x="1907704" y="5661248"/>
                    <a:ext cx="1872208" cy="576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rgbClr val="FF0000"/>
                        </a:solidFill>
                        <a:latin typeface="Georgia" panose="02040502050405020303" pitchFamily="18" charset="0"/>
                      </a:rPr>
                      <a:t>Link</a:t>
                    </a:r>
                    <a:endParaRPr lang="fi-FI" sz="1600" dirty="0">
                      <a:solidFill>
                        <a:srgbClr val="FF0000"/>
                      </a:solidFill>
                      <a:latin typeface="Georgia" panose="02040502050405020303" pitchFamily="18" charset="0"/>
                    </a:endParaRPr>
                  </a:p>
                </p:txBody>
              </p:sp>
              <p:cxnSp>
                <p:nvCxnSpPr>
                  <p:cNvPr id="159" name="Straight Arrow Connector 158"/>
                  <p:cNvCxnSpPr/>
                  <p:nvPr/>
                </p:nvCxnSpPr>
                <p:spPr>
                  <a:xfrm rot="7776938" flipH="1" flipV="1">
                    <a:off x="3378772" y="5484334"/>
                    <a:ext cx="571768" cy="942524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rot="7776938">
                    <a:off x="1865619" y="5550902"/>
                    <a:ext cx="494013" cy="7950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8" name="Group 147"/>
              <p:cNvGrpSpPr/>
              <p:nvPr/>
            </p:nvGrpSpPr>
            <p:grpSpPr>
              <a:xfrm>
                <a:off x="1979711" y="1464188"/>
                <a:ext cx="4752529" cy="3837019"/>
                <a:chOff x="3051713" y="1983657"/>
                <a:chExt cx="2112164" cy="1705284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3051713" y="2216828"/>
                  <a:ext cx="2112164" cy="1472113"/>
                </a:xfrm>
                <a:prstGeom prst="line">
                  <a:avLst/>
                </a:prstGeom>
                <a:ln w="304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3268036" y="1983657"/>
                  <a:ext cx="1681838" cy="1705284"/>
                </a:xfrm>
                <a:prstGeom prst="line">
                  <a:avLst/>
                </a:prstGeom>
                <a:ln w="3048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0" name="Rounded Rectangle 179"/>
            <p:cNvSpPr/>
            <p:nvPr/>
          </p:nvSpPr>
          <p:spPr>
            <a:xfrm>
              <a:off x="1584857" y="1511549"/>
              <a:ext cx="4879683" cy="6035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Multi-page</a:t>
              </a:r>
              <a:r>
                <a:rPr lang="fi-FI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fi-FI" dirty="0" err="1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material</a:t>
              </a:r>
              <a:r>
                <a:rPr lang="fi-FI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vs. </a:t>
              </a:r>
              <a:r>
                <a:rPr lang="fi-FI" dirty="0" err="1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single-page</a:t>
              </a:r>
              <a:r>
                <a:rPr lang="fi-FI" dirty="0" smtClean="0">
                  <a:solidFill>
                    <a:schemeClr val="accent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TIM</a:t>
              </a:r>
              <a:endParaRPr lang="fi-FI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105</Words>
  <Application>Microsoft Office PowerPoint</Application>
  <PresentationFormat>On-screen Show (4:3)</PresentationFormat>
  <Paragraphs>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Airaksinen, Iikka</dc:creator>
  <cp:lastModifiedBy>Airaksinen, Iikka</cp:lastModifiedBy>
  <cp:revision>136</cp:revision>
  <dcterms:created xsi:type="dcterms:W3CDTF">2015-09-14T05:54:45Z</dcterms:created>
  <dcterms:modified xsi:type="dcterms:W3CDTF">2016-01-21T08:09:19Z</dcterms:modified>
</cp:coreProperties>
</file>