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38D"/>
    <a:srgbClr val="9AD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22.9.2015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3567" y="2746407"/>
            <a:ext cx="4642450" cy="1569279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</a:ln>
          <a:effectLst>
            <a:glow rad="876300">
              <a:srgbClr val="ABD38D">
                <a:alpha val="70588"/>
              </a:srgbClr>
            </a:glow>
            <a:innerShdw blurRad="63500" dist="50800" dir="54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7504" y="1124744"/>
            <a:ext cx="5904656" cy="2307872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679365" y="2746407"/>
            <a:ext cx="4642450" cy="1569279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</a:ln>
          <a:effectLst>
            <a:innerShdw blurRad="63500" dist="50800" dir="54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847033" y="3269436"/>
            <a:ext cx="431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</a:t>
            </a:r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endParaRPr lang="fi-FI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3567" y="2746407"/>
            <a:ext cx="4642450" cy="1569279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</a:ln>
          <a:effectLst>
            <a:innerShdw blurRad="127000" dist="38100" dir="90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847033" y="3084770"/>
            <a:ext cx="431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</a:t>
            </a:r>
            <a:r>
              <a:rPr lang="fi-FI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</a:t>
            </a:r>
            <a:r>
              <a:rPr lang="fi-FI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2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endParaRPr lang="fi-FI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3567" y="2746407"/>
            <a:ext cx="4642450" cy="1569279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innerShdw blurRad="127000" dist="38100" dir="90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847033" y="3269436"/>
            <a:ext cx="431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peek</a:t>
            </a:r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</a:t>
            </a:r>
            <a:endParaRPr lang="fi-FI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4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3567" y="2746407"/>
            <a:ext cx="4642450" cy="1569279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innerShdw blurRad="127000" dist="38100" dir="90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847033" y="3269436"/>
            <a:ext cx="431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TIM,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fi-FI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7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83567" y="2746407"/>
            <a:ext cx="4642450" cy="1569279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innerShdw blurRad="127000" dist="38100" dir="9000000">
              <a:schemeClr val="tx1">
                <a:alpha val="5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847033" y="3212976"/>
            <a:ext cx="431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fi-FI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stops</a:t>
            </a:r>
            <a:endParaRPr lang="fi-FI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6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Airaksinen, Iikka</cp:lastModifiedBy>
  <cp:revision>31</cp:revision>
  <dcterms:created xsi:type="dcterms:W3CDTF">2015-09-10T12:48:25Z</dcterms:created>
  <dcterms:modified xsi:type="dcterms:W3CDTF">2015-09-22T10:32:08Z</dcterms:modified>
</cp:coreProperties>
</file>