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21386800" cy="15122525"/>
  <p:notesSz cx="9144000" cy="6858000"/>
  <p:defaultTextStyle>
    <a:defPPr>
      <a:defRPr lang="fi-FI"/>
    </a:defPPr>
    <a:lvl1pPr marL="0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74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49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223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97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372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446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521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595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3A"/>
    <a:srgbClr val="49E9E5"/>
    <a:srgbClr val="8CD4D8"/>
    <a:srgbClr val="DDF2F3"/>
    <a:srgbClr val="ABDBDF"/>
    <a:srgbClr val="D5EDEF"/>
    <a:srgbClr val="ECF7F8"/>
    <a:srgbClr val="E8F7F8"/>
    <a:srgbClr val="A3DEE1"/>
    <a:srgbClr val="A8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28" y="-444"/>
      </p:cViewPr>
      <p:guideLst>
        <p:guide orient="horz" pos="4763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604010" y="4697787"/>
            <a:ext cx="18178780" cy="3241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15505430" y="605604"/>
            <a:ext cx="4812030" cy="12903154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069340" y="605604"/>
            <a:ext cx="14079643" cy="1290315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689410" y="9717625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689410" y="6409572"/>
            <a:ext cx="18178780" cy="3308052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4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2922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229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153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5844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0152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445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69340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871623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1" y="3385067"/>
            <a:ext cx="9449550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69341" y="4795801"/>
            <a:ext cx="9449550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10864200" y="3385067"/>
            <a:ext cx="9453263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10864200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61645" y="602102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9341" y="3164530"/>
            <a:ext cx="7036110" cy="10344228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191962" y="10585769"/>
            <a:ext cx="12832080" cy="12497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3074" indent="0">
              <a:buNone/>
              <a:defRPr sz="6400"/>
            </a:lvl2pPr>
            <a:lvl3pPr marL="2086149" indent="0">
              <a:buNone/>
              <a:defRPr sz="5500"/>
            </a:lvl3pPr>
            <a:lvl4pPr marL="3129223" indent="0">
              <a:buNone/>
              <a:defRPr sz="4600"/>
            </a:lvl4pPr>
            <a:lvl5pPr marL="4172297" indent="0">
              <a:buNone/>
              <a:defRPr sz="4600"/>
            </a:lvl5pPr>
            <a:lvl6pPr marL="5215372" indent="0">
              <a:buNone/>
              <a:defRPr sz="4600"/>
            </a:lvl6pPr>
            <a:lvl7pPr marL="6258446" indent="0">
              <a:buNone/>
              <a:defRPr sz="4600"/>
            </a:lvl7pPr>
            <a:lvl8pPr marL="7301521" indent="0">
              <a:buNone/>
              <a:defRPr sz="4600"/>
            </a:lvl8pPr>
            <a:lvl9pPr marL="8344595" indent="0">
              <a:buNone/>
              <a:defRPr sz="46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191962" y="11835478"/>
            <a:ext cx="12832080" cy="1774796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615" tIns="104307" rIns="208615" bIns="104307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0" y="3528591"/>
            <a:ext cx="19248120" cy="9980167"/>
          </a:xfrm>
          <a:prstGeom prst="rect">
            <a:avLst/>
          </a:prstGeom>
        </p:spPr>
        <p:txBody>
          <a:bodyPr vert="horz" lIns="208615" tIns="104307" rIns="208615" bIns="104307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69340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7307157" y="14016343"/>
            <a:ext cx="6772487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5327207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14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6" indent="-782306" algn="l" defTabSz="2086149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96" indent="-651921" algn="l" defTabSz="208614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86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760" indent="-521537" algn="l" defTabSz="2086149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835" indent="-521537" algn="l" defTabSz="2086149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909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983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058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132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74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49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223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97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372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446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521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595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392478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3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81" y="1217223"/>
            <a:ext cx="7212013" cy="123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320531" y="7633270"/>
            <a:ext cx="6336145" cy="4943287"/>
            <a:chOff x="1132273" y="765912"/>
            <a:chExt cx="6336145" cy="4943287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273" y="765912"/>
              <a:ext cx="4885062" cy="30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105571" y="3188919"/>
              <a:ext cx="5362847" cy="2520280"/>
            </a:xfrm>
            <a:prstGeom prst="roundRect">
              <a:avLst>
                <a:gd name="adj" fmla="val 22604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TIM-dokumentin</a:t>
              </a:r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luominen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Tapahtuu selaimella dokumentin osoitteessa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Tekstin sekaan voi lisätä monenlaisia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interaktiivisia elementtejä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esimerkiksi monivalintakysymyksiä </a:t>
              </a: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7633270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004768" y="10443425"/>
            <a:ext cx="4926185" cy="3148361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Lukijalle</a:t>
            </a:r>
          </a:p>
          <a:p>
            <a:pPr algn="ctr"/>
            <a:endParaRPr lang="fi-FI" sz="1800" b="1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Oranssit palkit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kertovat, mitkä asiat ovat vielä lukematta</a:t>
            </a: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Materiaalia voi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kommentoida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itseään ja myös muita varten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 voi tehdä materiaalin sekaan upotettuja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tehtäviä</a:t>
            </a:r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56496" y="3837169"/>
            <a:ext cx="5760640" cy="3567335"/>
            <a:chOff x="6660952" y="11002670"/>
            <a:chExt cx="5760640" cy="3567335"/>
          </a:xfrm>
        </p:grpSpPr>
        <p:sp>
          <p:nvSpPr>
            <p:cNvPr id="40" name="Rounded Rectangle 39"/>
            <p:cNvSpPr/>
            <p:nvPr/>
          </p:nvSpPr>
          <p:spPr>
            <a:xfrm>
              <a:off x="6660952" y="11002670"/>
              <a:ext cx="5760640" cy="3567335"/>
            </a:xfrm>
            <a:prstGeom prst="roundRect">
              <a:avLst>
                <a:gd name="adj" fmla="val 20861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Verkkoselainpohjainen e-materiaali, jonka perusrakennuspaloja ovat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dokumentit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TIM-dokumentti</a:t>
              </a: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(kuvassa) on yksi yhtenäinen ”liuska” tekstiä, kuvia, videoita jne. 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6" name="Picture 2" descr="C:\MyTemp\ohj\TIM\logot\logot\tim-logo_63heigh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721" y="11267962"/>
              <a:ext cx="10858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877095" y="965884"/>
            <a:ext cx="8779581" cy="6091034"/>
            <a:chOff x="12141175" y="1254985"/>
            <a:chExt cx="8779581" cy="6091034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9576" y="2330686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2141175" y="1866970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767" y="5412542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7920422" y="5151123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3780767" y="1254985"/>
              <a:ext cx="5094947" cy="4150413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Opettajalle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 voi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selata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tehtyjä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tehtäviä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tekohistorioita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niistä annettuja pisteitä,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yleiskatsauksesta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hän saa kokonaiskuvan siitä, miten asiat osattiin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Opetustilaisuuksiin </a:t>
              </a:r>
              <a:r>
                <a:rPr lang="fi-FI" sz="18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TIMin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työkalupakki sisältää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luentoseinän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slide-esityksen</a:t>
              </a:r>
              <a:r>
                <a:rPr lang="fi-FI" sz="18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luentokysymykset</a:t>
              </a:r>
            </a:p>
          </p:txBody>
        </p:sp>
      </p:grp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819" y="12302375"/>
            <a:ext cx="8943812" cy="297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392478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3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81" y="1217223"/>
            <a:ext cx="7212013" cy="123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320531" y="7633270"/>
            <a:ext cx="6336145" cy="4943287"/>
            <a:chOff x="1132273" y="765912"/>
            <a:chExt cx="6336145" cy="4943287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273" y="765912"/>
              <a:ext cx="4885062" cy="30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105571" y="3188919"/>
              <a:ext cx="5362847" cy="2520280"/>
            </a:xfrm>
            <a:prstGeom prst="roundRect">
              <a:avLst>
                <a:gd name="adj" fmla="val 22604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TIM-dokumentin</a:t>
              </a:r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luominen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Tapahtuu selaimella dokumentin osoitteessa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Tekstin sekaan voi lisätä monenlaisia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interaktiivisia elementtejä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esimerkiksi monivalintakysymyksiä </a:t>
              </a: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7633270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004768" y="10443425"/>
            <a:ext cx="4926185" cy="3148361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Lukijalle</a:t>
            </a:r>
          </a:p>
          <a:p>
            <a:pPr algn="ctr"/>
            <a:endParaRPr lang="fi-FI" sz="1800" b="1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Oranssit palkit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kertovat, mitkä asiat ovat vielä lukematta</a:t>
            </a: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Materiaalia voi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kommentoida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itseään ja myös muita varten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 voi tehdä materiaalin sekaan upotettuja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tehtäviä</a:t>
            </a:r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56496" y="3837169"/>
            <a:ext cx="5760640" cy="3567335"/>
            <a:chOff x="6660952" y="11002670"/>
            <a:chExt cx="5760640" cy="3567335"/>
          </a:xfrm>
        </p:grpSpPr>
        <p:sp>
          <p:nvSpPr>
            <p:cNvPr id="40" name="Rounded Rectangle 39"/>
            <p:cNvSpPr/>
            <p:nvPr/>
          </p:nvSpPr>
          <p:spPr>
            <a:xfrm>
              <a:off x="6660952" y="11002670"/>
              <a:ext cx="5760640" cy="3567335"/>
            </a:xfrm>
            <a:prstGeom prst="roundRect">
              <a:avLst>
                <a:gd name="adj" fmla="val 20861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Verkkoselainpohjainen e-materiaali, jonka perusrakennuspaloja ovat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dokumentit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TIM-dokumentti</a:t>
              </a: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(kuvassa) on yksi yhtenäinen ”liuska” tekstiä, kuvia, videoita </a:t>
              </a: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 </a:t>
              </a:r>
              <a:endPara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6" name="Picture 2" descr="C:\MyTemp\ohj\TIM\logot\logot\tim-logo_63heigh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721" y="11267962"/>
              <a:ext cx="10858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877095" y="965884"/>
            <a:ext cx="8779581" cy="6091034"/>
            <a:chOff x="12141175" y="1254985"/>
            <a:chExt cx="8779581" cy="6091034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9576" y="2330686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2141175" y="1866970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767" y="5412542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7920422" y="5151123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3780767" y="1254985"/>
              <a:ext cx="5094947" cy="4150413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Opettajalle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 voi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selata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tehtyjä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tehtäviä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tekohistorioita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niistä annettuja pisteitä,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yleiskatsauksesta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hän saa kokonaiskuvan siitä, miten asiat osattiin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Opetustilaisuuksiin </a:t>
              </a:r>
              <a:r>
                <a:rPr lang="fi-FI" sz="18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TIMin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työkalupakki sisältää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luentoseinän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slide-esityksen</a:t>
              </a:r>
              <a:r>
                <a:rPr lang="fi-FI" sz="18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luentokysymykset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848" y="12358264"/>
            <a:ext cx="8744309" cy="29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47451" y="13510557"/>
            <a:ext cx="6552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Tietotekniikan laitos</a:t>
            </a:r>
          </a:p>
          <a:p>
            <a:r>
              <a:rPr lang="fi-FI" sz="3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JYVÄSKYLÄ</a:t>
            </a:r>
            <a:endParaRPr lang="fi-FI" sz="32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392478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593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81" y="1217223"/>
            <a:ext cx="7212013" cy="123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320531" y="7633270"/>
            <a:ext cx="6336145" cy="4724994"/>
            <a:chOff x="1132273" y="765912"/>
            <a:chExt cx="6336145" cy="4724994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273" y="765912"/>
              <a:ext cx="4885062" cy="30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105571" y="3188919"/>
              <a:ext cx="5362847" cy="2301987"/>
            </a:xfrm>
            <a:prstGeom prst="roundRect">
              <a:avLst>
                <a:gd name="adj" fmla="val 22604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TIM-dokumentin</a:t>
              </a:r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luominen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Tapahtuu selaimella dokumentin 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osoitteessa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Elementtien lisäys ja muokkaus tehdään samaan tapaan kuin tekstin tai kuvien lisääminen</a:t>
              </a:r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" y="7633270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004768" y="10443425"/>
            <a:ext cx="4926185" cy="3148361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Lukijalle</a:t>
            </a:r>
          </a:p>
          <a:p>
            <a:pPr algn="ctr"/>
            <a:endParaRPr lang="fi-FI" sz="1800" b="1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Oranssit palkit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kertovat, mitkä asiat ovat vielä lukematta</a:t>
            </a: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Materiaalia voi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kommentoida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itseään ja myös muita varten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 voi tehdä materiaalin sekaan upotettuja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tehtäviä</a:t>
            </a:r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56496" y="3837169"/>
            <a:ext cx="5760640" cy="3567335"/>
            <a:chOff x="6660952" y="11002670"/>
            <a:chExt cx="5760640" cy="3567335"/>
          </a:xfrm>
        </p:grpSpPr>
        <p:sp>
          <p:nvSpPr>
            <p:cNvPr id="40" name="Rounded Rectangle 39"/>
            <p:cNvSpPr/>
            <p:nvPr/>
          </p:nvSpPr>
          <p:spPr>
            <a:xfrm>
              <a:off x="6660952" y="11002670"/>
              <a:ext cx="5760640" cy="3567335"/>
            </a:xfrm>
            <a:prstGeom prst="roundRect">
              <a:avLst>
                <a:gd name="adj" fmla="val 20861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Verkkoselainpohjainen e-materiaali, jonka perusrakennuspaloja ovat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dokumentit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20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TIM-dokumentti</a:t>
              </a: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(kuvassa) on yksi yhtenäinen ”liuska” tekstiä, </a:t>
              </a:r>
              <a:r>
                <a:rPr lang="fi-FI" sz="20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kuvia ja monenlaisia </a:t>
              </a:r>
              <a:r>
                <a:rPr lang="fi-FI" sz="20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interaktiivisia elementtejä</a:t>
              </a:r>
              <a:endParaRPr lang="fi-FI" sz="20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6" name="Picture 2" descr="C:\MyTemp\ohj\TIM\logot\logot\tim-logo_63heigh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721" y="11267962"/>
              <a:ext cx="10858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877095" y="965884"/>
            <a:ext cx="8779581" cy="6091034"/>
            <a:chOff x="12141175" y="1254985"/>
            <a:chExt cx="8779581" cy="6091034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9576" y="2330686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2141175" y="1866970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0767" y="5412542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7920422" y="5151123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3780767" y="1254985"/>
              <a:ext cx="5094947" cy="4150413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Opettajalle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 voi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selata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tehtyjä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tehtäviä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tekohistorioita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niistä annettuja pisteitä,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yleiskatsauksesta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hän saa kokonaiskuvan siitä, miten asiat osattiin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Opetustilaisuuksiin </a:t>
              </a:r>
              <a:r>
                <a:rPr lang="fi-FI" sz="18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TIMin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työkalupakki sisältää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luentoseinän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slide-esityksen</a:t>
              </a:r>
              <a:r>
                <a:rPr lang="fi-FI" sz="18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luentokysymykset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848" y="12358264"/>
            <a:ext cx="8744309" cy="29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47451" y="13510557"/>
            <a:ext cx="6552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Tietotekniikan laitos</a:t>
            </a:r>
          </a:p>
          <a:p>
            <a:r>
              <a:rPr lang="fi-FI" sz="32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JYVÄSKYLÄ</a:t>
            </a:r>
            <a:endParaRPr lang="fi-FI" sz="32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305</Words>
  <Application>Microsoft Office PowerPoint</Application>
  <PresentationFormat>Custom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Office-teema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Airaksinen, Iikka</cp:lastModifiedBy>
  <cp:revision>128</cp:revision>
  <dcterms:created xsi:type="dcterms:W3CDTF">2015-10-19T07:03:40Z</dcterms:created>
  <dcterms:modified xsi:type="dcterms:W3CDTF">2015-10-27T10:21:16Z</dcterms:modified>
</cp:coreProperties>
</file>