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21386800" cy="15122525"/>
  <p:notesSz cx="9872663" cy="6742113"/>
  <p:defaultTextStyle>
    <a:defPPr>
      <a:defRPr lang="fi-FI"/>
    </a:defPPr>
    <a:lvl1pPr marL="0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3074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86149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29223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72297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15372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58446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01521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44595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3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73A"/>
    <a:srgbClr val="49E9E5"/>
    <a:srgbClr val="8CD4D8"/>
    <a:srgbClr val="DDF2F3"/>
    <a:srgbClr val="ABDBDF"/>
    <a:srgbClr val="D5EDEF"/>
    <a:srgbClr val="ECF7F8"/>
    <a:srgbClr val="E8F7F8"/>
    <a:srgbClr val="A3DEE1"/>
    <a:srgbClr val="A8D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936" y="108"/>
      </p:cViewPr>
      <p:guideLst>
        <p:guide orient="horz" pos="4763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604010" y="4697787"/>
            <a:ext cx="18178780" cy="3241541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3208020" y="8569431"/>
            <a:ext cx="14970760" cy="38646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3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6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29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2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15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58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01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44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5.4.2017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5.4.2017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15505430" y="605604"/>
            <a:ext cx="4812030" cy="12903154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1069340" y="605604"/>
            <a:ext cx="14079643" cy="12903154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5.4.2017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5.4.2017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689410" y="9717625"/>
            <a:ext cx="18178780" cy="3003501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689410" y="6409572"/>
            <a:ext cx="18178780" cy="3308052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3074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614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129223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 marL="4172297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lvl6pPr marL="5215372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6pPr>
            <a:lvl7pPr marL="6258446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7pPr>
            <a:lvl8pPr marL="7301521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8pPr>
            <a:lvl9pPr marL="834459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5.4.2017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1069340" y="3528591"/>
            <a:ext cx="9445837" cy="9980167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10871623" y="3528591"/>
            <a:ext cx="9445837" cy="9980167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5.4.2017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069341" y="3385067"/>
            <a:ext cx="9449550" cy="1410735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074" indent="0">
              <a:buNone/>
              <a:defRPr sz="4600" b="1"/>
            </a:lvl2pPr>
            <a:lvl3pPr marL="2086149" indent="0">
              <a:buNone/>
              <a:defRPr sz="4100" b="1"/>
            </a:lvl3pPr>
            <a:lvl4pPr marL="3129223" indent="0">
              <a:buNone/>
              <a:defRPr sz="3600" b="1"/>
            </a:lvl4pPr>
            <a:lvl5pPr marL="4172297" indent="0">
              <a:buNone/>
              <a:defRPr sz="3600" b="1"/>
            </a:lvl5pPr>
            <a:lvl6pPr marL="5215372" indent="0">
              <a:buNone/>
              <a:defRPr sz="3600" b="1"/>
            </a:lvl6pPr>
            <a:lvl7pPr marL="6258446" indent="0">
              <a:buNone/>
              <a:defRPr sz="3600" b="1"/>
            </a:lvl7pPr>
            <a:lvl8pPr marL="7301521" indent="0">
              <a:buNone/>
              <a:defRPr sz="3600" b="1"/>
            </a:lvl8pPr>
            <a:lvl9pPr marL="8344595" indent="0">
              <a:buNone/>
              <a:defRPr sz="3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1069341" y="4795801"/>
            <a:ext cx="9449550" cy="871295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10864200" y="3385067"/>
            <a:ext cx="9453263" cy="1410735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074" indent="0">
              <a:buNone/>
              <a:defRPr sz="4600" b="1"/>
            </a:lvl2pPr>
            <a:lvl3pPr marL="2086149" indent="0">
              <a:buNone/>
              <a:defRPr sz="4100" b="1"/>
            </a:lvl3pPr>
            <a:lvl4pPr marL="3129223" indent="0">
              <a:buNone/>
              <a:defRPr sz="3600" b="1"/>
            </a:lvl4pPr>
            <a:lvl5pPr marL="4172297" indent="0">
              <a:buNone/>
              <a:defRPr sz="3600" b="1"/>
            </a:lvl5pPr>
            <a:lvl6pPr marL="5215372" indent="0">
              <a:buNone/>
              <a:defRPr sz="3600" b="1"/>
            </a:lvl6pPr>
            <a:lvl7pPr marL="6258446" indent="0">
              <a:buNone/>
              <a:defRPr sz="3600" b="1"/>
            </a:lvl7pPr>
            <a:lvl8pPr marL="7301521" indent="0">
              <a:buNone/>
              <a:defRPr sz="3600" b="1"/>
            </a:lvl8pPr>
            <a:lvl9pPr marL="8344595" indent="0">
              <a:buNone/>
              <a:defRPr sz="3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10864200" y="4795801"/>
            <a:ext cx="9453263" cy="871295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5.4.2017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5.4.2017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5.4.2017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69341" y="602100"/>
            <a:ext cx="7036110" cy="2562428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361645" y="602102"/>
            <a:ext cx="11955815" cy="12906656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069341" y="3164530"/>
            <a:ext cx="7036110" cy="10344228"/>
          </a:xfrm>
        </p:spPr>
        <p:txBody>
          <a:bodyPr/>
          <a:lstStyle>
            <a:lvl1pPr marL="0" indent="0">
              <a:buNone/>
              <a:defRPr sz="3300"/>
            </a:lvl1pPr>
            <a:lvl2pPr marL="1043074" indent="0">
              <a:buNone/>
              <a:defRPr sz="2800"/>
            </a:lvl2pPr>
            <a:lvl3pPr marL="2086149" indent="0">
              <a:buNone/>
              <a:defRPr sz="2300"/>
            </a:lvl3pPr>
            <a:lvl4pPr marL="3129223" indent="0">
              <a:buNone/>
              <a:defRPr sz="2100"/>
            </a:lvl4pPr>
            <a:lvl5pPr marL="4172297" indent="0">
              <a:buNone/>
              <a:defRPr sz="2100"/>
            </a:lvl5pPr>
            <a:lvl6pPr marL="5215372" indent="0">
              <a:buNone/>
              <a:defRPr sz="2100"/>
            </a:lvl6pPr>
            <a:lvl7pPr marL="6258446" indent="0">
              <a:buNone/>
              <a:defRPr sz="2100"/>
            </a:lvl7pPr>
            <a:lvl8pPr marL="7301521" indent="0">
              <a:buNone/>
              <a:defRPr sz="2100"/>
            </a:lvl8pPr>
            <a:lvl9pPr marL="8344595" indent="0">
              <a:buNone/>
              <a:defRPr sz="21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5.4.2017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191962" y="10585769"/>
            <a:ext cx="12832080" cy="1249709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4191962" y="1351226"/>
            <a:ext cx="12832080" cy="9073515"/>
          </a:xfrm>
        </p:spPr>
        <p:txBody>
          <a:bodyPr/>
          <a:lstStyle>
            <a:lvl1pPr marL="0" indent="0">
              <a:buNone/>
              <a:defRPr sz="7300"/>
            </a:lvl1pPr>
            <a:lvl2pPr marL="1043074" indent="0">
              <a:buNone/>
              <a:defRPr sz="6400"/>
            </a:lvl2pPr>
            <a:lvl3pPr marL="2086149" indent="0">
              <a:buNone/>
              <a:defRPr sz="5500"/>
            </a:lvl3pPr>
            <a:lvl4pPr marL="3129223" indent="0">
              <a:buNone/>
              <a:defRPr sz="4600"/>
            </a:lvl4pPr>
            <a:lvl5pPr marL="4172297" indent="0">
              <a:buNone/>
              <a:defRPr sz="4600"/>
            </a:lvl5pPr>
            <a:lvl6pPr marL="5215372" indent="0">
              <a:buNone/>
              <a:defRPr sz="4600"/>
            </a:lvl6pPr>
            <a:lvl7pPr marL="6258446" indent="0">
              <a:buNone/>
              <a:defRPr sz="4600"/>
            </a:lvl7pPr>
            <a:lvl8pPr marL="7301521" indent="0">
              <a:buNone/>
              <a:defRPr sz="4600"/>
            </a:lvl8pPr>
            <a:lvl9pPr marL="8344595" indent="0">
              <a:buNone/>
              <a:defRPr sz="46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191962" y="11835478"/>
            <a:ext cx="12832080" cy="1774796"/>
          </a:xfrm>
        </p:spPr>
        <p:txBody>
          <a:bodyPr/>
          <a:lstStyle>
            <a:lvl1pPr marL="0" indent="0">
              <a:buNone/>
              <a:defRPr sz="3300"/>
            </a:lvl1pPr>
            <a:lvl2pPr marL="1043074" indent="0">
              <a:buNone/>
              <a:defRPr sz="2800"/>
            </a:lvl2pPr>
            <a:lvl3pPr marL="2086149" indent="0">
              <a:buNone/>
              <a:defRPr sz="2300"/>
            </a:lvl3pPr>
            <a:lvl4pPr marL="3129223" indent="0">
              <a:buNone/>
              <a:defRPr sz="2100"/>
            </a:lvl4pPr>
            <a:lvl5pPr marL="4172297" indent="0">
              <a:buNone/>
              <a:defRPr sz="2100"/>
            </a:lvl5pPr>
            <a:lvl6pPr marL="5215372" indent="0">
              <a:buNone/>
              <a:defRPr sz="2100"/>
            </a:lvl6pPr>
            <a:lvl7pPr marL="6258446" indent="0">
              <a:buNone/>
              <a:defRPr sz="2100"/>
            </a:lvl7pPr>
            <a:lvl8pPr marL="7301521" indent="0">
              <a:buNone/>
              <a:defRPr sz="2100"/>
            </a:lvl8pPr>
            <a:lvl9pPr marL="8344595" indent="0">
              <a:buNone/>
              <a:defRPr sz="21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5.4.2017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1069340" y="605602"/>
            <a:ext cx="19248120" cy="2520421"/>
          </a:xfrm>
          <a:prstGeom prst="rect">
            <a:avLst/>
          </a:prstGeom>
        </p:spPr>
        <p:txBody>
          <a:bodyPr vert="horz" lIns="208615" tIns="104307" rIns="208615" bIns="104307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069340" y="3528591"/>
            <a:ext cx="19248120" cy="9980167"/>
          </a:xfrm>
          <a:prstGeom prst="rect">
            <a:avLst/>
          </a:prstGeom>
        </p:spPr>
        <p:txBody>
          <a:bodyPr vert="horz" lIns="208615" tIns="104307" rIns="208615" bIns="104307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1069340" y="14016343"/>
            <a:ext cx="4990253" cy="805134"/>
          </a:xfrm>
          <a:prstGeom prst="rect">
            <a:avLst/>
          </a:prstGeom>
        </p:spPr>
        <p:txBody>
          <a:bodyPr vert="horz" lIns="208615" tIns="104307" rIns="208615" bIns="104307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2AF66-0BE7-423D-A1D1-0E9F1936AD3A}" type="datetimeFigureOut">
              <a:rPr lang="fi-FI" smtClean="0"/>
              <a:t>5.4.2017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7307157" y="14016343"/>
            <a:ext cx="6772487" cy="805134"/>
          </a:xfrm>
          <a:prstGeom prst="rect">
            <a:avLst/>
          </a:prstGeom>
        </p:spPr>
        <p:txBody>
          <a:bodyPr vert="horz" lIns="208615" tIns="104307" rIns="208615" bIns="104307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15327207" y="14016343"/>
            <a:ext cx="4990253" cy="805134"/>
          </a:xfrm>
          <a:prstGeom prst="rect">
            <a:avLst/>
          </a:prstGeom>
        </p:spPr>
        <p:txBody>
          <a:bodyPr vert="horz" lIns="208615" tIns="104307" rIns="208615" bIns="104307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6149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306" indent="-782306" algn="l" defTabSz="2086149" rtl="0" eaLnBrk="1" latinLnBrk="0" hangingPunct="1">
        <a:spcBef>
          <a:spcPct val="20000"/>
        </a:spcBef>
        <a:buFont typeface="Arial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4996" indent="-651921" algn="l" defTabSz="2086149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07686" indent="-521537" algn="l" defTabSz="2086149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0760" indent="-521537" algn="l" defTabSz="2086149" rtl="0" eaLnBrk="1" latinLnBrk="0" hangingPunct="1">
        <a:spcBef>
          <a:spcPct val="20000"/>
        </a:spcBef>
        <a:buFont typeface="Arial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693835" indent="-521537" algn="l" defTabSz="2086149" rtl="0" eaLnBrk="1" latinLnBrk="0" hangingPunct="1">
        <a:spcBef>
          <a:spcPct val="20000"/>
        </a:spcBef>
        <a:buFont typeface="Arial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36909" indent="-521537" algn="l" defTabSz="2086149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79983" indent="-521537" algn="l" defTabSz="2086149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3058" indent="-521537" algn="l" defTabSz="2086149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66132" indent="-521537" algn="l" defTabSz="2086149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3074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6149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29223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2297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15372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58446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01521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44595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8F7F8">
                <a:alpha val="72157"/>
              </a:srgbClr>
            </a:gs>
            <a:gs pos="100000">
              <a:srgbClr val="8BD5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\\fileservices.ad.jyu.fi\homes\iisaaira\Desktop\sarjakuva\8_monivalint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52" y="12392478"/>
            <a:ext cx="3582334" cy="19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C:\MyTemp\ohj\TIM\tim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9593"/>
            <a:ext cx="6096012" cy="365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581" y="1217223"/>
            <a:ext cx="7212013" cy="1237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3937767" y="7439478"/>
            <a:ext cx="6336145" cy="4724994"/>
            <a:chOff x="1132273" y="765912"/>
            <a:chExt cx="6336145" cy="4724994"/>
          </a:xfrm>
        </p:grpSpPr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2273" y="765912"/>
              <a:ext cx="4885062" cy="3071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ounded Rectangle 7"/>
            <p:cNvSpPr/>
            <p:nvPr/>
          </p:nvSpPr>
          <p:spPr>
            <a:xfrm>
              <a:off x="2105571" y="3188919"/>
              <a:ext cx="5362847" cy="2301987"/>
            </a:xfrm>
            <a:prstGeom prst="roundRect">
              <a:avLst>
                <a:gd name="adj" fmla="val 22604"/>
              </a:avLst>
            </a:prstGeom>
            <a:solidFill>
              <a:srgbClr val="ECF7F8"/>
            </a:solidFill>
            <a:ln>
              <a:solidFill>
                <a:srgbClr val="ABDBDF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2200" b="1" dirty="0" err="1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TIM-dokumentin</a:t>
              </a:r>
              <a:r>
                <a:rPr lang="fi-FI" sz="2200" b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luominen</a:t>
              </a:r>
            </a:p>
            <a:p>
              <a:pPr algn="ctr"/>
              <a:endPara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Tapahtuu selaimella dokumentin osoitteessa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Elementtien lisäys ja muokkaus tehdään samaan tapaan kuin tekstin tai kuvien lisääminen</a:t>
              </a:r>
            </a:p>
          </p:txBody>
        </p:sp>
      </p:grp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86" y="7633270"/>
            <a:ext cx="4644066" cy="454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ounded Rectangle 35"/>
          <p:cNvSpPr/>
          <p:nvPr/>
        </p:nvSpPr>
        <p:spPr>
          <a:xfrm>
            <a:off x="5004768" y="10443425"/>
            <a:ext cx="4926185" cy="3148361"/>
          </a:xfrm>
          <a:prstGeom prst="roundRect">
            <a:avLst>
              <a:gd name="adj" fmla="val 25116"/>
            </a:avLst>
          </a:prstGeom>
          <a:solidFill>
            <a:srgbClr val="ECF7F8"/>
          </a:solidFill>
          <a:ln>
            <a:solidFill>
              <a:srgbClr val="ABDBD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200" b="1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Lukijalle</a:t>
            </a:r>
          </a:p>
          <a:p>
            <a:pPr algn="ctr"/>
            <a:endParaRPr lang="fi-FI" sz="1800" b="1" dirty="0" smtClean="0">
              <a:solidFill>
                <a:srgbClr val="16373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i-FI" sz="1800" b="1" i="1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Oranssit palkit </a:t>
            </a:r>
            <a:r>
              <a: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kertovat, mitkä asiat ovat vielä lukematta</a:t>
            </a:r>
            <a:endParaRPr lang="fi-FI" sz="1800" dirty="0">
              <a:solidFill>
                <a:srgbClr val="16373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Materiaalia voi </a:t>
            </a:r>
            <a:r>
              <a:rPr lang="fi-FI" sz="1800" b="1" i="1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kommentoida</a:t>
            </a:r>
            <a:r>
              <a: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itseään ja myös muita varten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i-FI" sz="1800" dirty="0">
              <a:solidFill>
                <a:srgbClr val="16373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Lukija voi tehdä materiaalin sekaan upotettuja </a:t>
            </a:r>
            <a:r>
              <a:rPr lang="fi-FI" sz="1800" b="1" i="1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tehtäviä</a:t>
            </a:r>
            <a:endParaRPr lang="fi-FI" sz="1800" dirty="0" smtClean="0">
              <a:solidFill>
                <a:srgbClr val="16373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556496" y="3837169"/>
            <a:ext cx="5760640" cy="3567335"/>
            <a:chOff x="6660952" y="11002670"/>
            <a:chExt cx="5760640" cy="3567335"/>
          </a:xfrm>
        </p:grpSpPr>
        <p:sp>
          <p:nvSpPr>
            <p:cNvPr id="40" name="Rounded Rectangle 39"/>
            <p:cNvSpPr/>
            <p:nvPr/>
          </p:nvSpPr>
          <p:spPr>
            <a:xfrm>
              <a:off x="6660952" y="11002670"/>
              <a:ext cx="5760640" cy="3567335"/>
            </a:xfrm>
            <a:prstGeom prst="roundRect">
              <a:avLst>
                <a:gd name="adj" fmla="val 20861"/>
              </a:avLst>
            </a:prstGeom>
            <a:solidFill>
              <a:srgbClr val="ECF7F8"/>
            </a:solidFill>
            <a:ln>
              <a:solidFill>
                <a:srgbClr val="ABDBDF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2200" b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  </a:t>
              </a:r>
            </a:p>
            <a:p>
              <a:pPr algn="ctr"/>
              <a:endPara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endParaRPr lang="fi-FI" sz="1800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fi-FI" sz="20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Verkkoselainpohjainen e-materiaali, jonka perusrakennuspaloja ovat </a:t>
              </a:r>
              <a:r>
                <a:rPr lang="fi-FI" sz="20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dokumentit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fi-FI" sz="20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fi-FI" sz="2000" dirty="0" err="1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TIM-dokumentti</a:t>
              </a:r>
              <a:r>
                <a:rPr lang="fi-FI" sz="20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(kuvassa) on yksi yhtenäinen ”liuska” tekstiä, kuvia ja monenlaisia </a:t>
              </a:r>
              <a:r>
                <a:rPr lang="fi-FI" sz="20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vuorovaikutteisia elementtejä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1026" name="Picture 2" descr="C:\MyTemp\ohj\TIM\logot\logot\tim-logo_63height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1721" y="11267962"/>
              <a:ext cx="1085850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11494331" y="532581"/>
            <a:ext cx="8779581" cy="6091034"/>
            <a:chOff x="12141175" y="1254985"/>
            <a:chExt cx="8779581" cy="6091034"/>
          </a:xfrm>
        </p:grpSpPr>
        <p:pic>
          <p:nvPicPr>
            <p:cNvPr id="4" name="Picture 4" descr="\\fileservices.ad.jyu.fi\homes\iisaaira\Desktop\sarjakuva\5_luento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99576" y="2330686"/>
              <a:ext cx="3821180" cy="2453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12141175" y="1866970"/>
              <a:ext cx="2673435" cy="3307239"/>
              <a:chOff x="1988914" y="1276870"/>
              <a:chExt cx="8859436" cy="10959783"/>
            </a:xfrm>
          </p:grpSpPr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4610786">
                <a:off x="630808" y="2634976"/>
                <a:ext cx="7659687" cy="4943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3" descr="\\fileservices.ad.jyu.fi\homes\iisaaira\Desktop\sarjakuva\7_harjoitus_2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5572317">
                <a:off x="1847025" y="2882345"/>
                <a:ext cx="7697275" cy="49632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\\fileservices.ad.jyu.fi\homes\iisaaira\Desktop\sarjakuva\7_harjoitus_3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457328">
                <a:off x="2845340" y="3442100"/>
                <a:ext cx="7687748" cy="4944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5" descr="\\fileservices.ad.jyu.fi\homes\iisaaira\Desktop\sarjakuva\7_harjoitus_4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7855620">
                <a:off x="3946120" y="4677457"/>
                <a:ext cx="7687748" cy="49251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6" descr="\\fileservices.ad.jyu.fi\homes\iisaaira\Desktop\sarjakuva\7_harjoitus_5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806604">
                <a:off x="4527630" y="5915933"/>
                <a:ext cx="7706801" cy="49346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80767" y="5412542"/>
              <a:ext cx="3820262" cy="1933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1" name="Group 30"/>
            <p:cNvGrpSpPr/>
            <p:nvPr/>
          </p:nvGrpSpPr>
          <p:grpSpPr>
            <a:xfrm>
              <a:off x="17920422" y="5151123"/>
              <a:ext cx="3000334" cy="2139005"/>
              <a:chOff x="6660952" y="3096766"/>
              <a:chExt cx="10743745" cy="7659456"/>
            </a:xfrm>
          </p:grpSpPr>
          <p:pic>
            <p:nvPicPr>
              <p:cNvPr id="32" name="Picture 5" descr="\\fileservices.ad.jyu.fi\homes\iisaaira\Desktop\sarjakuva2\New folder\4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69264" y="3096766"/>
                <a:ext cx="7935433" cy="4582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4" descr="\\fileservices.ad.jyu.fi\homes\iisaaira\Desktop\sarjakuva2\New folder\3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3160" y="4032870"/>
                <a:ext cx="7925907" cy="4582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3" descr="\\fileservices.ad.jyu.fi\homes\iisaaira\Desktop\sarjakuva2\New folder\2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97056" y="5040982"/>
                <a:ext cx="7925907" cy="4563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2" descr="\\fileservices.ad.jyu.fi\homes\iisaaira\Desktop\sarjakuva2\New folder\1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0952" y="6193110"/>
                <a:ext cx="7925907" cy="4563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Rounded Rectangle 40"/>
            <p:cNvSpPr/>
            <p:nvPr/>
          </p:nvSpPr>
          <p:spPr>
            <a:xfrm>
              <a:off x="13780767" y="1254985"/>
              <a:ext cx="5094947" cy="4150413"/>
            </a:xfrm>
            <a:prstGeom prst="roundRect">
              <a:avLst>
                <a:gd name="adj" fmla="val 20942"/>
              </a:avLst>
            </a:prstGeom>
            <a:solidFill>
              <a:srgbClr val="ECF7F8"/>
            </a:solidFill>
            <a:ln>
              <a:solidFill>
                <a:srgbClr val="ABDBDF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2200" b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Opettajalle</a:t>
              </a:r>
            </a:p>
            <a:p>
              <a:pPr algn="ctr"/>
              <a:endPara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Opettaja voi </a:t>
              </a:r>
              <a:r>
                <a:rPr lang="fi-FI" sz="18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selata</a:t>
              </a: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tehtyjä </a:t>
              </a:r>
              <a:r>
                <a:rPr lang="fi-FI" sz="18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tehtäviä</a:t>
              </a: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</a:t>
              </a:r>
              <a:r>
                <a:rPr lang="fi-FI" sz="18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vastaushistoriaa</a:t>
              </a: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annettuja pisteitä, ja </a:t>
              </a:r>
              <a:r>
                <a:rPr lang="fi-FI" sz="18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yleiskatsauksesta</a:t>
              </a: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hän saa kokonaiskuvan siitä, miten asiat osattiin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fi-FI" sz="1800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Opetustilaisuuksiin </a:t>
              </a:r>
              <a:r>
                <a:rPr lang="fi-FI" sz="1800" dirty="0" err="1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TIMin</a:t>
              </a: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työkalupakki sisältää </a:t>
              </a:r>
              <a:r>
                <a:rPr lang="fi-FI" sz="18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luentoseinän</a:t>
              </a: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</a:t>
              </a:r>
              <a:r>
                <a:rPr lang="fi-FI" sz="18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kalvoesityksen</a:t>
              </a: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ja </a:t>
              </a:r>
              <a:r>
                <a:rPr lang="fi-FI" sz="18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luentokysymykset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061648" y="12015155"/>
            <a:ext cx="8748290" cy="2921542"/>
            <a:chOff x="12801848" y="12358264"/>
            <a:chExt cx="8748290" cy="292154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01848" y="12358264"/>
              <a:ext cx="8744309" cy="29109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4147451" y="13510557"/>
              <a:ext cx="65529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24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Informaatioteknologian tiedekunta</a:t>
              </a:r>
              <a:endParaRPr lang="fi-FI" sz="24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fi-FI" sz="32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UNIVERSITY OF JYVÄSKYLÄ</a:t>
              </a:r>
              <a:endParaRPr lang="fi-FI" sz="3200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05829" y="12368867"/>
              <a:ext cx="8744309" cy="29109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1239080" y="2913836"/>
            <a:ext cx="383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https://tim.jyu.fi    tim@jyu.fi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806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ema">
  <a:themeElements>
    <a:clrScheme name="Toimist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oimi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oimis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108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Office-teema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Airaksinen, Iikka</dc:creator>
  <cp:lastModifiedBy>Vesa Lappalainen</cp:lastModifiedBy>
  <cp:revision>140</cp:revision>
  <cp:lastPrinted>2017-04-05T09:23:58Z</cp:lastPrinted>
  <dcterms:created xsi:type="dcterms:W3CDTF">2015-10-19T07:03:40Z</dcterms:created>
  <dcterms:modified xsi:type="dcterms:W3CDTF">2017-04-05T09:35:02Z</dcterms:modified>
</cp:coreProperties>
</file>