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21386800" cy="15122525"/>
  <p:notesSz cx="9872663" cy="6742113"/>
  <p:defaultTextStyle>
    <a:defPPr>
      <a:defRPr lang="fi-FI"/>
    </a:defPPr>
    <a:lvl1pPr marL="0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074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149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223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297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372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446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521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595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3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73A"/>
    <a:srgbClr val="49E9E5"/>
    <a:srgbClr val="8CD4D8"/>
    <a:srgbClr val="DDF2F3"/>
    <a:srgbClr val="ABDBDF"/>
    <a:srgbClr val="D5EDEF"/>
    <a:srgbClr val="ECF7F8"/>
    <a:srgbClr val="E8F7F8"/>
    <a:srgbClr val="A3DEE1"/>
    <a:srgbClr val="A8D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96" y="96"/>
      </p:cViewPr>
      <p:guideLst>
        <p:guide orient="horz" pos="4763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604010" y="4697787"/>
            <a:ext cx="18178780" cy="3241541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208020" y="8569431"/>
            <a:ext cx="1497076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15505430" y="605604"/>
            <a:ext cx="4812030" cy="12903154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1069340" y="605604"/>
            <a:ext cx="14079643" cy="1290315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689410" y="9717625"/>
            <a:ext cx="18178780" cy="3003501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689410" y="6409572"/>
            <a:ext cx="18178780" cy="3308052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07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14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2922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229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153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5844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0152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445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69340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871623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1" y="3385067"/>
            <a:ext cx="9449550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69341" y="4795801"/>
            <a:ext cx="9449550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10864200" y="3385067"/>
            <a:ext cx="9453263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10864200" y="4795801"/>
            <a:ext cx="9453263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69341" y="602100"/>
            <a:ext cx="7036110" cy="25624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61645" y="602102"/>
            <a:ext cx="11955815" cy="12906656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69341" y="3164530"/>
            <a:ext cx="7036110" cy="10344228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191962" y="10585769"/>
            <a:ext cx="12832080" cy="124970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191962" y="1351226"/>
            <a:ext cx="12832080" cy="9073515"/>
          </a:xfrm>
        </p:spPr>
        <p:txBody>
          <a:bodyPr/>
          <a:lstStyle>
            <a:lvl1pPr marL="0" indent="0">
              <a:buNone/>
              <a:defRPr sz="7300"/>
            </a:lvl1pPr>
            <a:lvl2pPr marL="1043074" indent="0">
              <a:buNone/>
              <a:defRPr sz="6400"/>
            </a:lvl2pPr>
            <a:lvl3pPr marL="2086149" indent="0">
              <a:buNone/>
              <a:defRPr sz="5500"/>
            </a:lvl3pPr>
            <a:lvl4pPr marL="3129223" indent="0">
              <a:buNone/>
              <a:defRPr sz="4600"/>
            </a:lvl4pPr>
            <a:lvl5pPr marL="4172297" indent="0">
              <a:buNone/>
              <a:defRPr sz="4600"/>
            </a:lvl5pPr>
            <a:lvl6pPr marL="5215372" indent="0">
              <a:buNone/>
              <a:defRPr sz="4600"/>
            </a:lvl6pPr>
            <a:lvl7pPr marL="6258446" indent="0">
              <a:buNone/>
              <a:defRPr sz="4600"/>
            </a:lvl7pPr>
            <a:lvl8pPr marL="7301521" indent="0">
              <a:buNone/>
              <a:defRPr sz="4600"/>
            </a:lvl8pPr>
            <a:lvl9pPr marL="8344595" indent="0">
              <a:buNone/>
              <a:defRPr sz="46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191962" y="11835478"/>
            <a:ext cx="12832080" cy="1774796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69340" y="605602"/>
            <a:ext cx="19248120" cy="2520421"/>
          </a:xfrm>
          <a:prstGeom prst="rect">
            <a:avLst/>
          </a:prstGeom>
        </p:spPr>
        <p:txBody>
          <a:bodyPr vert="horz" lIns="208615" tIns="104307" rIns="208615" bIns="104307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0" y="3528591"/>
            <a:ext cx="19248120" cy="9980167"/>
          </a:xfrm>
          <a:prstGeom prst="rect">
            <a:avLst/>
          </a:prstGeom>
        </p:spPr>
        <p:txBody>
          <a:bodyPr vert="horz" lIns="208615" tIns="104307" rIns="208615" bIns="104307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69340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7307157" y="14016343"/>
            <a:ext cx="6772487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5327207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14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06" indent="-782306" algn="l" defTabSz="2086149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4996" indent="-651921" algn="l" defTabSz="208614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686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760" indent="-521537" algn="l" defTabSz="2086149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835" indent="-521537" algn="l" defTabSz="2086149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6909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9983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058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132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074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149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223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297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372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446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521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595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F7F8">
                <a:alpha val="72157"/>
              </a:srgbClr>
            </a:gs>
            <a:gs pos="100000">
              <a:srgbClr val="8BD5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fileservices.ad.jyu.fi\homes\iisaaira\Desktop\sarjakuva\8_monivalin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52" y="12392478"/>
            <a:ext cx="3582334" cy="19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MyTemp\ohj\TIM\tim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593"/>
            <a:ext cx="6096012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3937767" y="7439478"/>
            <a:ext cx="6336145" cy="4724994"/>
            <a:chOff x="1132273" y="765912"/>
            <a:chExt cx="6336145" cy="4724994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273" y="765912"/>
              <a:ext cx="4885062" cy="30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2105571" y="3188919"/>
              <a:ext cx="5362847" cy="2301987"/>
            </a:xfrm>
            <a:prstGeom prst="roundRect">
              <a:avLst>
                <a:gd name="adj" fmla="val 22604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Author</a:t>
              </a:r>
              <a:endPara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simply use 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 web 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browser</a:t>
              </a:r>
              <a:endPara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 add 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and modify 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interactive 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elements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just 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like text and 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images</a:t>
              </a:r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6" y="7633270"/>
            <a:ext cx="4644066" cy="454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54186" y="3823109"/>
            <a:ext cx="5760640" cy="3567335"/>
            <a:chOff x="6358642" y="10988610"/>
            <a:chExt cx="5760640" cy="3567335"/>
          </a:xfrm>
        </p:grpSpPr>
        <p:sp>
          <p:nvSpPr>
            <p:cNvPr id="40" name="Rounded Rectangle 39"/>
            <p:cNvSpPr/>
            <p:nvPr/>
          </p:nvSpPr>
          <p:spPr>
            <a:xfrm>
              <a:off x="6358642" y="10988610"/>
              <a:ext cx="5760640" cy="3567335"/>
            </a:xfrm>
            <a:prstGeom prst="roundRect">
              <a:avLst>
                <a:gd name="adj" fmla="val 20861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</a:t>
              </a:r>
            </a:p>
            <a:p>
              <a:pPr algn="ctr"/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 web 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browser-based 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electronic learning material, based on the concept of </a:t>
              </a:r>
              <a:r>
                <a:rPr lang="en-US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documents</a:t>
              </a:r>
              <a:endParaRPr lang="fi-FI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document is a continuous stream of elements, such as text, images, and many kinds of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interactive components</a:t>
              </a:r>
              <a:endParaRPr lang="fi-FI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26" name="Picture 2" descr="C:\MyTemp\ohj\TIM\logot\logot\tim-logo_63heigh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721" y="11267962"/>
              <a:ext cx="1085850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1494330" y="439842"/>
            <a:ext cx="9755745" cy="6183773"/>
            <a:chOff x="12141175" y="1162246"/>
            <a:chExt cx="9374971" cy="6183773"/>
          </a:xfrm>
        </p:grpSpPr>
        <p:pic>
          <p:nvPicPr>
            <p:cNvPr id="4" name="Picture 4" descr="\\fileservices.ad.jyu.fi\homes\iisaaira\Desktop\sarjakuva\5_luent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4966" y="2461841"/>
              <a:ext cx="3821180" cy="2453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12141175" y="1866970"/>
              <a:ext cx="2673435" cy="3307239"/>
              <a:chOff x="1988914" y="1276870"/>
              <a:chExt cx="8859436" cy="1095978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610786">
                <a:off x="630808" y="2634976"/>
                <a:ext cx="7659687" cy="494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 descr="\\fileservices.ad.jyu.fi\homes\iisaaira\Desktop\sarjakuva\7_harjoitus_2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572317">
                <a:off x="1847025" y="2882345"/>
                <a:ext cx="7697275" cy="4963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\\fileservices.ad.jyu.fi\homes\iisaaira\Desktop\sarjakuva\7_harjoitus_3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457328">
                <a:off x="2845340" y="3442100"/>
                <a:ext cx="7687748" cy="4944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5" descr="\\fileservices.ad.jyu.fi\homes\iisaaira\Desktop\sarjakuva\7_harjoitus_4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855620">
                <a:off x="3946120" y="4677457"/>
                <a:ext cx="7687748" cy="492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6" descr="\\fileservices.ad.jyu.fi\homes\iisaaira\Desktop\sarjakuva\7_harjoitus_5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806604">
                <a:off x="4527630" y="5915933"/>
                <a:ext cx="7706801" cy="4934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0767" y="5412542"/>
              <a:ext cx="3820262" cy="193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17920422" y="5151123"/>
              <a:ext cx="3000334" cy="2139005"/>
              <a:chOff x="6660952" y="3096766"/>
              <a:chExt cx="10743745" cy="7659456"/>
            </a:xfrm>
          </p:grpSpPr>
          <p:pic>
            <p:nvPicPr>
              <p:cNvPr id="32" name="Picture 5" descr="\\fileservices.ad.jyu.fi\homes\iisaaira\Desktop\sarjakuva2\New folder\4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9264" y="3096766"/>
                <a:ext cx="7935433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\\fileservices.ad.jyu.fi\homes\iisaaira\Desktop\sarjakuva2\New folder\3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160" y="4032870"/>
                <a:ext cx="7925907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 descr="\\fileservices.ad.jyu.fi\homes\iisaaira\Desktop\sarjakuva2\New folder\2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7056" y="5040982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\\fileservices.ad.jyu.fi\homes\iisaaira\Desktop\sarjakuva2\New folder\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952" y="6193110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/>
            <p:cNvSpPr/>
            <p:nvPr/>
          </p:nvSpPr>
          <p:spPr>
            <a:xfrm>
              <a:off x="13336429" y="1162246"/>
              <a:ext cx="6353070" cy="4682994"/>
            </a:xfrm>
            <a:prstGeom prst="roundRect">
              <a:avLst>
                <a:gd name="adj" fmla="val 20942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Teacher</a:t>
              </a:r>
              <a:endPara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browse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the full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history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of submitted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assignments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of each student, and marks given for each assignment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provided with 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overall view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on how well students succeeded in a particular assignment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use a 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lecture mode 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with a </a:t>
              </a:r>
              <a:r>
                <a:rPr lang="en-US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lecture wall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and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clicker question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tools 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as </a:t>
              </a:r>
              <a:r>
                <a:rPr lang="en-US" sz="22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well as a </a:t>
              </a:r>
              <a:r>
                <a:rPr lang="en-US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slide show</a:t>
              </a:r>
              <a:endParaRPr lang="fi-FI" sz="1800" b="1" i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061648" y="12015155"/>
            <a:ext cx="8744309" cy="2910939"/>
            <a:chOff x="12801848" y="12358264"/>
            <a:chExt cx="8744309" cy="291093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1848" y="12358264"/>
              <a:ext cx="8744309" cy="29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220833" y="13510557"/>
              <a:ext cx="64796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Faculty of Information Technology </a:t>
              </a:r>
              <a:r>
                <a:rPr lang="fi-FI" sz="3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UNIVERSITY OF JYVÄSKYLÄ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39080" y="2913836"/>
            <a:ext cx="383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https://tim.jyu.fi    tim@jyu.fi</a:t>
            </a:r>
          </a:p>
        </p:txBody>
      </p:sp>
      <p:pic>
        <p:nvPicPr>
          <p:cNvPr id="37" name="Kuva 6" descr="Kuva, joka sisältää kohteen tietokone&#10;&#10;Kuvaus luotu automaattisesti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1628">
            <a:off x="7808197" y="731864"/>
            <a:ext cx="5403868" cy="1331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004768" y="10443425"/>
            <a:ext cx="5688632" cy="3945039"/>
          </a:xfrm>
          <a:prstGeom prst="roundRect">
            <a:avLst>
              <a:gd name="adj" fmla="val 25116"/>
            </a:avLst>
          </a:prstGeom>
          <a:solidFill>
            <a:srgbClr val="ECF7F8"/>
          </a:solidFill>
          <a:ln>
            <a:solidFill>
              <a:srgbClr val="ABDBD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Reader</a:t>
            </a:r>
            <a:endParaRPr lang="en-US" sz="2200" b="1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i-FI" sz="2200" b="1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</a:t>
            </a: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the </a:t>
            </a:r>
            <a:r>
              <a: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assignments</a:t>
            </a: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are embedded in </a:t>
            </a:r>
            <a:r>
              <a:rPr lang="en-US" sz="22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material</a:t>
            </a:r>
            <a:endParaRPr lang="en-US" sz="22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use </a:t>
            </a:r>
            <a:r>
              <a:rPr lang="en-US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range </a:t>
            </a:r>
            <a:r>
              <a: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indicators</a:t>
            </a: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appear </a:t>
            </a: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to unread text paragraphs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</a:t>
            </a:r>
            <a:r>
              <a:rPr lang="en-US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</a:t>
            </a:r>
            <a:r>
              <a:rPr lang="en-US" sz="22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</a:t>
            </a:r>
            <a:r>
              <a:rPr lang="en-US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 p</a:t>
            </a:r>
            <a:r>
              <a:rPr lang="en-US" sz="22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rivately</a:t>
            </a:r>
            <a:r>
              <a:rPr lang="en-US" sz="22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publicly</a:t>
            </a:r>
            <a:endParaRPr lang="fi-FI" sz="22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6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149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Office-teema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Airaksinen, Iikka</dc:creator>
  <cp:lastModifiedBy>Vesa Tapani Lappalainen</cp:lastModifiedBy>
  <cp:revision>151</cp:revision>
  <cp:lastPrinted>2019-10-11T05:44:01Z</cp:lastPrinted>
  <dcterms:created xsi:type="dcterms:W3CDTF">2015-10-19T07:03:40Z</dcterms:created>
  <dcterms:modified xsi:type="dcterms:W3CDTF">2019-10-11T11:17:05Z</dcterms:modified>
</cp:coreProperties>
</file>