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70" r:id="rId6"/>
    <p:sldId id="269" r:id="rId7"/>
    <p:sldId id="268" r:id="rId8"/>
    <p:sldId id="272"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Uber Fares Analysis</a:t>
            </a:r>
            <a:endParaRPr lang="en-US"/>
          </a:p>
        </p:txBody>
      </p:sp>
      <p:sp>
        <p:nvSpPr>
          <p:cNvPr id="3" name="Subtitle 2"/>
          <p:cNvSpPr>
            <a:spLocks noGrp="1"/>
          </p:cNvSpPr>
          <p:nvPr>
            <p:ph type="subTitle" idx="1"/>
          </p:nvPr>
        </p:nvSpPr>
        <p:spPr/>
        <p:txBody>
          <a:bodyPr/>
          <a:p>
            <a:r>
              <a:rPr lang="en-US"/>
              <a:t>presented by:</a:t>
            </a:r>
            <a:endParaRPr lang="en-US"/>
          </a:p>
          <a:p>
            <a:r>
              <a:rPr lang="en-US"/>
              <a:t>IRAKOZE TIMOTHEE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3"/>
          <p:cNvPicPr>
            <a:picLocks noChangeAspect="1"/>
          </p:cNvPicPr>
          <p:nvPr>
            <p:ph idx="1"/>
          </p:nvPr>
        </p:nvPicPr>
        <p:blipFill>
          <a:blip r:embed="rId1"/>
          <a:stretch>
            <a:fillRect/>
          </a:stretch>
        </p:blipFill>
        <p:spPr>
          <a:xfrm>
            <a:off x="2068195" y="2173605"/>
            <a:ext cx="7627620" cy="4072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4"/>
          <p:cNvPicPr>
            <a:picLocks noChangeAspect="1"/>
          </p:cNvPicPr>
          <p:nvPr>
            <p:ph idx="1"/>
          </p:nvPr>
        </p:nvPicPr>
        <p:blipFill>
          <a:blip r:embed="rId1"/>
          <a:stretch>
            <a:fillRect/>
          </a:stretch>
        </p:blipFill>
        <p:spPr>
          <a:xfrm>
            <a:off x="2686685" y="2366010"/>
            <a:ext cx="7267575" cy="3270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6"/>
          <p:cNvPicPr>
            <a:picLocks noChangeAspect="1"/>
          </p:cNvPicPr>
          <p:nvPr>
            <p:ph idx="1"/>
          </p:nvPr>
        </p:nvPicPr>
        <p:blipFill>
          <a:blip r:embed="rId1"/>
          <a:stretch>
            <a:fillRect/>
          </a:stretch>
        </p:blipFill>
        <p:spPr>
          <a:xfrm>
            <a:off x="2094865" y="1691005"/>
            <a:ext cx="7186295" cy="4696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7"/>
          <p:cNvPicPr>
            <a:picLocks noChangeAspect="1"/>
          </p:cNvPicPr>
          <p:nvPr>
            <p:ph idx="1"/>
          </p:nvPr>
        </p:nvPicPr>
        <p:blipFill>
          <a:blip r:embed="rId1"/>
          <a:stretch>
            <a:fillRect/>
          </a:stretch>
        </p:blipFill>
        <p:spPr>
          <a:xfrm>
            <a:off x="2283460" y="1584960"/>
            <a:ext cx="5710555" cy="3619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8"/>
          <p:cNvPicPr>
            <a:picLocks noChangeAspect="1"/>
          </p:cNvPicPr>
          <p:nvPr>
            <p:ph idx="1"/>
          </p:nvPr>
        </p:nvPicPr>
        <p:blipFill>
          <a:blip r:embed="rId1"/>
          <a:stretch>
            <a:fillRect/>
          </a:stretch>
        </p:blipFill>
        <p:spPr>
          <a:xfrm>
            <a:off x="2115185" y="2057400"/>
            <a:ext cx="7071995" cy="3536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9"/>
          <p:cNvPicPr>
            <a:picLocks noChangeAspect="1"/>
          </p:cNvPicPr>
          <p:nvPr>
            <p:ph idx="1"/>
          </p:nvPr>
        </p:nvPicPr>
        <p:blipFill>
          <a:blip r:embed="rId1"/>
          <a:stretch>
            <a:fillRect/>
          </a:stretch>
        </p:blipFill>
        <p:spPr>
          <a:xfrm>
            <a:off x="2077720" y="1972310"/>
            <a:ext cx="7345680" cy="3817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0"/>
          <p:cNvPicPr>
            <a:picLocks noChangeAspect="1"/>
          </p:cNvPicPr>
          <p:nvPr>
            <p:ph idx="1"/>
          </p:nvPr>
        </p:nvPicPr>
        <p:blipFill>
          <a:blip r:embed="rId1"/>
          <a:stretch>
            <a:fillRect/>
          </a:stretch>
        </p:blipFill>
        <p:spPr>
          <a:xfrm>
            <a:off x="2057400" y="2103755"/>
            <a:ext cx="7833360" cy="2498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ltLang="en-US"/>
              <a:t>The analysis reveals critical patterns in Uber’s fare structure, including higher fares during peak hours (7–9 AM, 5–7 PM) and a strong correlation between trip distance and fare amounts. Geographic and temporal trends highlight opportunities for dynamic pricing adjustments and resource allocation. These insights empower Uber to refine pricing models, improve driver availability during high-demand periods, and boost profitability. For future work, integrating weather or traffic data could further enhance predictive accuracy.</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Introduction</a:t>
            </a:r>
            <a:endParaRPr lang="en-US" altLang="en-US" b="1"/>
          </a:p>
        </p:txBody>
      </p:sp>
      <p:sp>
        <p:nvSpPr>
          <p:cNvPr id="3" name="Content Placeholder 2"/>
          <p:cNvSpPr>
            <a:spLocks noGrp="1"/>
          </p:cNvSpPr>
          <p:nvPr>
            <p:ph idx="1"/>
          </p:nvPr>
        </p:nvSpPr>
        <p:spPr/>
        <p:txBody>
          <a:bodyPr/>
          <a:p>
            <a:r>
              <a:rPr lang="en-US" altLang="en-US"/>
              <a:t>This report presents a comprehensive analysis of Uber fare patterns and ride trends, leveraging the Uber Fares Dataset to uncover actionable insights. Using Power BI, we explore key metrics such as fare distributions, time-based demand fluctuations, and peak-hour pricing trends. The goal is to identify operational efficiencies, optimize pricing strategies, and enhance customer experience through data-driven decision-making.</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2"/>
          <p:cNvPicPr>
            <a:picLocks noChangeAspect="1"/>
          </p:cNvPicPr>
          <p:nvPr>
            <p:ph idx="1"/>
          </p:nvPr>
        </p:nvPicPr>
        <p:blipFill>
          <a:blip r:embed="rId1"/>
          <a:stretch>
            <a:fillRect/>
          </a:stretch>
        </p:blipFill>
        <p:spPr>
          <a:xfrm>
            <a:off x="565150" y="1953260"/>
            <a:ext cx="10788650" cy="4743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3"/>
          <p:cNvPicPr>
            <a:picLocks noChangeAspect="1"/>
          </p:cNvPicPr>
          <p:nvPr>
            <p:ph idx="1"/>
          </p:nvPr>
        </p:nvPicPr>
        <p:blipFill>
          <a:blip r:embed="rId1"/>
          <a:stretch>
            <a:fillRect/>
          </a:stretch>
        </p:blipFill>
        <p:spPr>
          <a:xfrm>
            <a:off x="838200" y="1920875"/>
            <a:ext cx="9979025" cy="4766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4"/>
          <p:cNvPicPr>
            <a:picLocks noChangeAspect="1"/>
          </p:cNvPicPr>
          <p:nvPr>
            <p:ph idx="1"/>
          </p:nvPr>
        </p:nvPicPr>
        <p:blipFill>
          <a:blip r:embed="rId1"/>
          <a:stretch>
            <a:fillRect/>
          </a:stretch>
        </p:blipFill>
        <p:spPr>
          <a:xfrm>
            <a:off x="773430" y="2102485"/>
            <a:ext cx="9964420" cy="4476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5"/>
          <p:cNvPicPr>
            <a:picLocks noChangeAspect="1"/>
          </p:cNvPicPr>
          <p:nvPr>
            <p:ph idx="1"/>
          </p:nvPr>
        </p:nvPicPr>
        <p:blipFill>
          <a:blip r:embed="rId1"/>
          <a:stretch>
            <a:fillRect/>
          </a:stretch>
        </p:blipFill>
        <p:spPr>
          <a:xfrm>
            <a:off x="657860" y="1880235"/>
            <a:ext cx="9892665" cy="424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6"/>
          <p:cNvPicPr>
            <a:picLocks noChangeAspect="1"/>
          </p:cNvPicPr>
          <p:nvPr>
            <p:ph idx="1"/>
          </p:nvPr>
        </p:nvPicPr>
        <p:blipFill>
          <a:blip r:embed="rId1"/>
          <a:stretch>
            <a:fillRect/>
          </a:stretch>
        </p:blipFill>
        <p:spPr>
          <a:xfrm>
            <a:off x="1874520" y="1986915"/>
            <a:ext cx="8901430" cy="3903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7" name="Content Placeholder 16" descr="Capture"/>
          <p:cNvPicPr>
            <a:picLocks noChangeAspect="1"/>
          </p:cNvPicPr>
          <p:nvPr>
            <p:ph idx="1"/>
          </p:nvPr>
        </p:nvPicPr>
        <p:blipFill>
          <a:blip r:embed="rId1"/>
          <a:stretch>
            <a:fillRect/>
          </a:stretch>
        </p:blipFill>
        <p:spPr>
          <a:xfrm>
            <a:off x="1414145" y="1840230"/>
            <a:ext cx="9394190" cy="381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2"/>
          <p:cNvPicPr>
            <a:picLocks noChangeAspect="1"/>
          </p:cNvPicPr>
          <p:nvPr>
            <p:ph idx="1"/>
          </p:nvPr>
        </p:nvPicPr>
        <p:blipFill>
          <a:blip r:embed="rId1"/>
          <a:stretch>
            <a:fillRect/>
          </a:stretch>
        </p:blipFill>
        <p:spPr>
          <a:xfrm>
            <a:off x="2230755" y="1914525"/>
            <a:ext cx="7226935" cy="38341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Words>
  <Application>WPS Presentation</Application>
  <PresentationFormat>Widescreen</PresentationFormat>
  <Paragraphs>13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Analysis</dc:title>
  <dc:creator>IRAKOZE TIMOTHEE</dc:creator>
  <cp:lastModifiedBy>jesus my shepherd</cp:lastModifiedBy>
  <cp:revision>1</cp:revision>
  <dcterms:created xsi:type="dcterms:W3CDTF">2025-07-27T21:07:10Z</dcterms:created>
  <dcterms:modified xsi:type="dcterms:W3CDTF">2025-07-27T21:07:10Z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468493919F3F4DB3BCA91CF49A61C879_11</vt:lpwstr>
  </property>
  <property fmtid="{D5CDD505-2E9C-101B-9397-08002B2CF9AE}" pid="3" name="KSOProductBuildVer">
    <vt:lpwstr>1033-12.2.0.21931</vt:lpwstr>
  </property>
</Properties>
</file>