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24" r:id="rId5"/>
    <p:sldId id="322" r:id="rId6"/>
    <p:sldId id="314" r:id="rId7"/>
    <p:sldId id="319" r:id="rId8"/>
    <p:sldId id="323" r:id="rId9"/>
    <p:sldId id="325" r:id="rId10"/>
    <p:sldId id="326" r:id="rId11"/>
    <p:sldId id="329" r:id="rId12"/>
    <p:sldId id="327" r:id="rId13"/>
    <p:sldId id="330" r:id="rId14"/>
    <p:sldId id="328" r:id="rId15"/>
    <p:sldId id="331" r:id="rId16"/>
    <p:sldId id="333" r:id="rId17"/>
    <p:sldId id="297" r:id="rId18"/>
  </p:sldIdLst>
  <p:sldSz cx="12192000" cy="6858000"/>
  <p:notesSz cx="13716000" cy="24384000"/>
  <p:defaultTextStyle>
    <a:defPPr rtl="0">
      <a:defRPr lang="fr-FR"/>
    </a:defPPr>
    <a:lvl1pPr marL="0" algn="l" defTabSz="457200" rtl="0" eaLnBrk="1" latinLnBrk="0" hangingPunct="1">
      <a:defRPr lang="fr-FR" sz="1800" kern="1200">
        <a:solidFill>
          <a:schemeClr val="tx1"/>
        </a:solidFill>
        <a:latin typeface="+mn-lt"/>
        <a:ea typeface="+mn-ea"/>
        <a:cs typeface="+mn-cs"/>
      </a:defRPr>
    </a:lvl1pPr>
    <a:lvl2pPr marL="457200" algn="l" defTabSz="457200" rtl="0" eaLnBrk="1" latinLnBrk="0" hangingPunct="1">
      <a:defRPr lang="fr-FR" sz="1800" kern="1200">
        <a:solidFill>
          <a:schemeClr val="tx1"/>
        </a:solidFill>
        <a:latin typeface="+mn-lt"/>
        <a:ea typeface="+mn-ea"/>
        <a:cs typeface="+mn-cs"/>
      </a:defRPr>
    </a:lvl2pPr>
    <a:lvl3pPr marL="914400" algn="l" defTabSz="457200" rtl="0" eaLnBrk="1" latinLnBrk="0" hangingPunct="1">
      <a:defRPr lang="fr-FR" sz="1800" kern="1200">
        <a:solidFill>
          <a:schemeClr val="tx1"/>
        </a:solidFill>
        <a:latin typeface="+mn-lt"/>
        <a:ea typeface="+mn-ea"/>
        <a:cs typeface="+mn-cs"/>
      </a:defRPr>
    </a:lvl3pPr>
    <a:lvl4pPr marL="1371600" algn="l" defTabSz="457200" rtl="0" eaLnBrk="1" latinLnBrk="0" hangingPunct="1">
      <a:defRPr lang="fr-FR" sz="1800" kern="1200">
        <a:solidFill>
          <a:schemeClr val="tx1"/>
        </a:solidFill>
        <a:latin typeface="+mn-lt"/>
        <a:ea typeface="+mn-ea"/>
        <a:cs typeface="+mn-cs"/>
      </a:defRPr>
    </a:lvl4pPr>
    <a:lvl5pPr marL="1828800" algn="l" defTabSz="457200" rtl="0" eaLnBrk="1" latinLnBrk="0" hangingPunct="1">
      <a:defRPr lang="fr-FR" sz="1800" kern="1200">
        <a:solidFill>
          <a:schemeClr val="tx1"/>
        </a:solidFill>
        <a:latin typeface="+mn-lt"/>
        <a:ea typeface="+mn-ea"/>
        <a:cs typeface="+mn-cs"/>
      </a:defRPr>
    </a:lvl5pPr>
    <a:lvl6pPr marL="2286000" algn="l" defTabSz="457200" rtl="0" eaLnBrk="1" latinLnBrk="0" hangingPunct="1">
      <a:defRPr lang="fr-FR" sz="1800" kern="1200">
        <a:solidFill>
          <a:schemeClr val="tx1"/>
        </a:solidFill>
        <a:latin typeface="+mn-lt"/>
        <a:ea typeface="+mn-ea"/>
        <a:cs typeface="+mn-cs"/>
      </a:defRPr>
    </a:lvl6pPr>
    <a:lvl7pPr marL="2743200" algn="l" defTabSz="457200" rtl="0" eaLnBrk="1" latinLnBrk="0" hangingPunct="1">
      <a:defRPr lang="fr-FR" sz="1800" kern="1200">
        <a:solidFill>
          <a:schemeClr val="tx1"/>
        </a:solidFill>
        <a:latin typeface="+mn-lt"/>
        <a:ea typeface="+mn-ea"/>
        <a:cs typeface="+mn-cs"/>
      </a:defRPr>
    </a:lvl7pPr>
    <a:lvl8pPr marL="3200400" algn="l" defTabSz="457200" rtl="0" eaLnBrk="1" latinLnBrk="0" hangingPunct="1">
      <a:defRPr lang="fr-FR" sz="1800" kern="1200">
        <a:solidFill>
          <a:schemeClr val="tx1"/>
        </a:solidFill>
        <a:latin typeface="+mn-lt"/>
        <a:ea typeface="+mn-ea"/>
        <a:cs typeface="+mn-cs"/>
      </a:defRPr>
    </a:lvl8pPr>
    <a:lvl9pPr marL="3657600" algn="l" defTabSz="4572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752" autoAdjust="0"/>
  </p:normalViewPr>
  <p:slideViewPr>
    <p:cSldViewPr snapToGrid="0" snapToObjects="1">
      <p:cViewPr varScale="1">
        <p:scale>
          <a:sx n="51" d="100"/>
          <a:sy n="51" d="100"/>
        </p:scale>
        <p:origin x="1829" y="29"/>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31" d="100"/>
          <a:sy n="31" d="100"/>
        </p:scale>
        <p:origin x="4392" y="1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lang="fr-FR" sz="1200"/>
            </a:lvl1pPr>
          </a:lstStyle>
          <a:p>
            <a:pPr rtl="0"/>
            <a:fld id="{A7C9947C-0B99-4CC9-AA3C-4A4AC8D4662C}" type="datetimeyyyy">
              <a:rPr lang="fr-FR" smtClean="0"/>
              <a:t>2024</a:t>
            </a:fld>
            <a:endParaRPr lang="fr-FR" dirty="0"/>
          </a:p>
        </p:txBody>
      </p:sp>
      <p:sp>
        <p:nvSpPr>
          <p:cNvPr id="4" name="Espace réservé du pied de page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lang="fr-FR" sz="1200"/>
            </a:lvl1pPr>
          </a:lstStyle>
          <a:p>
            <a:pPr rtl="0"/>
            <a:fld id="{420BD0AB-C59E-4A46-83D3-F07787446BA0}" type="slidenum">
              <a:rPr lang="fr-FR" smtClean="0"/>
              <a:t>‹N°›</a:t>
            </a:fld>
            <a:endParaRPr lang="fr-FR"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lang="fr-FR" sz="600" kern="1200">
        <a:solidFill>
          <a:schemeClr val="tx1"/>
        </a:solidFill>
        <a:latin typeface="+mn-lt"/>
        <a:ea typeface="+mn-ea"/>
        <a:cs typeface="+mn-cs"/>
      </a:defRPr>
    </a:lvl1pPr>
    <a:lvl2pPr marL="228600" algn="l" defTabSz="457200" rtl="0" eaLnBrk="1" latinLnBrk="0" hangingPunct="1">
      <a:defRPr lang="fr-FR" sz="600" kern="1200">
        <a:solidFill>
          <a:schemeClr val="tx1"/>
        </a:solidFill>
        <a:latin typeface="+mn-lt"/>
        <a:ea typeface="+mn-ea"/>
        <a:cs typeface="+mn-cs"/>
      </a:defRPr>
    </a:lvl2pPr>
    <a:lvl3pPr marL="457200" algn="l" defTabSz="457200" rtl="0" eaLnBrk="1" latinLnBrk="0" hangingPunct="1">
      <a:defRPr lang="fr-FR" sz="600" kern="1200">
        <a:solidFill>
          <a:schemeClr val="tx1"/>
        </a:solidFill>
        <a:latin typeface="+mn-lt"/>
        <a:ea typeface="+mn-ea"/>
        <a:cs typeface="+mn-cs"/>
      </a:defRPr>
    </a:lvl3pPr>
    <a:lvl4pPr marL="685800" algn="l" defTabSz="457200" rtl="0" eaLnBrk="1" latinLnBrk="0" hangingPunct="1">
      <a:defRPr lang="fr-FR" sz="600" kern="1200">
        <a:solidFill>
          <a:schemeClr val="tx1"/>
        </a:solidFill>
        <a:latin typeface="+mn-lt"/>
        <a:ea typeface="+mn-ea"/>
        <a:cs typeface="+mn-cs"/>
      </a:defRPr>
    </a:lvl4pPr>
    <a:lvl5pPr marL="914400" algn="l" defTabSz="457200" rtl="0" eaLnBrk="1" latinLnBrk="0" hangingPunct="1">
      <a:defRPr lang="fr-FR" sz="600" kern="1200">
        <a:solidFill>
          <a:schemeClr val="tx1"/>
        </a:solidFill>
        <a:latin typeface="+mn-lt"/>
        <a:ea typeface="+mn-ea"/>
        <a:cs typeface="+mn-cs"/>
      </a:defRPr>
    </a:lvl5pPr>
    <a:lvl6pPr marL="1143000" algn="l" defTabSz="457200" rtl="0" eaLnBrk="1" latinLnBrk="0" hangingPunct="1">
      <a:defRPr lang="fr-FR" sz="600" kern="1200">
        <a:solidFill>
          <a:schemeClr val="tx1"/>
        </a:solidFill>
        <a:latin typeface="+mn-lt"/>
        <a:ea typeface="+mn-ea"/>
        <a:cs typeface="+mn-cs"/>
      </a:defRPr>
    </a:lvl6pPr>
    <a:lvl7pPr marL="1371600" algn="l" defTabSz="457200" rtl="0" eaLnBrk="1" latinLnBrk="0" hangingPunct="1">
      <a:defRPr lang="fr-FR" sz="600" kern="1200">
        <a:solidFill>
          <a:schemeClr val="tx1"/>
        </a:solidFill>
        <a:latin typeface="+mn-lt"/>
        <a:ea typeface="+mn-ea"/>
        <a:cs typeface="+mn-cs"/>
      </a:defRPr>
    </a:lvl7pPr>
    <a:lvl8pPr marL="1600200" algn="l" defTabSz="457200" rtl="0" eaLnBrk="1" latinLnBrk="0" hangingPunct="1">
      <a:defRPr lang="fr-FR" sz="600" kern="1200">
        <a:solidFill>
          <a:schemeClr val="tx1"/>
        </a:solidFill>
        <a:latin typeface="+mn-lt"/>
        <a:ea typeface="+mn-ea"/>
        <a:cs typeface="+mn-cs"/>
      </a:defRPr>
    </a:lvl8pPr>
    <a:lvl9pPr marL="1828800" algn="l" defTabSz="457200" rtl="0" eaLnBrk="1" latinLnBrk="0" hangingPunct="1">
      <a:defRPr lang="fr-F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19CEB-4FDA-6DB7-B716-82A62409AC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39B9ADE-A700-6445-5A01-580C5553D6F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15553F87-9C13-F088-296A-FF631FAFC990}"/>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585295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FFF23-7202-A41A-71FE-CC8D63358F5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8F6C522-15AE-CF04-9BEA-0942134CA00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D3D17FA9-1569-8019-8A87-AF0FC3952287}"/>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a:lnSpc>
                <a:spcPct val="150000"/>
              </a:lnSpc>
              <a:buFont typeface="Arial" panose="020B0604020202020204" pitchFamily="34" charset="0"/>
              <a:buChar char="•"/>
            </a:pPr>
            <a:r>
              <a:rPr lang="fr-FR" b="1" dirty="0"/>
              <a:t>Déclaration auprès de la CNDP :</a:t>
            </a:r>
            <a:r>
              <a:rPr lang="fr-FR" dirty="0"/>
              <a:t> L’installation de caméras dans certains espaces publics ou privés doit être notifiée à la CNDP via une déclaration préalable.</a:t>
            </a:r>
          </a:p>
          <a:p>
            <a:pPr>
              <a:lnSpc>
                <a:spcPct val="150000"/>
              </a:lnSpc>
              <a:buFont typeface="Arial" panose="020B0604020202020204" pitchFamily="34" charset="0"/>
              <a:buChar char="•"/>
            </a:pPr>
            <a:r>
              <a:rPr lang="fr-FR" b="1" dirty="0"/>
              <a:t>Sécurisation des données :</a:t>
            </a:r>
            <a:r>
              <a:rPr lang="fr-FR" dirty="0"/>
              <a:t> Les responsables doivent prendre toutes les mesures nécessaires pour garantir la sécurité des images enregistrées et empêcher l’accès non autorisé.</a:t>
            </a:r>
          </a:p>
          <a:p>
            <a:pPr>
              <a:lnSpc>
                <a:spcPct val="150000"/>
              </a:lnSpc>
              <a:buFont typeface="Arial" panose="020B0604020202020204" pitchFamily="34" charset="0"/>
              <a:buChar char="•"/>
            </a:pPr>
            <a:r>
              <a:rPr lang="fr-FR" b="1" dirty="0"/>
              <a:t>Respect des droits des individus :</a:t>
            </a:r>
            <a:r>
              <a:rPr lang="fr-FR" dirty="0"/>
              <a:t> Les personnes concernées ont le droit d’accéder à leurs données collectées, de les rectifier, voire de s’opposer à leur traitement dans certains cas. En cas de non-respect de ces droits, des sanctions peuvent être appliquées.</a:t>
            </a:r>
          </a:p>
          <a:p>
            <a:pPr rtl="0"/>
            <a:endParaRPr lang="fr-FR" dirty="0"/>
          </a:p>
        </p:txBody>
      </p:sp>
    </p:spTree>
    <p:extLst>
      <p:ext uri="{BB962C8B-B14F-4D97-AF65-F5344CB8AC3E}">
        <p14:creationId xmlns:p14="http://schemas.microsoft.com/office/powerpoint/2010/main" val="1601692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433B6-9324-FB59-34B5-2B96D489006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363123C-1D47-3981-D312-FDD34EFCD1F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EFADB64B-7341-C778-55A8-D10025252EEE}"/>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1283744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F7EF8-0BD1-7E92-8FB2-F256D9DA73C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4D28078-7F07-E286-60D3-A7BC2E6F54B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4D22DE13-F59C-E8BF-AA5B-FA409A097322}"/>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marL="0" indent="0">
              <a:lnSpc>
                <a:spcPct val="150000"/>
              </a:lnSpc>
              <a:buNone/>
            </a:pPr>
            <a:r>
              <a:rPr lang="fr-FR" sz="800" b="1" dirty="0"/>
              <a:t>Avertissements ou mises en demeure :</a:t>
            </a:r>
          </a:p>
          <a:p>
            <a:pPr marL="0" indent="0">
              <a:lnSpc>
                <a:spcPct val="150000"/>
              </a:lnSpc>
              <a:buNone/>
            </a:pPr>
            <a:r>
              <a:rPr lang="fr-FR" sz="800" b="0" dirty="0"/>
              <a:t>La CNDP envoie une notification officielle à l’entreprise ou à l’organisme en faute. </a:t>
            </a:r>
          </a:p>
          <a:p>
            <a:pPr marL="0" indent="0">
              <a:lnSpc>
                <a:spcPct val="150000"/>
              </a:lnSpc>
              <a:buNone/>
            </a:pPr>
            <a:r>
              <a:rPr lang="fr-FR" sz="800" b="0" dirty="0"/>
              <a:t>Cela peut être :</a:t>
            </a:r>
            <a:r>
              <a:rPr lang="fr-FR" sz="800" b="1" dirty="0"/>
              <a:t>Un avertissement </a:t>
            </a:r>
            <a:r>
              <a:rPr lang="fr-FR" sz="800" b="0" dirty="0"/>
              <a:t>pour signaler une irrégularité.</a:t>
            </a:r>
          </a:p>
          <a:p>
            <a:pPr marL="0" indent="0">
              <a:lnSpc>
                <a:spcPct val="150000"/>
              </a:lnSpc>
              <a:buNone/>
            </a:pPr>
            <a:r>
              <a:rPr lang="fr-FR" sz="800" b="0" dirty="0"/>
              <a:t>Une mise en demeure, qui est une demande formelle de corriger la situation dans un délai précis.</a:t>
            </a:r>
          </a:p>
          <a:p>
            <a:pPr marL="0" indent="0">
              <a:lnSpc>
                <a:spcPct val="150000"/>
              </a:lnSpc>
              <a:buNone/>
            </a:pPr>
            <a:r>
              <a:rPr lang="fr-FR" sz="800" b="0" dirty="0"/>
              <a:t>Exemple :Si une entreprise utilise un système de vidéosurveillance sans le déclarer à la CNDP, elle peut recevoir un avertissement ou une mise en demeure pour régulariser sa situation.</a:t>
            </a:r>
          </a:p>
          <a:p>
            <a:pPr marL="0" indent="0">
              <a:lnSpc>
                <a:spcPct val="150000"/>
              </a:lnSpc>
              <a:buNone/>
            </a:pPr>
            <a:r>
              <a:rPr lang="fr-FR" sz="800" b="1" dirty="0"/>
              <a:t>Suspension ou interdiction des traitements :</a:t>
            </a:r>
            <a:r>
              <a:rPr lang="fr-FR" sz="800" b="0" dirty="0"/>
              <a:t>Si l’organisme ne respecte pas les avertissements ou les mises en demeure, la CNDP peut aller plus loin et :Suspendre l’activité de traitement des données (par exemple, interdire l’utilisation des caméras).Interdire définitivement certaines activités si elles restent non conformes.</a:t>
            </a:r>
          </a:p>
          <a:p>
            <a:pPr marL="0" indent="0">
              <a:lnSpc>
                <a:spcPct val="150000"/>
              </a:lnSpc>
              <a:buNone/>
            </a:pPr>
            <a:r>
              <a:rPr lang="fr-FR" sz="800" b="0" dirty="0"/>
              <a:t>Exemple :Une entreprise qui refuse de signaler l’usage de caméras de surveillance ou continue à utiliser des données à des fins illégales pourrait se voir interdire totalement l’utilisation de vidéosurveillance.</a:t>
            </a:r>
          </a:p>
          <a:p>
            <a:pPr marL="0" indent="0">
              <a:lnSpc>
                <a:spcPct val="150000"/>
              </a:lnSpc>
              <a:buNone/>
            </a:pPr>
            <a:r>
              <a:rPr lang="fr-FR" sz="800" b="1" dirty="0"/>
              <a:t>Les sanctions civiles </a:t>
            </a:r>
            <a:r>
              <a:rPr lang="fr-FR" sz="800" b="0" dirty="0"/>
              <a:t>permettent aux personnes (victimes) dont les données personnelles ont été utilisées ou divulguées de manière illégale de demander une compensation financière pour le préjudice subi </a:t>
            </a:r>
          </a:p>
          <a:p>
            <a:pPr marL="0" indent="0">
              <a:lnSpc>
                <a:spcPct val="150000"/>
              </a:lnSpc>
              <a:buNone/>
            </a:pPr>
            <a:r>
              <a:rPr lang="fr-FR" sz="800" b="0" dirty="0"/>
              <a:t>Si des données personnelles, comme des vidéos captées par un système de surveillance, sont divulguées sans autorisation et causent un tort à une personne (par exemple, atteinte à sa vie privée ou réputation), celle-ci peut demander une compensation devant les tribunaux.</a:t>
            </a:r>
            <a:endParaRPr lang="fr-FR" b="0" dirty="0"/>
          </a:p>
        </p:txBody>
      </p:sp>
    </p:spTree>
    <p:extLst>
      <p:ext uri="{BB962C8B-B14F-4D97-AF65-F5344CB8AC3E}">
        <p14:creationId xmlns:p14="http://schemas.microsoft.com/office/powerpoint/2010/main" val="249308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5F9DD-0BC7-1648-BDD2-4303D80D167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C96E1F6-2A28-CCE8-AF7C-130FE922F29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F6BA5FD4-881D-34F3-3FB5-03C2BC708BF8}"/>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endParaRPr lang="fr-FR" dirty="0"/>
          </a:p>
          <a:p>
            <a:r>
              <a:rPr lang="fr-FR" dirty="0"/>
              <a:t>En conclusion, la vidéosurveillance est un outil important pour assurer la sécurité des biens et des personnes, mais elle soulève des enjeux majeurs en matière de protection des données à caractère personnel. Au Maroc, bien que la loi n° 09-08 sur la protection des données personnelles fournisse un cadre pour limiter les abus, elle reste encore incomplète face aux défis actuels. Il est donc crucial de renforcer la réglementation et la sensibilisation pour garantir un équilibre entre sécurité et respect de la vie privée.</a:t>
            </a:r>
          </a:p>
          <a:p>
            <a:pPr rtl="0"/>
            <a:endParaRPr lang="fr-FR" dirty="0"/>
          </a:p>
        </p:txBody>
      </p:sp>
    </p:spTree>
    <p:extLst>
      <p:ext uri="{BB962C8B-B14F-4D97-AF65-F5344CB8AC3E}">
        <p14:creationId xmlns:p14="http://schemas.microsoft.com/office/powerpoint/2010/main" val="1337815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250881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8766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lnSpc>
                <a:spcPct val="150000"/>
              </a:lnSpc>
            </a:pPr>
            <a:r>
              <a:rPr lang="fr-FR" b="1" dirty="0"/>
              <a:t>Résumé :</a:t>
            </a:r>
            <a:br>
              <a:rPr lang="fr-FR" dirty="0"/>
            </a:br>
            <a:r>
              <a:rPr lang="fr-FR" dirty="0"/>
              <a:t>La vidéosurveillance est largement utilisée pour la sécurité, mais soulève des préoccupations concernant la vie privée et la protection des données personnelles. Au Maroc, la loi 09-08, adoptée en 2009, régule la collecte et le traitement des données personnelles, y compris celles captées par les caméras de surveillance. Elle vise à protéger la vie privée tout en encadrant strictement l’usage de ces technologies. Cette loi impose des conditions pour garantir un équilibre entre sécurité publique et respect de l’intimité des citoyens.</a:t>
            </a:r>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C601C-4018-7286-53FA-4723C0F8643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932E1AA-81EF-AEA2-039D-E8748A50831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83808B4E-B438-F109-31DB-ED1E4A4252A0}"/>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848288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BCBAA-D15C-2F0B-B599-5907F51876C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2285C66-E287-3D5B-A2EE-5BCC2E82D3F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E7FE354D-9DA8-D705-BB2F-D95FE299BDC8}"/>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r>
              <a:rPr lang="fr-FR" dirty="0"/>
              <a:t>La loi n° 09-08, promulguée en 2009, encadre la protection des données personnelles au Maroc, y compris celles collectées par vidéosurveillance. Elle impose que toute collecte de données (comme les images filmées) soit légale, justifiée par un objectif précis (par exemple, la sécurité), et proportionnée à ce but, afin de ne pas violer la vie privée des individus. La loi crée également la Commission Nationale de la Protection des Données à Caractère Personnel (CNDP), un organisme chargé de contrôler le respect de ces règles.</a:t>
            </a:r>
          </a:p>
        </p:txBody>
      </p:sp>
    </p:spTree>
    <p:extLst>
      <p:ext uri="{BB962C8B-B14F-4D97-AF65-F5344CB8AC3E}">
        <p14:creationId xmlns:p14="http://schemas.microsoft.com/office/powerpoint/2010/main" val="236061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1004D-212C-7D4A-7323-CBC40DF2A67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7988977-1D4B-E2D8-8E63-294DEB60E82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288C2B99-CCD8-5BCF-B193-340F8B74D8C4}"/>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132427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33E33-AD23-D592-0DE4-F6FED086C79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C39CDA-7214-9439-FD4B-953050A672B5}"/>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A2436BD6-C3E3-3B9F-58FC-E660ED4C7D80}"/>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a:lnSpc>
                <a:spcPct val="160000"/>
              </a:lnSpc>
            </a:pPr>
            <a:r>
              <a:rPr lang="fr-FR" sz="800" b="1" dirty="0"/>
              <a:t>Finalité légitime :</a:t>
            </a:r>
            <a:r>
              <a:rPr lang="fr-FR" sz="800" dirty="0"/>
              <a:t> La vidéosurveillance doit avoir un but spécifique, tel que la sécurité des biens et des personnes, la prévention des infractions, ou le maintien de l'ordre public.</a:t>
            </a:r>
          </a:p>
          <a:p>
            <a:pPr>
              <a:lnSpc>
                <a:spcPct val="160000"/>
              </a:lnSpc>
              <a:buFont typeface="Arial" panose="020B0604020202020204" pitchFamily="34" charset="0"/>
              <a:buChar char="•"/>
            </a:pPr>
            <a:r>
              <a:rPr lang="fr-FR" sz="800" b="1" dirty="0"/>
              <a:t>Proportionnalité :</a:t>
            </a:r>
            <a:r>
              <a:rPr lang="fr-FR" sz="800" dirty="0"/>
              <a:t> Le recours à la vidéosurveillance doit être proportionnel aux objectifs poursuivis. Cela signifie que la surveillance ne doit pas être excessive par rapport à la nécessité d’assurer la sécurité.</a:t>
            </a:r>
          </a:p>
          <a:p>
            <a:pPr>
              <a:lnSpc>
                <a:spcPct val="160000"/>
              </a:lnSpc>
              <a:buFont typeface="Arial" panose="020B0604020202020204" pitchFamily="34" charset="0"/>
              <a:buChar char="•"/>
            </a:pPr>
            <a:r>
              <a:rPr lang="fr-FR" sz="800" b="1" dirty="0"/>
              <a:t>Information des personnes :</a:t>
            </a:r>
            <a:r>
              <a:rPr lang="fr-FR" sz="800" dirty="0"/>
              <a:t> Les individus filmés doivent être informés, idéalement à travers des panneaux ou pictogrammes visibles qui précisent l'existence des caméras, leur finalité et les droits d'accès et de rectification des données collectées.</a:t>
            </a:r>
          </a:p>
          <a:p>
            <a:pPr>
              <a:lnSpc>
                <a:spcPct val="160000"/>
              </a:lnSpc>
              <a:buFont typeface="Arial" panose="020B0604020202020204" pitchFamily="34" charset="0"/>
              <a:buChar char="•"/>
            </a:pPr>
            <a:r>
              <a:rPr lang="fr-FR" sz="800" b="1" dirty="0"/>
              <a:t>Durée de conservation des images :</a:t>
            </a:r>
            <a:r>
              <a:rPr lang="fr-FR" sz="800" dirty="0"/>
              <a:t> Les images collectées ne peuvent être conservées que pendant une période limitée (généralement, trois mois au Maroc), sauf justification légale ou judiciaire.</a:t>
            </a:r>
          </a:p>
          <a:p>
            <a:pPr rtl="0"/>
            <a:endParaRPr lang="fr-FR" dirty="0"/>
          </a:p>
        </p:txBody>
      </p:sp>
    </p:spTree>
    <p:extLst>
      <p:ext uri="{BB962C8B-B14F-4D97-AF65-F5344CB8AC3E}">
        <p14:creationId xmlns:p14="http://schemas.microsoft.com/office/powerpoint/2010/main" val="1951002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2F486-46F4-40F1-3D8D-74366CC4DC4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4C864DF-5767-C5C8-3F03-998B0074760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A69BBF77-4CE8-9213-0D8F-5D0A851037AB}"/>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73760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defPPr>
              <a:defRPr lang="fr-FR"/>
            </a:defPPr>
          </a:lstStyle>
          <a:p>
            <a:pPr rtl="0"/>
            <a:endParaRPr lang="fr-FR" dirty="0"/>
          </a:p>
        </p:txBody>
      </p:sp>
      <p:sp>
        <p:nvSpPr>
          <p:cNvPr id="20" name="Freeform: Form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reeform: Form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ctrTitle" hasCustomPrompt="1"/>
          </p:nvPr>
        </p:nvSpPr>
        <p:spPr>
          <a:xfrm>
            <a:off x="2899790" y="810227"/>
            <a:ext cx="6392421" cy="3831221"/>
          </a:xfrm>
        </p:spPr>
        <p:txBody>
          <a:bodyPr tIns="0" bIns="0" rtlCol="0" anchor="ctr" anchorCtr="0">
            <a:noAutofit/>
          </a:bodyPr>
          <a:lstStyle>
            <a:lvl1pPr algn="ctr">
              <a:lnSpc>
                <a:spcPct val="100000"/>
              </a:lnSpc>
              <a:defRPr lang="fr-FR" sz="3600"/>
            </a:lvl1pPr>
          </a:lstStyle>
          <a:p>
            <a:pPr rtl="0"/>
            <a:r>
              <a:rPr lang="fr-FR"/>
              <a:t>Cliquez pour ajouter un titre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ronologie 3">
    <p:spTree>
      <p:nvGrpSpPr>
        <p:cNvPr id="1" name=""/>
        <p:cNvGrpSpPr/>
        <p:nvPr/>
      </p:nvGrpSpPr>
      <p:grpSpPr>
        <a:xfrm>
          <a:off x="0" y="0"/>
          <a:ext cx="0" cy="0"/>
          <a:chOff x="0" y="0"/>
          <a:chExt cx="0" cy="0"/>
        </a:xfrm>
      </p:grpSpPr>
      <p:sp>
        <p:nvSpPr>
          <p:cNvPr id="12" name="Forme libre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10" name="Forme libre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
        <p:nvSpPr>
          <p:cNvPr id="6" name="Titr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rtlCol="0"/>
          <a:lstStyle>
            <a:lvl1pPr algn="l">
              <a:lnSpc>
                <a:spcPct val="100000"/>
              </a:lnSpc>
              <a:defRPr lang="fr-FR" sz="3600">
                <a:solidFill>
                  <a:schemeClr val="accent6"/>
                </a:solidFill>
              </a:defRPr>
            </a:lvl1pPr>
          </a:lstStyle>
          <a:p>
            <a:pPr rtl="0"/>
            <a:r>
              <a:rPr lang="fr-FR"/>
              <a:t>Cliquez pour ajouter un titre</a:t>
            </a:r>
          </a:p>
        </p:txBody>
      </p:sp>
      <p:sp>
        <p:nvSpPr>
          <p:cNvPr id="4" name="Espace réservé du texte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rtlCol="0" anchor="t" anchorCtr="0">
            <a:noAutofit/>
          </a:bodyPr>
          <a:lstStyle>
            <a:lvl1pPr marL="0" indent="0">
              <a:lnSpc>
                <a:spcPct val="100000"/>
              </a:lnSpc>
              <a:spcBef>
                <a:spcPts val="0"/>
              </a:spcBef>
              <a:spcAft>
                <a:spcPts val="1200"/>
              </a:spcAft>
              <a:buFont typeface="Arial" panose="020B0604020202020204" pitchFamily="34" charset="0"/>
              <a:buNone/>
              <a:defRPr lang="fr-FR" sz="1800"/>
            </a:lvl1pPr>
          </a:lstStyle>
          <a:p>
            <a:pPr rtl="0"/>
            <a:r>
              <a:rPr lang="fr-FR"/>
              <a:t>Cliquez pour ajouter un sous-titre</a:t>
            </a:r>
          </a:p>
        </p:txBody>
      </p:sp>
      <p:sp>
        <p:nvSpPr>
          <p:cNvPr id="9" name="Espace réservé du contenu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rtlCol="0">
            <a:normAutofit/>
          </a:bodyPr>
          <a:lstStyle>
            <a:lvl1pPr>
              <a:defRPr lang="fr-FR" sz="1800"/>
            </a:lvl1pPr>
            <a:lvl2pPr>
              <a:defRPr lang="fr-FR" sz="1800"/>
            </a:lvl2pPr>
            <a:lvl3pPr>
              <a:defRPr lang="fr-FR" sz="1800"/>
            </a:lvl3pPr>
            <a:lvl4pPr>
              <a:defRPr lang="fr-FR" sz="1800"/>
            </a:lvl4pPr>
            <a:lvl5pPr>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0" name="Espace réservé du numéro de diapositive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ésumé 3">
    <p:spTree>
      <p:nvGrpSpPr>
        <p:cNvPr id="1" name=""/>
        <p:cNvGrpSpPr/>
        <p:nvPr/>
      </p:nvGrpSpPr>
      <p:grpSpPr>
        <a:xfrm>
          <a:off x="0" y="0"/>
          <a:ext cx="0" cy="0"/>
          <a:chOff x="0" y="0"/>
          <a:chExt cx="0" cy="0"/>
        </a:xfrm>
      </p:grpSpPr>
      <p:pic>
        <p:nvPicPr>
          <p:cNvPr id="29" name="Graphisme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re 1"/>
          <p:cNvSpPr>
            <a:spLocks noGrp="1"/>
          </p:cNvSpPr>
          <p:nvPr>
            <p:ph type="title" hasCustomPrompt="1"/>
          </p:nvPr>
        </p:nvSpPr>
        <p:spPr>
          <a:xfrm>
            <a:off x="1550564" y="1057274"/>
            <a:ext cx="9875463" cy="999746"/>
          </a:xfrm>
        </p:spPr>
        <p:txBody>
          <a:bodyPr tIns="0" bIns="0" rtlCol="0">
            <a:noAutofit/>
          </a:bodyPr>
          <a:lstStyle>
            <a:lvl1pPr algn="l">
              <a:lnSpc>
                <a:spcPct val="100000"/>
              </a:lnSpc>
              <a:defRPr lang="fr-FR" sz="3600" b="1"/>
            </a:lvl1pPr>
          </a:lstStyle>
          <a:p>
            <a:pPr rtl="0"/>
            <a:r>
              <a:rPr lang="fr-FR"/>
              <a:t>Cliquez pour ajouter un titre</a:t>
            </a:r>
          </a:p>
        </p:txBody>
      </p:sp>
      <p:sp>
        <p:nvSpPr>
          <p:cNvPr id="49" name="Forme libre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defPPr>
              <a:defRPr lang="fr-FR"/>
            </a:defPPr>
          </a:lstStyle>
          <a:p>
            <a:pPr rtl="0"/>
            <a:endParaRPr lang="fr-FR" dirty="0"/>
          </a:p>
        </p:txBody>
      </p:sp>
      <p:sp>
        <p:nvSpPr>
          <p:cNvPr id="16" name="Espace réservé du contenu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contenu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7" name="Espace réservé du numéro de diapositive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pic>
        <p:nvPicPr>
          <p:cNvPr id="43" name="Graphisme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sme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2" name="Titr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rtlCol="0"/>
          <a:lstStyle>
            <a:lvl1pPr algn="ctr">
              <a:lnSpc>
                <a:spcPct val="100000"/>
              </a:lnSpc>
              <a:defRPr lang="fr-FR" sz="3600">
                <a:solidFill>
                  <a:schemeClr val="accent6"/>
                </a:solidFill>
              </a:defRPr>
            </a:lvl1pPr>
          </a:lstStyle>
          <a:p>
            <a:pPr rtl="0"/>
            <a:r>
              <a:rPr lang="fr-FR"/>
              <a:t>Cliquez pour ajouter un titre</a:t>
            </a:r>
          </a:p>
        </p:txBody>
      </p:sp>
      <p:sp>
        <p:nvSpPr>
          <p:cNvPr id="14" name="Espace réservé du contenu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6" name="Espace réservé du numéro de diapositive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ôture">
    <p:bg>
      <p:bgPr>
        <a:solidFill>
          <a:schemeClr val="accent6"/>
        </a:solidFill>
        <a:effectLst/>
      </p:bgPr>
    </p:bg>
    <p:spTree>
      <p:nvGrpSpPr>
        <p:cNvPr id="1" name=""/>
        <p:cNvGrpSpPr/>
        <p:nvPr/>
      </p:nvGrpSpPr>
      <p:grpSpPr>
        <a:xfrm>
          <a:off x="0" y="0"/>
          <a:ext cx="0" cy="0"/>
          <a:chOff x="0" y="0"/>
          <a:chExt cx="0" cy="0"/>
        </a:xfrm>
      </p:grpSpPr>
      <p:sp>
        <p:nvSpPr>
          <p:cNvPr id="13" name="Freeform: Form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defPPr>
              <a:defRPr lang="fr-FR"/>
            </a:defPPr>
          </a:lstStyle>
          <a:p>
            <a:pPr rtl="0"/>
            <a:endParaRPr lang="fr-FR"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re 1"/>
          <p:cNvSpPr>
            <a:spLocks noGrp="1"/>
          </p:cNvSpPr>
          <p:nvPr>
            <p:ph type="ctrTitle" hasCustomPrompt="1"/>
          </p:nvPr>
        </p:nvSpPr>
        <p:spPr>
          <a:xfrm>
            <a:off x="914401" y="849782"/>
            <a:ext cx="5715000" cy="2727709"/>
          </a:xfrm>
        </p:spPr>
        <p:txBody>
          <a:bodyPr tIns="0" bIns="0" rtlCol="0" anchor="b" anchorCtr="0">
            <a:noAutofit/>
          </a:bodyPr>
          <a:lstStyle>
            <a:lvl1pPr algn="l">
              <a:lnSpc>
                <a:spcPct val="100000"/>
              </a:lnSpc>
              <a:defRPr lang="fr-FR" sz="3600"/>
            </a:lvl1pPr>
          </a:lstStyle>
          <a:p>
            <a:pPr rtl="0"/>
            <a:r>
              <a:rPr lang="fr-FR"/>
              <a:t>Cliquez pour ajouter un titre</a:t>
            </a:r>
          </a:p>
        </p:txBody>
      </p:sp>
      <p:sp>
        <p:nvSpPr>
          <p:cNvPr id="6" name="Sous-titr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rtlCol="0" anchor="t" anchorCtr="0">
            <a:normAutofit/>
          </a:bodyPr>
          <a:lstStyle>
            <a:lvl1pPr marL="0" indent="0" algn="l">
              <a:spcBef>
                <a:spcPts val="576"/>
              </a:spcBef>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9" name="Forme libre : Form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p:txBody>
          <a:bodyPr rtlCol="0" anchor="ctr" anchorCtr="0"/>
          <a:lstStyle>
            <a:defPPr>
              <a:defRPr lang="fr-FR"/>
            </a:defPPr>
          </a:lstStyle>
          <a:p>
            <a:pPr rtl="0"/>
            <a:r>
              <a:rPr lang="fr-FR"/>
              <a:t>Cliquez pour ajouter un titre</a:t>
            </a:r>
          </a:p>
        </p:txBody>
      </p:sp>
      <p:sp>
        <p:nvSpPr>
          <p:cNvPr id="5" name="Espace réservé du numéro de diapositive 4"/>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Forme libre : Form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numéro de diapositive 3"/>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1" name="Freeform: Form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a:xfrm>
            <a:off x="758952" y="758952"/>
            <a:ext cx="3932237" cy="1524662"/>
          </a:xfrm>
        </p:spPr>
        <p:txBody>
          <a:bodyPr rtlCol="0" anchor="b"/>
          <a:lstStyle>
            <a:lvl1pPr>
              <a:lnSpc>
                <a:spcPct val="100000"/>
              </a:lnSpc>
              <a:defRPr lang="fr-FR" sz="3200"/>
            </a:lvl1pPr>
          </a:lstStyle>
          <a:p>
            <a:pPr rtl="0"/>
            <a:r>
              <a:rPr lang="fr-FR"/>
              <a:t>Cliquez pour ajouter un titre</a:t>
            </a:r>
          </a:p>
        </p:txBody>
      </p:sp>
      <p:sp>
        <p:nvSpPr>
          <p:cNvPr id="7" name="Espace réservé du numéro de diapositive 6"/>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
        <p:nvSpPr>
          <p:cNvPr id="4" name="Espace réservé du texte 3"/>
          <p:cNvSpPr>
            <a:spLocks noGrp="1"/>
          </p:cNvSpPr>
          <p:nvPr>
            <p:ph type="body" sz="half" idx="2" hasCustomPrompt="1"/>
          </p:nvPr>
        </p:nvSpPr>
        <p:spPr>
          <a:xfrm>
            <a:off x="758952" y="2286000"/>
            <a:ext cx="3932237" cy="3567086"/>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Cliquer pour ajouter du texte</a:t>
            </a:r>
          </a:p>
        </p:txBody>
      </p:sp>
      <p:sp>
        <p:nvSpPr>
          <p:cNvPr id="3" name="Espace réservé du contenu 2"/>
          <p:cNvSpPr>
            <a:spLocks noGrp="1"/>
          </p:cNvSpPr>
          <p:nvPr>
            <p:ph idx="1" hasCustomPrompt="1"/>
          </p:nvPr>
        </p:nvSpPr>
        <p:spPr>
          <a:xfrm>
            <a:off x="5183187" y="741459"/>
            <a:ext cx="6242839" cy="5119592"/>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Freeform: Form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a:xfrm>
            <a:off x="760938" y="755372"/>
            <a:ext cx="3931920" cy="1527048"/>
          </a:xfrm>
        </p:spPr>
        <p:txBody>
          <a:bodyPr rtlCol="0" anchor="b"/>
          <a:lstStyle>
            <a:lvl1pPr>
              <a:lnSpc>
                <a:spcPct val="100000"/>
              </a:lnSpc>
              <a:defRPr lang="fr-FR" sz="3200"/>
            </a:lvl1pPr>
          </a:lstStyle>
          <a:p>
            <a:pPr rtl="0"/>
            <a:r>
              <a:rPr lang="fr-FR"/>
              <a:t>Cliquez pour ajouter un titre</a:t>
            </a:r>
          </a:p>
        </p:txBody>
      </p:sp>
      <p:sp>
        <p:nvSpPr>
          <p:cNvPr id="7" name="Espace réservé du numéro de diapositive 6"/>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
        <p:nvSpPr>
          <p:cNvPr id="4" name="Espace réservé du texte 3"/>
          <p:cNvSpPr>
            <a:spLocks noGrp="1"/>
          </p:cNvSpPr>
          <p:nvPr>
            <p:ph type="body" sz="half" idx="2" hasCustomPrompt="1"/>
          </p:nvPr>
        </p:nvSpPr>
        <p:spPr>
          <a:xfrm>
            <a:off x="760938" y="2286001"/>
            <a:ext cx="3931920"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Cliquer pour ajouter du texte</a:t>
            </a:r>
          </a:p>
        </p:txBody>
      </p:sp>
      <p:sp>
        <p:nvSpPr>
          <p:cNvPr id="3" name="Espace réservé d’image 2"/>
          <p:cNvSpPr>
            <a:spLocks noGrp="1" noChangeAspect="1"/>
          </p:cNvSpPr>
          <p:nvPr>
            <p:ph type="pic" idx="1" hasCustomPrompt="1"/>
          </p:nvPr>
        </p:nvSpPr>
        <p:spPr>
          <a:xfrm>
            <a:off x="5262700" y="987425"/>
            <a:ext cx="6172200" cy="4873625"/>
          </a:xfrm>
        </p:spPr>
        <p:txBody>
          <a:bodyPr rtlCol="0" anchor="t">
            <a:normAutofit/>
          </a:bodyPr>
          <a:lstStyle>
            <a:lvl1pPr marL="0" indent="0" algn="ctr">
              <a:buNone/>
              <a:defRPr lang="fr-FR" sz="28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ici pour ajouter une image.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orme libre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8" name="Forme libre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grpSp>
        <p:nvGrpSpPr>
          <p:cNvPr id="9" name="Groupe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orme libre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11" name="Forme libre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defPPr>
              <a:defRPr lang="fr-FR"/>
            </a:defPPr>
          </a:lstStyle>
          <a:p>
            <a:pPr rtl="0"/>
            <a:endParaRPr lang="fr-FR" dirty="0"/>
          </a:p>
        </p:txBody>
      </p:sp>
      <p:sp>
        <p:nvSpPr>
          <p:cNvPr id="2" name="Titr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rtlCol="0">
            <a:noAutofit/>
          </a:bodyPr>
          <a:lstStyle>
            <a:lvl1pPr algn="l">
              <a:lnSpc>
                <a:spcPct val="100000"/>
              </a:lnSpc>
              <a:defRPr lang="fr-FR" sz="3600"/>
            </a:lvl1pPr>
          </a:lstStyle>
          <a:p>
            <a:pPr rtl="0"/>
            <a:r>
              <a:rPr lang="fr-FR"/>
              <a:t>Cliquez pour ajouter un titre</a:t>
            </a:r>
          </a:p>
        </p:txBody>
      </p:sp>
      <p:sp>
        <p:nvSpPr>
          <p:cNvPr id="13" name="Espace réservé du contenu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rtlCol="0">
            <a:normAutofit/>
          </a:bodyPr>
          <a:lstStyle>
            <a:lvl1pPr marL="0" indent="0">
              <a:lnSpc>
                <a:spcPct val="150000"/>
              </a:lnSpc>
              <a:spcBef>
                <a:spcPts val="0"/>
              </a:spcBef>
              <a:buNone/>
              <a:defRPr lang="fr-FR" sz="2400"/>
            </a:lvl1pPr>
            <a:lvl2pPr marL="347472">
              <a:lnSpc>
                <a:spcPct val="150000"/>
              </a:lnSpc>
              <a:spcBef>
                <a:spcPts val="0"/>
              </a:spcBef>
              <a:defRPr lang="fr-FR" sz="2000"/>
            </a:lvl2pPr>
            <a:lvl3pPr marL="685800">
              <a:lnSpc>
                <a:spcPct val="150000"/>
              </a:lnSpc>
              <a:spcBef>
                <a:spcPts val="0"/>
              </a:spcBef>
              <a:defRPr lang="fr-FR" sz="1800"/>
            </a:lvl3pPr>
          </a:lstStyle>
          <a:p>
            <a:pPr lvl="0" rtl="0"/>
            <a:r>
              <a:rPr lang="fr-FR"/>
              <a:t>Cliquer pour ajouter du texte</a:t>
            </a:r>
          </a:p>
          <a:p>
            <a:pPr lvl="1" rtl="0"/>
            <a:r>
              <a:rPr lang="fr-FR"/>
              <a:t>Deuxième niveau</a:t>
            </a:r>
          </a:p>
          <a:p>
            <a:pPr lvl="2" rtl="0"/>
            <a:r>
              <a:rPr lang="fr-FR"/>
              <a:t>Troisième niveau</a:t>
            </a:r>
          </a:p>
        </p:txBody>
      </p:sp>
      <p:sp>
        <p:nvSpPr>
          <p:cNvPr id="3" name="Espace réservé du numéro de diapositive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grpSp>
        <p:nvGrpSpPr>
          <p:cNvPr id="18" name="Groupe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Form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15" name="Freeform: Form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grpSp>
      <p:sp>
        <p:nvSpPr>
          <p:cNvPr id="2" name="Titre 1"/>
          <p:cNvSpPr>
            <a:spLocks noGrp="1"/>
          </p:cNvSpPr>
          <p:nvPr userDrawn="1">
            <p:ph type="title" hasCustomPrompt="1"/>
          </p:nvPr>
        </p:nvSpPr>
        <p:spPr>
          <a:xfrm>
            <a:off x="5702441" y="1061623"/>
            <a:ext cx="5723586" cy="4739104"/>
          </a:xfrm>
        </p:spPr>
        <p:txBody>
          <a:bodyPr tIns="0" bIns="0" rtlCol="0" anchor="ctr">
            <a:noAutofit/>
          </a:bodyPr>
          <a:lstStyle>
            <a:lvl1pPr algn="l">
              <a:lnSpc>
                <a:spcPct val="100000"/>
              </a:lnSpc>
              <a:defRPr lang="fr-FR" sz="3600" b="1"/>
            </a:lvl1pPr>
          </a:lstStyle>
          <a:p>
            <a:pPr rtl="0"/>
            <a:r>
              <a:rPr lang="fr-FR"/>
              <a:t>Cliquez pour ajouter un titre</a:t>
            </a:r>
          </a:p>
        </p:txBody>
      </p:sp>
      <p:sp>
        <p:nvSpPr>
          <p:cNvPr id="8" name="Espace réservé d’image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rtlCol="0">
            <a:normAutofit/>
          </a:bodyPr>
          <a:lstStyle>
            <a:lvl1pPr marL="0" indent="0">
              <a:buNone/>
              <a:defRPr lang="fr-FR" sz="1800"/>
            </a:lvl1pPr>
          </a:lstStyle>
          <a:p>
            <a:pPr lvl="0" rtl="0"/>
            <a:r>
              <a:rPr lang="fr-FR"/>
              <a:t>Cliquez ici pour ajouter une image.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36" name="Forme libre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33" name="Forme libre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lvl="0" algn="ctr" rtl="0"/>
            <a:endParaRPr lang="fr-FR" dirty="0"/>
          </a:p>
        </p:txBody>
      </p:sp>
      <p:sp>
        <p:nvSpPr>
          <p:cNvPr id="4" name="Titr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rtlCol="0">
            <a:noAutofit/>
          </a:bodyPr>
          <a:lstStyle>
            <a:lvl1pPr algn="l">
              <a:lnSpc>
                <a:spcPct val="100000"/>
              </a:lnSpc>
              <a:defRPr lang="fr-FR" sz="3600"/>
            </a:lvl1pPr>
          </a:lstStyle>
          <a:p>
            <a:pPr rtl="0"/>
            <a:r>
              <a:rPr lang="fr-FR"/>
              <a:t>Cliquer pour ajouter du texte</a:t>
            </a:r>
          </a:p>
        </p:txBody>
      </p:sp>
      <p:sp>
        <p:nvSpPr>
          <p:cNvPr id="5" name="Espace réservé du contenu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
        <p:nvSpPr>
          <p:cNvPr id="52" name="Espace réservé d’image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rtlCol="0">
            <a:normAutofit/>
          </a:bodyPr>
          <a:lstStyle>
            <a:lvl1pPr marL="0" indent="0">
              <a:buNone/>
              <a:defRPr lang="fr-FR" sz="1800"/>
            </a:lvl1pPr>
          </a:lstStyle>
          <a:p>
            <a:pPr lvl="0" rtl="0"/>
            <a:r>
              <a:rPr lang="fr-FR"/>
              <a:t>Cliquez ici pour ajouter une image.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defPPr>
              <a:defRPr lang="fr-FR"/>
            </a:defPPr>
          </a:lstStyle>
          <a:p>
            <a:pPr rtl="0"/>
            <a:endParaRPr lang="fr-FR" dirty="0"/>
          </a:p>
        </p:txBody>
      </p:sp>
      <p:sp>
        <p:nvSpPr>
          <p:cNvPr id="53" name="Freeform: Form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defPPr>
              <a:defRPr lang="fr-FR"/>
            </a:defPPr>
          </a:lstStyle>
          <a:p>
            <a:pPr rtl="0"/>
            <a:endParaRPr lang="fr-FR" dirty="0"/>
          </a:p>
        </p:txBody>
      </p:sp>
      <p:sp>
        <p:nvSpPr>
          <p:cNvPr id="29" name="Forme libre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31" name="Forme libre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defPPr>
              <a:defRPr lang="fr-FR"/>
            </a:defPPr>
          </a:lstStyle>
          <a:p>
            <a:pPr rtl="0"/>
            <a:endParaRPr lang="fr-FR" dirty="0"/>
          </a:p>
        </p:txBody>
      </p:sp>
      <p:sp>
        <p:nvSpPr>
          <p:cNvPr id="2" name="Titre 1"/>
          <p:cNvSpPr>
            <a:spLocks noGrp="1"/>
          </p:cNvSpPr>
          <p:nvPr>
            <p:ph type="title" hasCustomPrompt="1"/>
          </p:nvPr>
        </p:nvSpPr>
        <p:spPr>
          <a:xfrm>
            <a:off x="3460565" y="1057274"/>
            <a:ext cx="7965461" cy="994164"/>
          </a:xfrm>
        </p:spPr>
        <p:txBody>
          <a:bodyPr lIns="91440" tIns="0" rIns="91440" bIns="0" rtlCol="0" anchor="b" anchorCtr="0">
            <a:noAutofit/>
          </a:bodyPr>
          <a:lstStyle>
            <a:lvl1pPr algn="l">
              <a:lnSpc>
                <a:spcPct val="100000"/>
              </a:lnSpc>
              <a:defRPr lang="fr-FR" sz="3600" b="1">
                <a:latin typeface="+mj-lt"/>
                <a:cs typeface="Arial" panose="020B0604020202020204" pitchFamily="34" charset="0"/>
              </a:defRPr>
            </a:lvl1pPr>
          </a:lstStyle>
          <a:p>
            <a:pPr rtl="0"/>
            <a:r>
              <a:rPr lang="fr-FR"/>
              <a:t>Cliquez pour ajouter un titre</a:t>
            </a:r>
          </a:p>
        </p:txBody>
      </p:sp>
      <p:sp>
        <p:nvSpPr>
          <p:cNvPr id="13" name="Espace réservé du contenu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numéro de diapositive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aison 1">
    <p:spTree>
      <p:nvGrpSpPr>
        <p:cNvPr id="1" name=""/>
        <p:cNvGrpSpPr/>
        <p:nvPr/>
      </p:nvGrpSpPr>
      <p:grpSpPr>
        <a:xfrm>
          <a:off x="0" y="0"/>
          <a:ext cx="0" cy="0"/>
          <a:chOff x="0" y="0"/>
          <a:chExt cx="0" cy="0"/>
        </a:xfrm>
      </p:grpSpPr>
      <p:sp>
        <p:nvSpPr>
          <p:cNvPr id="20" name="Titr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rtlCol="0">
            <a:noAutofit/>
          </a:bodyPr>
          <a:lstStyle>
            <a:lvl1pPr algn="l">
              <a:lnSpc>
                <a:spcPct val="100000"/>
              </a:lnSpc>
              <a:defRPr lang="fr-FR" sz="3600"/>
            </a:lvl1pPr>
          </a:lstStyle>
          <a:p>
            <a:pPr rtl="0"/>
            <a:r>
              <a:rPr lang="fr-FR"/>
              <a:t>Cliquez pour ajouter un titre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fr-FR"/>
            </a:defPPr>
          </a:lstStyle>
          <a:p>
            <a:pPr rtl="0"/>
            <a:endParaRPr lang="fr-FR"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Form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fr-FR"/>
            </a:defPPr>
          </a:lstStyle>
          <a:p>
            <a:pPr rtl="0"/>
            <a:endParaRPr lang="fr-FR"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fr-FR"/>
            </a:defPPr>
          </a:lstStyle>
          <a:p>
            <a:pPr rtl="0"/>
            <a:endParaRPr lang="fr-FR"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Espace réservé du numéro de diapositive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
        <p:nvSpPr>
          <p:cNvPr id="2" name="Espace réservé du contenu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ison 4">
    <p:spTree>
      <p:nvGrpSpPr>
        <p:cNvPr id="1" name=""/>
        <p:cNvGrpSpPr/>
        <p:nvPr/>
      </p:nvGrpSpPr>
      <p:grpSpPr>
        <a:xfrm>
          <a:off x="0" y="0"/>
          <a:ext cx="0" cy="0"/>
          <a:chOff x="0" y="0"/>
          <a:chExt cx="0" cy="0"/>
        </a:xfrm>
      </p:grpSpPr>
      <p:sp>
        <p:nvSpPr>
          <p:cNvPr id="27" name="Forme libre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4" name="Forme libre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0" name="Titr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rtlCol="0">
            <a:noAutofit/>
          </a:bodyPr>
          <a:lstStyle>
            <a:lvl1pPr algn="l">
              <a:lnSpc>
                <a:spcPct val="100000"/>
              </a:lnSpc>
              <a:defRPr lang="fr-FR" sz="3600"/>
            </a:lvl1pPr>
          </a:lstStyle>
          <a:p>
            <a:pPr rtl="0"/>
            <a:r>
              <a:rPr lang="fr-FR"/>
              <a:t>Cliquez pour ajouter un titre</a:t>
            </a:r>
          </a:p>
        </p:txBody>
      </p:sp>
      <p:sp>
        <p:nvSpPr>
          <p:cNvPr id="19" name="Espace réservé du numéro de diapositive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
        <p:nvSpPr>
          <p:cNvPr id="23" name="Espace réservé du contenu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rtlCol="0">
            <a:normAutofit/>
          </a:bodyPr>
          <a:lstStyle>
            <a:lvl1pPr marL="0" indent="0">
              <a:spcBef>
                <a:spcPts val="1000"/>
              </a:spcBef>
              <a:buNone/>
              <a:defRPr lang="fr-FR" sz="1800"/>
            </a:lvl1pPr>
            <a:lvl2pPr marL="283464" indent="-283464">
              <a:spcBef>
                <a:spcPts val="1000"/>
              </a:spcBef>
              <a:defRPr lang="fr-FR" sz="1800"/>
            </a:lvl2pPr>
            <a:lvl3pPr marL="283464" indent="-283464">
              <a:spcBef>
                <a:spcPts val="1000"/>
              </a:spcBef>
              <a:defRPr lang="fr-FR" sz="1800"/>
            </a:lvl3pPr>
            <a:lvl4pPr marL="283464" indent="-283464">
              <a:spcBef>
                <a:spcPts val="1000"/>
              </a:spcBef>
              <a:defRPr lang="fr-FR" sz="1800"/>
            </a:lvl4pPr>
            <a:lvl5pPr marL="283464"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Espace réservé du contenu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rtlCol="0">
            <a:normAutofit/>
          </a:bodyPr>
          <a:lstStyle>
            <a:lvl1pPr marL="0" indent="0">
              <a:spcBef>
                <a:spcPts val="1000"/>
              </a:spcBef>
              <a:buNone/>
              <a:defRPr lang="fr-FR" sz="1800"/>
            </a:lvl1pPr>
            <a:lvl2pPr marL="283464" indent="-283464">
              <a:spcBef>
                <a:spcPts val="1000"/>
              </a:spcBef>
              <a:defRPr lang="fr-FR" sz="1800"/>
            </a:lvl2pPr>
            <a:lvl3pPr marL="283464" indent="-283464">
              <a:spcBef>
                <a:spcPts val="1000"/>
              </a:spcBef>
              <a:defRPr lang="fr-FR" sz="1800"/>
            </a:lvl3pPr>
            <a:lvl4pPr marL="283464" indent="-283464">
              <a:spcBef>
                <a:spcPts val="1000"/>
              </a:spcBef>
              <a:defRPr lang="fr-FR" sz="1800"/>
            </a:lvl4pPr>
            <a:lvl5pPr marL="283464"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ronologi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2" name="Titr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rtlCol="0"/>
          <a:lstStyle>
            <a:lvl1pPr algn="l">
              <a:lnSpc>
                <a:spcPct val="100000"/>
              </a:lnSpc>
              <a:defRPr lang="fr-FR" sz="3600">
                <a:solidFill>
                  <a:schemeClr val="accent6"/>
                </a:solidFill>
              </a:defRPr>
            </a:lvl1pPr>
          </a:lstStyle>
          <a:p>
            <a:pPr rtl="0"/>
            <a:r>
              <a:rPr lang="fr-FR"/>
              <a:t>Cliquez pour ajouter un titre</a:t>
            </a:r>
          </a:p>
        </p:txBody>
      </p:sp>
      <p:sp>
        <p:nvSpPr>
          <p:cNvPr id="5" name="Espace réservé du contenu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rtlCol="0">
            <a:normAutofit/>
          </a:bodyPr>
          <a:lstStyle>
            <a:lvl1pPr marL="457200" indent="-457200">
              <a:spcBef>
                <a:spcPts val="1000"/>
              </a:spcBef>
              <a:buFont typeface="+mj-lt"/>
              <a:buAutoNum type="arabicPeriod"/>
              <a:defRPr lang="fr-FR" sz="1800"/>
            </a:lvl1pPr>
            <a:lvl2pPr marL="745236" indent="-342900">
              <a:spcBef>
                <a:spcPts val="1000"/>
              </a:spcBef>
              <a:buFont typeface="+mj-lt"/>
              <a:buAutoNum type="alphaLcPeriod"/>
              <a:defRPr lang="fr-FR" sz="1800"/>
            </a:lvl2pPr>
            <a:lvl3pPr marL="1202436" indent="-342900">
              <a:spcBef>
                <a:spcPts val="1000"/>
              </a:spcBef>
              <a:buFont typeface="+mj-lt"/>
              <a:buAutoNum type="arabicParenR"/>
              <a:defRPr lang="fr-FR" sz="1800"/>
            </a:lvl3pPr>
            <a:lvl4pPr marL="1659636" indent="-342900">
              <a:spcBef>
                <a:spcPts val="1000"/>
              </a:spcBef>
              <a:buFont typeface="+mj-lt"/>
              <a:buAutoNum type="alphaLcParenR"/>
              <a:defRPr lang="fr-FR" sz="1800"/>
            </a:lvl4pPr>
            <a:lvl5pPr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p:txBody>
      </p:sp>
      <p:sp>
        <p:nvSpPr>
          <p:cNvPr id="3" name="Espace réservé du contenu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rtlCol="0">
            <a:normAutofit/>
          </a:bodyPr>
          <a:lstStyle>
            <a:lvl1pPr marL="0" indent="0">
              <a:spcBef>
                <a:spcPts val="1000"/>
              </a:spcBef>
              <a:buNone/>
              <a:defRPr lang="fr-FR" sz="1800"/>
            </a:lvl1pPr>
            <a:lvl2pPr indent="-283464">
              <a:spcBef>
                <a:spcPts val="1000"/>
              </a:spcBef>
              <a:defRPr lang="fr-FR" sz="1800"/>
            </a:lvl2pPr>
            <a:lvl3pPr indent="-283464">
              <a:spcBef>
                <a:spcPts val="1000"/>
              </a:spcBef>
              <a:defRPr lang="fr-FR" sz="1800"/>
            </a:lvl3pPr>
            <a:lvl4pPr indent="-283464">
              <a:spcBef>
                <a:spcPts val="1000"/>
              </a:spcBef>
              <a:defRPr lang="fr-FR" sz="1800"/>
            </a:lvl4pPr>
            <a:lvl5pPr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1" name="Espace réservé d’image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rtlCol="0">
            <a:noAutofit/>
          </a:bodyPr>
          <a:lstStyle>
            <a:lvl1pPr marL="0" indent="0">
              <a:buNone/>
              <a:defRPr lang="fr-FR" sz="1800"/>
            </a:lvl1pPr>
          </a:lstStyle>
          <a:p>
            <a:pPr lvl="0" rtl="0"/>
            <a:r>
              <a:rPr lang="fr-FR"/>
              <a:t>Cliquez ici pour ajouter une image.</a:t>
            </a:r>
          </a:p>
        </p:txBody>
      </p:sp>
      <p:grpSp>
        <p:nvGrpSpPr>
          <p:cNvPr id="32" name="Groupe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Form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21" name="Forme libre : Form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2" name="Freeform: Form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grpSp>
      <p:sp>
        <p:nvSpPr>
          <p:cNvPr id="44" name="Espace réservé du numéro de diapositive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ésumé 2">
    <p:spTree>
      <p:nvGrpSpPr>
        <p:cNvPr id="1" name=""/>
        <p:cNvGrpSpPr/>
        <p:nvPr/>
      </p:nvGrpSpPr>
      <p:grpSpPr>
        <a:xfrm>
          <a:off x="0" y="0"/>
          <a:ext cx="0" cy="0"/>
          <a:chOff x="0" y="0"/>
          <a:chExt cx="0" cy="0"/>
        </a:xfrm>
      </p:grpSpPr>
      <p:sp>
        <p:nvSpPr>
          <p:cNvPr id="5" name="Forme libre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defPPr>
              <a:defRPr lang="fr-FR"/>
            </a:defPPr>
          </a:lstStyle>
          <a:p>
            <a:pPr rtl="0"/>
            <a:endParaRPr lang="fr-FR"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defPPr>
              <a:defRPr lang="fr-FR"/>
            </a:defPPr>
          </a:lstStyle>
          <a:p>
            <a:pPr rtl="0"/>
            <a:endParaRPr lang="fr-FR" dirty="0"/>
          </a:p>
        </p:txBody>
      </p:sp>
      <p:sp>
        <p:nvSpPr>
          <p:cNvPr id="14" name="Forme libre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defPPr>
              <a:defRPr lang="fr-FR"/>
            </a:defPPr>
          </a:lstStyle>
          <a:p>
            <a:pPr rtl="0"/>
            <a:endParaRPr lang="fr-FR"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orme libre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defPPr>
              <a:defRPr lang="fr-FR"/>
            </a:defPPr>
          </a:lstStyle>
          <a:p>
            <a:pPr rtl="0"/>
            <a:endParaRPr lang="fr-FR" dirty="0"/>
          </a:p>
        </p:txBody>
      </p:sp>
      <p:sp>
        <p:nvSpPr>
          <p:cNvPr id="2" name="Titre 1"/>
          <p:cNvSpPr>
            <a:spLocks noGrp="1"/>
          </p:cNvSpPr>
          <p:nvPr>
            <p:ph type="title"/>
          </p:nvPr>
        </p:nvSpPr>
        <p:spPr>
          <a:xfrm>
            <a:off x="914400" y="1057274"/>
            <a:ext cx="7843837" cy="1012782"/>
          </a:xfrm>
        </p:spPr>
        <p:txBody>
          <a:bodyPr tIns="0" bIns="0" rtlCol="0">
            <a:noAutofit/>
          </a:bodyPr>
          <a:lstStyle>
            <a:lvl1pPr algn="l">
              <a:lnSpc>
                <a:spcPct val="100000"/>
              </a:lnSpc>
              <a:defRPr lang="fr-FR" sz="3600" b="1"/>
            </a:lvl1pPr>
          </a:lstStyle>
          <a:p>
            <a:pPr rtl="0"/>
            <a:r>
              <a:rPr lang="fr-FR"/>
              <a:t>Modifiez le style du titre</a:t>
            </a:r>
            <a:endParaRPr lang="fr-FR" dirty="0"/>
          </a:p>
        </p:txBody>
      </p:sp>
      <p:sp>
        <p:nvSpPr>
          <p:cNvPr id="30" name="Espace réservé du contenu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
        <p:nvSpPr>
          <p:cNvPr id="10" name="Espace réservé d’image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rtlCol="0">
            <a:normAutofit/>
          </a:bodyPr>
          <a:lstStyle>
            <a:lvl1pPr marL="0" indent="0">
              <a:buNone/>
              <a:defRPr lang="fr-FR" sz="1800"/>
            </a:lvl1pPr>
          </a:lstStyle>
          <a:p>
            <a:pPr rtl="0"/>
            <a:r>
              <a:rPr lang="fr-FR"/>
              <a:t>Cliquez sur l'icône pour ajouter une image</a:t>
            </a:r>
            <a:endParaRPr lang="fr-FR" dirty="0"/>
          </a:p>
        </p:txBody>
      </p:sp>
      <p:sp>
        <p:nvSpPr>
          <p:cNvPr id="20" name="Espace réservé du numéro de diapositive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lang="fr-FR" sz="1200">
                <a:solidFill>
                  <a:schemeClr val="accent6"/>
                </a:solidFill>
                <a:latin typeface="+mn-lt"/>
                <a:cs typeface="Arial" panose="020B0604020202020204" pitchFamily="34" charset="0"/>
              </a:defRPr>
            </a:lvl1pPr>
          </a:lstStyle>
          <a:p>
            <a:pPr rtl="0"/>
            <a:fld id="{48F63A3B-78C7-47BE-AE5E-E10140E04643}" type="slidenum">
              <a:rPr lang="fr-FR" smtClean="0"/>
              <a:pPr/>
              <a:t>‹N°›</a:t>
            </a:fld>
            <a:endParaRPr lang="fr-FR" dirty="0"/>
          </a:p>
        </p:txBody>
      </p:sp>
      <p:sp>
        <p:nvSpPr>
          <p:cNvPr id="2" name="Espace réservé du titre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defPPr>
              <a:defRPr lang="fr-FR"/>
            </a:defPPr>
          </a:lstStyle>
          <a:p>
            <a:pPr rtl="0"/>
            <a:r>
              <a:rPr lang="fr-FR"/>
              <a:t>Modifiez le style du titre</a:t>
            </a:r>
            <a:endParaRPr lang="fr-FR" dirty="0"/>
          </a:p>
        </p:txBody>
      </p:sp>
      <p:sp>
        <p:nvSpPr>
          <p:cNvPr id="3" name="Espace réservé du texte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lang="fr-F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F949E-0F48-BC2E-6DBB-C9F32A75EC22}"/>
            </a:ext>
          </a:extLst>
        </p:cNvPr>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6F3D839F-84DC-306C-D505-27EA53348619}"/>
              </a:ext>
            </a:extLst>
          </p:cNvPr>
          <p:cNvSpPr>
            <a:spLocks noGrp="1"/>
          </p:cNvSpPr>
          <p:nvPr>
            <p:ph idx="13"/>
          </p:nvPr>
        </p:nvSpPr>
        <p:spPr>
          <a:xfrm flipH="1">
            <a:off x="8619344" y="4866640"/>
            <a:ext cx="3268500" cy="1217448"/>
          </a:xfrm>
        </p:spPr>
        <p:txBody>
          <a:bodyPr rtlCol="0"/>
          <a:lstStyle>
            <a:defPPr>
              <a:defRPr lang="fr-FR"/>
            </a:defPPr>
          </a:lstStyle>
          <a:p>
            <a:pPr rtl="0"/>
            <a:r>
              <a:rPr lang="fr-FR" b="1" dirty="0"/>
              <a:t>Encadré par :</a:t>
            </a:r>
          </a:p>
          <a:p>
            <a:pPr rtl="0">
              <a:lnSpc>
                <a:spcPct val="150000"/>
              </a:lnSpc>
            </a:pPr>
            <a:r>
              <a:rPr lang="fr-FR" dirty="0"/>
              <a:t>Mr </a:t>
            </a:r>
            <a:r>
              <a:rPr lang="fr-FR" dirty="0" err="1"/>
              <a:t>Allouch</a:t>
            </a:r>
            <a:r>
              <a:rPr lang="fr-FR" dirty="0"/>
              <a:t> Mustapha </a:t>
            </a:r>
          </a:p>
        </p:txBody>
      </p:sp>
      <p:sp>
        <p:nvSpPr>
          <p:cNvPr id="2" name="Espace réservé du numéro de diapositive 1">
            <a:extLst>
              <a:ext uri="{FF2B5EF4-FFF2-40B4-BE49-F238E27FC236}">
                <a16:creationId xmlns:a16="http://schemas.microsoft.com/office/drawing/2014/main" id="{47FB9C94-2A51-55D8-11F3-672DB0BB5E82}"/>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1</a:t>
            </a:fld>
            <a:endParaRPr lang="fr-FR" dirty="0"/>
          </a:p>
        </p:txBody>
      </p:sp>
      <p:sp>
        <p:nvSpPr>
          <p:cNvPr id="9" name="Titre 8">
            <a:extLst>
              <a:ext uri="{FF2B5EF4-FFF2-40B4-BE49-F238E27FC236}">
                <a16:creationId xmlns:a16="http://schemas.microsoft.com/office/drawing/2014/main" id="{8A7E4F40-3A89-32E6-827D-8ADA58C0DFDF}"/>
              </a:ext>
            </a:extLst>
          </p:cNvPr>
          <p:cNvSpPr>
            <a:spLocks noGrp="1"/>
          </p:cNvSpPr>
          <p:nvPr>
            <p:ph type="title"/>
          </p:nvPr>
        </p:nvSpPr>
        <p:spPr>
          <a:xfrm>
            <a:off x="2758190" y="1646587"/>
            <a:ext cx="5987030" cy="2082166"/>
          </a:xfrm>
        </p:spPr>
        <p:txBody>
          <a:bodyPr/>
          <a:lstStyle/>
          <a:p>
            <a:pPr algn="ctr"/>
            <a:r>
              <a:rPr lang="fr-FR" sz="3200" dirty="0"/>
              <a:t>Vidéosurveillance et Protection des Données à Caractère Personnel</a:t>
            </a:r>
            <a:endParaRPr lang="fr-MA" sz="3200" dirty="0"/>
          </a:p>
        </p:txBody>
      </p:sp>
      <p:sp>
        <p:nvSpPr>
          <p:cNvPr id="3" name="Espace réservé du contenu 3">
            <a:extLst>
              <a:ext uri="{FF2B5EF4-FFF2-40B4-BE49-F238E27FC236}">
                <a16:creationId xmlns:a16="http://schemas.microsoft.com/office/drawing/2014/main" id="{C329AE60-27A6-023F-F9A1-1628E30326E7}"/>
              </a:ext>
            </a:extLst>
          </p:cNvPr>
          <p:cNvSpPr txBox="1">
            <a:spLocks/>
          </p:cNvSpPr>
          <p:nvPr/>
        </p:nvSpPr>
        <p:spPr>
          <a:xfrm flipH="1">
            <a:off x="2434788" y="4866640"/>
            <a:ext cx="3706182" cy="1963711"/>
          </a:xfrm>
          <a:prstGeom prst="rect">
            <a:avLst/>
          </a:prstGeom>
        </p:spPr>
        <p:txBody>
          <a:bodyPr vert="horz" lIns="91440" tIns="0" rIns="91440" bIns="0" rtlCol="0">
            <a:normAutofit/>
          </a:bodyPr>
          <a:lstStyle>
            <a:defPPr>
              <a:defRPr lang="fr-FR"/>
            </a:defPPr>
            <a:lvl1pPr marL="0" indent="0" algn="l" defTabSz="914400" rtl="0" eaLnBrk="1" latinLnBrk="0" hangingPunct="1">
              <a:lnSpc>
                <a:spcPct val="100000"/>
              </a:lnSpc>
              <a:spcBef>
                <a:spcPts val="0"/>
              </a:spcBef>
              <a:buFont typeface="Arial" panose="020B0604020202020204" pitchFamily="34" charset="0"/>
              <a:buNone/>
              <a:defRPr lang="fr-F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lang="fr-F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lang="fr-F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fr-MA" b="1"/>
              <a:t>Présenté </a:t>
            </a:r>
            <a:r>
              <a:rPr lang="fr-MA" b="1" dirty="0"/>
              <a:t>par :</a:t>
            </a:r>
          </a:p>
          <a:p>
            <a:pPr>
              <a:lnSpc>
                <a:spcPct val="170000"/>
              </a:lnSpc>
            </a:pPr>
            <a:r>
              <a:rPr lang="fr-MA" sz="2000" dirty="0"/>
              <a:t>Allali </a:t>
            </a:r>
            <a:r>
              <a:rPr lang="fr-MA" sz="2000" dirty="0" err="1"/>
              <a:t>Ouissal</a:t>
            </a:r>
            <a:endParaRPr lang="fr-MA" sz="2000" dirty="0"/>
          </a:p>
          <a:p>
            <a:pPr>
              <a:lnSpc>
                <a:spcPct val="170000"/>
              </a:lnSpc>
            </a:pPr>
            <a:r>
              <a:rPr lang="fr-MA" sz="2000" dirty="0"/>
              <a:t>El </a:t>
            </a:r>
            <a:r>
              <a:rPr lang="fr-MA" sz="2000" dirty="0" err="1"/>
              <a:t>Handaoui</a:t>
            </a:r>
            <a:r>
              <a:rPr lang="fr-MA" sz="2000" dirty="0"/>
              <a:t> </a:t>
            </a:r>
            <a:r>
              <a:rPr lang="fr-MA" sz="2000" dirty="0" err="1"/>
              <a:t>Ibtissam</a:t>
            </a:r>
            <a:endParaRPr lang="fr-MA" sz="2000" dirty="0"/>
          </a:p>
          <a:p>
            <a:pPr>
              <a:lnSpc>
                <a:spcPct val="170000"/>
              </a:lnSpc>
            </a:pPr>
            <a:r>
              <a:rPr lang="fr-MA" sz="2000" dirty="0" err="1"/>
              <a:t>Bizbiz</a:t>
            </a:r>
            <a:r>
              <a:rPr lang="fr-MA" sz="2000" dirty="0"/>
              <a:t> Ahlam</a:t>
            </a:r>
          </a:p>
        </p:txBody>
      </p:sp>
    </p:spTree>
    <p:extLst>
      <p:ext uri="{BB962C8B-B14F-4D97-AF65-F5344CB8AC3E}">
        <p14:creationId xmlns:p14="http://schemas.microsoft.com/office/powerpoint/2010/main" val="1302643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F55DD-F373-C0BC-EC16-FEF3568F9C84}"/>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7D2BA31-E00C-5966-17A1-1AF1DD3ADA5D}"/>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10</a:t>
            </a:fld>
            <a:endParaRPr lang="fr-FR" dirty="0"/>
          </a:p>
        </p:txBody>
      </p:sp>
      <p:sp>
        <p:nvSpPr>
          <p:cNvPr id="9" name="Espace réservé du contenu 8">
            <a:extLst>
              <a:ext uri="{FF2B5EF4-FFF2-40B4-BE49-F238E27FC236}">
                <a16:creationId xmlns:a16="http://schemas.microsoft.com/office/drawing/2014/main" id="{3E756BA4-279F-FAA7-F888-F06FDF410B55}"/>
              </a:ext>
            </a:extLst>
          </p:cNvPr>
          <p:cNvSpPr>
            <a:spLocks noGrp="1"/>
          </p:cNvSpPr>
          <p:nvPr>
            <p:ph sz="half" idx="1"/>
          </p:nvPr>
        </p:nvSpPr>
        <p:spPr>
          <a:xfrm>
            <a:off x="1377388" y="1814331"/>
            <a:ext cx="9789442" cy="3229337"/>
          </a:xfrm>
        </p:spPr>
        <p:txBody>
          <a:bodyPr>
            <a:normAutofit fontScale="92500" lnSpcReduction="10000"/>
          </a:bodyPr>
          <a:lstStyle/>
          <a:p>
            <a:pPr marL="0" indent="0">
              <a:lnSpc>
                <a:spcPct val="150000"/>
              </a:lnSpc>
              <a:buNone/>
            </a:pPr>
            <a:r>
              <a:rPr lang="fr-FR" dirty="0"/>
              <a:t>	</a:t>
            </a:r>
            <a:r>
              <a:rPr lang="fr-FR" sz="2400" dirty="0"/>
              <a:t>Les responsables des systèmes de vidéosurveillance, qu’il s’agisse d'entreprises, de collectivités ou de particuliers, doivent respecter des obligations légales en vertu de la loi 09-08. Ces obligations incluent :</a:t>
            </a:r>
          </a:p>
          <a:p>
            <a:pPr>
              <a:lnSpc>
                <a:spcPct val="150000"/>
              </a:lnSpc>
              <a:buFont typeface="Arial" panose="020B0604020202020204" pitchFamily="34" charset="0"/>
              <a:buChar char="•"/>
            </a:pPr>
            <a:r>
              <a:rPr lang="fr-FR" sz="2400" b="1" dirty="0"/>
              <a:t>Déclaration auprès de la CNDP </a:t>
            </a:r>
          </a:p>
          <a:p>
            <a:pPr>
              <a:lnSpc>
                <a:spcPct val="150000"/>
              </a:lnSpc>
              <a:buFont typeface="Arial" panose="020B0604020202020204" pitchFamily="34" charset="0"/>
              <a:buChar char="•"/>
            </a:pPr>
            <a:r>
              <a:rPr lang="fr-FR" sz="2400" b="1" dirty="0"/>
              <a:t>Sécurisation des données </a:t>
            </a:r>
          </a:p>
          <a:p>
            <a:pPr>
              <a:lnSpc>
                <a:spcPct val="150000"/>
              </a:lnSpc>
              <a:buFont typeface="Arial" panose="020B0604020202020204" pitchFamily="34" charset="0"/>
              <a:buChar char="•"/>
            </a:pPr>
            <a:r>
              <a:rPr lang="fr-FR" sz="2400" b="1" dirty="0"/>
              <a:t>Respect des droits des individus </a:t>
            </a:r>
            <a:endParaRPr lang="fr-MA" sz="2400" dirty="0"/>
          </a:p>
        </p:txBody>
      </p:sp>
    </p:spTree>
    <p:extLst>
      <p:ext uri="{BB962C8B-B14F-4D97-AF65-F5344CB8AC3E}">
        <p14:creationId xmlns:p14="http://schemas.microsoft.com/office/powerpoint/2010/main" val="3292470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7877F-1FE5-0238-2AE8-E414CE76991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D452EF2-5F81-FDB8-1BBC-51F0A783D246}"/>
              </a:ext>
            </a:extLst>
          </p:cNvPr>
          <p:cNvSpPr>
            <a:spLocks noGrp="1"/>
          </p:cNvSpPr>
          <p:nvPr>
            <p:ph type="title"/>
          </p:nvPr>
        </p:nvSpPr>
        <p:spPr>
          <a:xfrm>
            <a:off x="5238826" y="2042896"/>
            <a:ext cx="4930111" cy="2772207"/>
          </a:xfrm>
        </p:spPr>
        <p:txBody>
          <a:bodyPr rtlCol="0"/>
          <a:lstStyle>
            <a:defPPr>
              <a:defRPr lang="fr-FR"/>
            </a:defPPr>
          </a:lstStyle>
          <a:p>
            <a:pPr algn="ctr"/>
            <a:r>
              <a:rPr lang="fr-FR" sz="3600" dirty="0"/>
              <a:t>Les sanctions en cas de non-respect des règles</a:t>
            </a:r>
            <a:br>
              <a:rPr lang="fr-FR" sz="3600" dirty="0"/>
            </a:br>
            <a:endParaRPr lang="fr-FR" dirty="0"/>
          </a:p>
        </p:txBody>
      </p:sp>
      <p:sp>
        <p:nvSpPr>
          <p:cNvPr id="3" name="Espace réservé du numéro de diapositive 2">
            <a:extLst>
              <a:ext uri="{FF2B5EF4-FFF2-40B4-BE49-F238E27FC236}">
                <a16:creationId xmlns:a16="http://schemas.microsoft.com/office/drawing/2014/main" id="{659F3827-C4D7-BB88-67A5-1D86E16897E8}"/>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11</a:t>
            </a:fld>
            <a:endParaRPr lang="fr-FR" dirty="0"/>
          </a:p>
        </p:txBody>
      </p:sp>
    </p:spTree>
    <p:extLst>
      <p:ext uri="{BB962C8B-B14F-4D97-AF65-F5344CB8AC3E}">
        <p14:creationId xmlns:p14="http://schemas.microsoft.com/office/powerpoint/2010/main" val="180089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932D-DCF4-3901-A19A-1EDA6CE1DC2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2ACC75C-3C84-A856-B095-2434A78B6ECF}"/>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12</a:t>
            </a:fld>
            <a:endParaRPr lang="fr-FR" dirty="0"/>
          </a:p>
        </p:txBody>
      </p:sp>
      <p:sp>
        <p:nvSpPr>
          <p:cNvPr id="9" name="Espace réservé du contenu 8">
            <a:extLst>
              <a:ext uri="{FF2B5EF4-FFF2-40B4-BE49-F238E27FC236}">
                <a16:creationId xmlns:a16="http://schemas.microsoft.com/office/drawing/2014/main" id="{5474EBDF-DBA8-A61A-9C92-6E0DBEDFDAC8}"/>
              </a:ext>
            </a:extLst>
          </p:cNvPr>
          <p:cNvSpPr>
            <a:spLocks noGrp="1"/>
          </p:cNvSpPr>
          <p:nvPr>
            <p:ph sz="half" idx="1"/>
          </p:nvPr>
        </p:nvSpPr>
        <p:spPr>
          <a:xfrm>
            <a:off x="1041795" y="1384924"/>
            <a:ext cx="10723485" cy="5330836"/>
          </a:xfrm>
        </p:spPr>
        <p:txBody>
          <a:bodyPr>
            <a:normAutofit fontScale="85000" lnSpcReduction="20000"/>
          </a:bodyPr>
          <a:lstStyle/>
          <a:p>
            <a:pPr marL="0" indent="0" algn="just">
              <a:lnSpc>
                <a:spcPct val="150000"/>
              </a:lnSpc>
              <a:buNone/>
            </a:pPr>
            <a:r>
              <a:rPr lang="fr-FR" sz="2400" dirty="0"/>
              <a:t>Toute violation des lois relatives à la protection des données personnelles peut exposer les responsables à des sanctions : </a:t>
            </a:r>
          </a:p>
          <a:p>
            <a:pPr>
              <a:lnSpc>
                <a:spcPct val="150000"/>
              </a:lnSpc>
            </a:pPr>
            <a:r>
              <a:rPr lang="fr-FR" sz="2600" b="1" dirty="0"/>
              <a:t>Sanctions administratives :</a:t>
            </a:r>
          </a:p>
          <a:p>
            <a:pPr marL="0" indent="0">
              <a:lnSpc>
                <a:spcPct val="150000"/>
              </a:lnSpc>
              <a:buNone/>
            </a:pPr>
            <a:r>
              <a:rPr lang="fr-FR" sz="2600" b="1" dirty="0"/>
              <a:t> </a:t>
            </a:r>
            <a:r>
              <a:rPr lang="fr-FR" sz="2600" dirty="0"/>
              <a:t>Avertissements ou mises en </a:t>
            </a:r>
            <a:r>
              <a:rPr lang="fr-FR" sz="2600"/>
              <a:t>demeure </a:t>
            </a:r>
          </a:p>
          <a:p>
            <a:pPr marL="0" indent="0">
              <a:lnSpc>
                <a:spcPct val="150000"/>
              </a:lnSpc>
              <a:buNone/>
            </a:pPr>
            <a:r>
              <a:rPr lang="fr-FR" sz="2600"/>
              <a:t>Suspension</a:t>
            </a:r>
            <a:r>
              <a:rPr lang="fr-FR" sz="2600" dirty="0"/>
              <a:t> ou interdiction</a:t>
            </a:r>
            <a:endParaRPr lang="fr-FR" sz="2600" b="1" dirty="0"/>
          </a:p>
          <a:p>
            <a:pPr>
              <a:lnSpc>
                <a:spcPct val="150000"/>
              </a:lnSpc>
            </a:pPr>
            <a:r>
              <a:rPr lang="fr-FR" sz="2600" b="1" dirty="0"/>
              <a:t>Sanctions pénales : </a:t>
            </a:r>
          </a:p>
          <a:p>
            <a:pPr marL="0" indent="0">
              <a:lnSpc>
                <a:spcPct val="150000"/>
              </a:lnSpc>
              <a:buNone/>
            </a:pPr>
            <a:r>
              <a:rPr lang="fr-FR" sz="2600" dirty="0"/>
              <a:t>Amendes</a:t>
            </a:r>
            <a:r>
              <a:rPr lang="fr-FR" sz="2600" b="1" dirty="0"/>
              <a:t> </a:t>
            </a:r>
            <a:r>
              <a:rPr lang="fr-FR" sz="2600" dirty="0"/>
              <a:t>: Jusqu’à 300 000 dirhams en cas de non-respect des règles. </a:t>
            </a:r>
          </a:p>
          <a:p>
            <a:pPr marL="0" indent="0">
              <a:lnSpc>
                <a:spcPct val="150000"/>
              </a:lnSpc>
              <a:buNone/>
            </a:pPr>
            <a:r>
              <a:rPr lang="fr-FR" sz="2600" dirty="0"/>
              <a:t>Emprisonnement : Jusqu’à 2 ans de prison, selon la gravité.</a:t>
            </a:r>
            <a:endParaRPr lang="fr-FR" sz="2600" b="1" dirty="0"/>
          </a:p>
          <a:p>
            <a:pPr>
              <a:lnSpc>
                <a:spcPct val="150000"/>
              </a:lnSpc>
            </a:pPr>
            <a:r>
              <a:rPr lang="fr-FR" sz="2600" b="1" dirty="0"/>
              <a:t>Sanctions civiles : </a:t>
            </a:r>
          </a:p>
          <a:p>
            <a:pPr marL="0" indent="0">
              <a:lnSpc>
                <a:spcPct val="150000"/>
              </a:lnSpc>
              <a:buFont typeface="Arial" panose="020B0604020202020204" pitchFamily="34" charset="0"/>
              <a:buNone/>
            </a:pPr>
            <a:r>
              <a:rPr lang="fr-FR" sz="2600" dirty="0"/>
              <a:t>Les victimes peuvent demander des dommages-intérêts pour tout préjudice subi à cause d’une violation.</a:t>
            </a:r>
            <a:endParaRPr lang="fr-MA" sz="2600" dirty="0"/>
          </a:p>
          <a:p>
            <a:pPr marL="0" indent="0">
              <a:lnSpc>
                <a:spcPct val="150000"/>
              </a:lnSpc>
              <a:buNone/>
            </a:pPr>
            <a:endParaRPr lang="fr-FR" sz="3200" b="1" dirty="0"/>
          </a:p>
        </p:txBody>
      </p:sp>
    </p:spTree>
    <p:extLst>
      <p:ext uri="{BB962C8B-B14F-4D97-AF65-F5344CB8AC3E}">
        <p14:creationId xmlns:p14="http://schemas.microsoft.com/office/powerpoint/2010/main" val="1824126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8BB41-5DE1-B07D-0379-28C5832AFC8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2FC48BD-18B1-148A-303D-BE1C9CF3C383}"/>
              </a:ext>
            </a:extLst>
          </p:cNvPr>
          <p:cNvSpPr>
            <a:spLocks noGrp="1"/>
          </p:cNvSpPr>
          <p:nvPr>
            <p:ph type="title"/>
          </p:nvPr>
        </p:nvSpPr>
        <p:spPr>
          <a:xfrm>
            <a:off x="5238826" y="2735948"/>
            <a:ext cx="4930111" cy="1386103"/>
          </a:xfrm>
        </p:spPr>
        <p:txBody>
          <a:bodyPr rtlCol="0"/>
          <a:lstStyle>
            <a:defPPr>
              <a:defRPr lang="fr-FR"/>
            </a:defPPr>
          </a:lstStyle>
          <a:p>
            <a:pPr algn="ctr"/>
            <a:r>
              <a:rPr lang="fr-MA" dirty="0"/>
              <a:t>Conclusion</a:t>
            </a:r>
            <a:br>
              <a:rPr lang="fr-FR" sz="3600" dirty="0"/>
            </a:br>
            <a:endParaRPr lang="fr-FR" dirty="0"/>
          </a:p>
        </p:txBody>
      </p:sp>
      <p:sp>
        <p:nvSpPr>
          <p:cNvPr id="3" name="Espace réservé du numéro de diapositive 2">
            <a:extLst>
              <a:ext uri="{FF2B5EF4-FFF2-40B4-BE49-F238E27FC236}">
                <a16:creationId xmlns:a16="http://schemas.microsoft.com/office/drawing/2014/main" id="{7C829BD7-9E86-B8A0-7F28-B66494C5E75D}"/>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13</a:t>
            </a:fld>
            <a:endParaRPr lang="fr-FR" dirty="0"/>
          </a:p>
        </p:txBody>
      </p:sp>
    </p:spTree>
    <p:extLst>
      <p:ext uri="{BB962C8B-B14F-4D97-AF65-F5344CB8AC3E}">
        <p14:creationId xmlns:p14="http://schemas.microsoft.com/office/powerpoint/2010/main" val="1337229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D22C5-0C9E-B582-A8FE-B45E70A01E7F}"/>
              </a:ext>
            </a:extLst>
          </p:cNvPr>
          <p:cNvSpPr>
            <a:spLocks noGrp="1"/>
          </p:cNvSpPr>
          <p:nvPr>
            <p:ph type="ctrTitle"/>
          </p:nvPr>
        </p:nvSpPr>
        <p:spPr>
          <a:xfrm>
            <a:off x="1290320" y="2255520"/>
            <a:ext cx="4805680" cy="2155091"/>
          </a:xfrm>
        </p:spPr>
        <p:txBody>
          <a:bodyPr rtlCol="0"/>
          <a:lstStyle>
            <a:defPPr>
              <a:defRPr lang="fr-FR"/>
            </a:defPPr>
          </a:lstStyle>
          <a:p>
            <a:pPr algn="ctr" rtl="0"/>
            <a:r>
              <a:rPr lang="fr-FR" dirty="0"/>
              <a:t>Merci pour votre attention </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30A324-0737-F0DA-1F7D-10CBE06D7C3F}"/>
              </a:ext>
            </a:extLst>
          </p:cNvPr>
          <p:cNvSpPr>
            <a:spLocks noGrp="1"/>
          </p:cNvSpPr>
          <p:nvPr>
            <p:ph type="title"/>
          </p:nvPr>
        </p:nvSpPr>
        <p:spPr>
          <a:xfrm>
            <a:off x="1473200" y="1232696"/>
            <a:ext cx="2194560" cy="1012785"/>
          </a:xfrm>
        </p:spPr>
        <p:txBody>
          <a:bodyPr rtlCol="0"/>
          <a:lstStyle>
            <a:defPPr>
              <a:defRPr lang="fr-FR"/>
            </a:defPPr>
          </a:lstStyle>
          <a:p>
            <a:r>
              <a:rPr lang="fr-FR" dirty="0"/>
              <a:t>Plan </a:t>
            </a:r>
          </a:p>
        </p:txBody>
      </p:sp>
      <p:sp>
        <p:nvSpPr>
          <p:cNvPr id="3" name="Espace réservé du numéro de diapositive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2</a:t>
            </a:fld>
            <a:endParaRPr lang="fr-FR" dirty="0"/>
          </a:p>
        </p:txBody>
      </p:sp>
      <p:sp>
        <p:nvSpPr>
          <p:cNvPr id="6" name="Espace réservé du contenu 5">
            <a:extLst>
              <a:ext uri="{FF2B5EF4-FFF2-40B4-BE49-F238E27FC236}">
                <a16:creationId xmlns:a16="http://schemas.microsoft.com/office/drawing/2014/main" id="{BA56DCA8-B14D-C5D3-0A83-578BD8D1EA35}"/>
              </a:ext>
            </a:extLst>
          </p:cNvPr>
          <p:cNvSpPr>
            <a:spLocks noGrp="1"/>
          </p:cNvSpPr>
          <p:nvPr>
            <p:ph sz="quarter" idx="4"/>
          </p:nvPr>
        </p:nvSpPr>
        <p:spPr>
          <a:xfrm>
            <a:off x="1161928" y="2682240"/>
            <a:ext cx="10264098" cy="3667760"/>
          </a:xfrm>
        </p:spPr>
        <p:txBody>
          <a:bodyPr>
            <a:normAutofit/>
          </a:bodyPr>
          <a:lstStyle/>
          <a:p>
            <a:r>
              <a:rPr lang="fr-FR" sz="2400" dirty="0"/>
              <a:t>Introduction </a:t>
            </a:r>
          </a:p>
          <a:p>
            <a:r>
              <a:rPr lang="fr-FR" sz="2400" dirty="0"/>
              <a:t>Les principes fondamentaux de la vidéosurveillance en lien avec la loi 09-08</a:t>
            </a:r>
          </a:p>
          <a:p>
            <a:r>
              <a:rPr lang="fr-FR" sz="2400" dirty="0"/>
              <a:t>Les obligations des responsables de la vidéosurveillance</a:t>
            </a:r>
          </a:p>
          <a:p>
            <a:r>
              <a:rPr lang="fr-FR" sz="2400" dirty="0"/>
              <a:t>Les droits des personnes filmées</a:t>
            </a:r>
          </a:p>
          <a:p>
            <a:r>
              <a:rPr lang="fr-FR" sz="2400" dirty="0"/>
              <a:t>Les sanctions en cas de non-respect des règles</a:t>
            </a:r>
          </a:p>
          <a:p>
            <a:r>
              <a:rPr lang="fr-MA" sz="2400" dirty="0"/>
              <a:t>Conclusion</a:t>
            </a:r>
          </a:p>
        </p:txBody>
      </p:sp>
    </p:spTree>
    <p:extLst>
      <p:ext uri="{BB962C8B-B14F-4D97-AF65-F5344CB8AC3E}">
        <p14:creationId xmlns:p14="http://schemas.microsoft.com/office/powerpoint/2010/main" val="168621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210199-C129-11F0-56F2-2D1AED21CB4C}"/>
              </a:ext>
            </a:extLst>
          </p:cNvPr>
          <p:cNvSpPr>
            <a:spLocks noGrp="1"/>
          </p:cNvSpPr>
          <p:nvPr>
            <p:ph type="title"/>
          </p:nvPr>
        </p:nvSpPr>
        <p:spPr>
          <a:xfrm>
            <a:off x="5319849" y="2905174"/>
            <a:ext cx="4930111" cy="1047651"/>
          </a:xfrm>
        </p:spPr>
        <p:txBody>
          <a:bodyPr rtlCol="0"/>
          <a:lstStyle>
            <a:defPPr>
              <a:defRPr lang="fr-FR"/>
            </a:defPPr>
          </a:lstStyle>
          <a:p>
            <a:pPr rtl="0"/>
            <a:r>
              <a:rPr lang="fr-FR" dirty="0"/>
              <a:t>Introduction</a:t>
            </a:r>
          </a:p>
        </p:txBody>
      </p:sp>
      <p:sp>
        <p:nvSpPr>
          <p:cNvPr id="3" name="Espace réservé du numéro de diapositive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3</a:t>
            </a:fld>
            <a:endParaRPr lang="fr-FR" dirty="0"/>
          </a:p>
        </p:txBody>
      </p:sp>
    </p:spTree>
    <p:extLst>
      <p:ext uri="{BB962C8B-B14F-4D97-AF65-F5344CB8AC3E}">
        <p14:creationId xmlns:p14="http://schemas.microsoft.com/office/powerpoint/2010/main" val="113171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4</a:t>
            </a:fld>
            <a:endParaRPr lang="fr-FR" dirty="0"/>
          </a:p>
        </p:txBody>
      </p:sp>
      <p:sp>
        <p:nvSpPr>
          <p:cNvPr id="9" name="Espace réservé du contenu 8">
            <a:extLst>
              <a:ext uri="{FF2B5EF4-FFF2-40B4-BE49-F238E27FC236}">
                <a16:creationId xmlns:a16="http://schemas.microsoft.com/office/drawing/2014/main" id="{1861AF7B-6CC1-70AF-E437-1BD4068D26B5}"/>
              </a:ext>
            </a:extLst>
          </p:cNvPr>
          <p:cNvSpPr>
            <a:spLocks noGrp="1"/>
          </p:cNvSpPr>
          <p:nvPr>
            <p:ph sz="half" idx="1"/>
          </p:nvPr>
        </p:nvSpPr>
        <p:spPr>
          <a:xfrm>
            <a:off x="1463040" y="1483361"/>
            <a:ext cx="9533127" cy="4458488"/>
          </a:xfrm>
        </p:spPr>
        <p:txBody>
          <a:bodyPr>
            <a:normAutofit lnSpcReduction="10000"/>
          </a:bodyPr>
          <a:lstStyle/>
          <a:p>
            <a:pPr marL="0" indent="0" algn="just">
              <a:lnSpc>
                <a:spcPct val="150000"/>
              </a:lnSpc>
              <a:buNone/>
            </a:pPr>
            <a:r>
              <a:rPr lang="fr-FR" sz="2000" i="0" dirty="0">
                <a:solidFill>
                  <a:schemeClr val="accent6">
                    <a:lumMod val="75000"/>
                  </a:schemeClr>
                </a:solidFill>
                <a:effectLst/>
                <a:latin typeface="Helvetica Neue"/>
              </a:rPr>
              <a:t>	Les caméras de surveillance sont devenues un phénomène courant : on les trouve désormais partout. La sécurité et le contrôle de la criminalité sont les motifs les plus souvent évoqués pour justifier leur usage.  Les détaillants utilisent des caméras dans le but de décourager les vols et d’identifier les suspects. Des caméras sont installées dans des immeubles résidentiels pour détecter le vandalisme et accroître la sécurité des locataires. Les chefs d’entreprises les installent pour contrôler les faits et gestes des employés,  On retrouve aujourd’hui même les caméras de surveillance dans nos rues  Elles nous procurent, d’une part, un sentiment de sécurité, mais le fait qu’elles enregistrent nos moindres faits et gestes peut aussi inspirer de la crainte.</a:t>
            </a:r>
            <a:endParaRPr lang="fr-MA" sz="2000" dirty="0">
              <a:solidFill>
                <a:schemeClr val="accent6">
                  <a:lumMod val="75000"/>
                </a:schemeClr>
              </a:solidFill>
            </a:endParaRPr>
          </a:p>
        </p:txBody>
      </p:sp>
    </p:spTree>
    <p:extLst>
      <p:ext uri="{BB962C8B-B14F-4D97-AF65-F5344CB8AC3E}">
        <p14:creationId xmlns:p14="http://schemas.microsoft.com/office/powerpoint/2010/main" val="396999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8EDC-B8F1-557D-E940-7FBFEF53223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57936EB-E357-A80B-8B40-0ED318F09B20}"/>
              </a:ext>
            </a:extLst>
          </p:cNvPr>
          <p:cNvSpPr>
            <a:spLocks noGrp="1"/>
          </p:cNvSpPr>
          <p:nvPr>
            <p:ph type="title"/>
          </p:nvPr>
        </p:nvSpPr>
        <p:spPr>
          <a:xfrm>
            <a:off x="4602481" y="2478454"/>
            <a:ext cx="6715760" cy="2642186"/>
          </a:xfrm>
        </p:spPr>
        <p:txBody>
          <a:bodyPr rtlCol="0"/>
          <a:lstStyle>
            <a:defPPr>
              <a:defRPr lang="fr-FR"/>
            </a:defPPr>
          </a:lstStyle>
          <a:p>
            <a:pPr algn="ctr"/>
            <a:r>
              <a:rPr lang="fr-FR" sz="3200" dirty="0"/>
              <a:t>Les principes fondamentaux de la vidéosurveillance en lien avec la loi 09-08</a:t>
            </a:r>
            <a:br>
              <a:rPr lang="fr-FR" sz="3600" dirty="0"/>
            </a:br>
            <a:endParaRPr lang="fr-FR" dirty="0"/>
          </a:p>
        </p:txBody>
      </p:sp>
      <p:sp>
        <p:nvSpPr>
          <p:cNvPr id="3" name="Espace réservé du numéro de diapositive 2">
            <a:extLst>
              <a:ext uri="{FF2B5EF4-FFF2-40B4-BE49-F238E27FC236}">
                <a16:creationId xmlns:a16="http://schemas.microsoft.com/office/drawing/2014/main" id="{8C130AA4-D292-A68B-01DB-1AB2D6786E43}"/>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5</a:t>
            </a:fld>
            <a:endParaRPr lang="fr-FR" dirty="0"/>
          </a:p>
        </p:txBody>
      </p:sp>
    </p:spTree>
    <p:extLst>
      <p:ext uri="{BB962C8B-B14F-4D97-AF65-F5344CB8AC3E}">
        <p14:creationId xmlns:p14="http://schemas.microsoft.com/office/powerpoint/2010/main" val="3002186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9A3CA-D38E-406D-CA91-625E5EF6ACF9}"/>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AE55F1-2466-7374-D437-93870C0D5689}"/>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6</a:t>
            </a:fld>
            <a:endParaRPr lang="fr-FR" dirty="0"/>
          </a:p>
        </p:txBody>
      </p:sp>
      <p:sp>
        <p:nvSpPr>
          <p:cNvPr id="9" name="Espace réservé du contenu 8">
            <a:extLst>
              <a:ext uri="{FF2B5EF4-FFF2-40B4-BE49-F238E27FC236}">
                <a16:creationId xmlns:a16="http://schemas.microsoft.com/office/drawing/2014/main" id="{5A48D22B-01CD-D9D0-A4B4-7D7A098BC250}"/>
              </a:ext>
            </a:extLst>
          </p:cNvPr>
          <p:cNvSpPr>
            <a:spLocks noGrp="1"/>
          </p:cNvSpPr>
          <p:nvPr>
            <p:ph sz="half" idx="1"/>
          </p:nvPr>
        </p:nvSpPr>
        <p:spPr>
          <a:xfrm>
            <a:off x="1118824" y="1433180"/>
            <a:ext cx="10573504" cy="5132512"/>
          </a:xfrm>
        </p:spPr>
        <p:txBody>
          <a:bodyPr>
            <a:normAutofit/>
          </a:bodyPr>
          <a:lstStyle/>
          <a:p>
            <a:pPr algn="just">
              <a:lnSpc>
                <a:spcPct val="150000"/>
              </a:lnSpc>
            </a:pPr>
            <a:r>
              <a:rPr lang="fr-FR" sz="2000" dirty="0"/>
              <a:t>La loi n° 09-08, promulguée par Dahir n° 1-09-15 du 18 février 2009, est la législation principale régissant la protection des données personnelles au Maroc. Elle a pour objectif de protéger les citoyens contre l’utilisation abusive de leurs informations personnelles, y compris celles collectées par des dispositifs de vidéosurveillance.</a:t>
            </a:r>
            <a:br>
              <a:rPr lang="fr-FR" sz="2000" dirty="0"/>
            </a:br>
            <a:r>
              <a:rPr lang="fr-FR" sz="2000" dirty="0"/>
              <a:t>La loi stipule que toute collecte de données personnelles (y compris les images filmées) doit respecter les principes de légalité, de finalité et de proportionnalité. Autrement dit, les caméras doivent être installées dans un but précis (sécurité, prévention des délits, etc.) et non pour porter atteinte à la vie privée des individus filmés.</a:t>
            </a:r>
            <a:br>
              <a:rPr lang="fr-FR" sz="2000" dirty="0"/>
            </a:br>
            <a:r>
              <a:rPr lang="fr-FR" sz="2000" dirty="0"/>
              <a:t>Cette loi crée aussi la Commission Nationale de la Protection des Données à Caractère Personnel (CNDP), qui est l'organe de contrôle chargé de veiller au respect de ces principes.</a:t>
            </a:r>
            <a:endParaRPr lang="fr-MA" sz="2000" dirty="0"/>
          </a:p>
        </p:txBody>
      </p:sp>
    </p:spTree>
    <p:extLst>
      <p:ext uri="{BB962C8B-B14F-4D97-AF65-F5344CB8AC3E}">
        <p14:creationId xmlns:p14="http://schemas.microsoft.com/office/powerpoint/2010/main" val="391945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8684B-BB07-8424-DE4C-48D96C9F023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9B782E1-B903-AFB7-29E2-B3E22D010144}"/>
              </a:ext>
            </a:extLst>
          </p:cNvPr>
          <p:cNvSpPr>
            <a:spLocks noGrp="1"/>
          </p:cNvSpPr>
          <p:nvPr>
            <p:ph type="title"/>
          </p:nvPr>
        </p:nvSpPr>
        <p:spPr>
          <a:xfrm>
            <a:off x="4771209" y="2245067"/>
            <a:ext cx="5500551" cy="2367865"/>
          </a:xfrm>
        </p:spPr>
        <p:txBody>
          <a:bodyPr rtlCol="0"/>
          <a:lstStyle>
            <a:defPPr>
              <a:defRPr lang="fr-FR"/>
            </a:defPPr>
          </a:lstStyle>
          <a:p>
            <a:pPr algn="ctr"/>
            <a:r>
              <a:rPr lang="fr-FR" sz="3200" dirty="0"/>
              <a:t>Les obligations des responsables de la vidéosurveillance</a:t>
            </a:r>
            <a:br>
              <a:rPr lang="fr-FR" sz="3600" dirty="0"/>
            </a:br>
            <a:endParaRPr lang="fr-FR" dirty="0"/>
          </a:p>
        </p:txBody>
      </p:sp>
      <p:sp>
        <p:nvSpPr>
          <p:cNvPr id="3" name="Espace réservé du numéro de diapositive 2">
            <a:extLst>
              <a:ext uri="{FF2B5EF4-FFF2-40B4-BE49-F238E27FC236}">
                <a16:creationId xmlns:a16="http://schemas.microsoft.com/office/drawing/2014/main" id="{A3990406-8E53-8E5C-5093-C20AC1626F3C}"/>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7</a:t>
            </a:fld>
            <a:endParaRPr lang="fr-FR" dirty="0"/>
          </a:p>
        </p:txBody>
      </p:sp>
    </p:spTree>
    <p:extLst>
      <p:ext uri="{BB962C8B-B14F-4D97-AF65-F5344CB8AC3E}">
        <p14:creationId xmlns:p14="http://schemas.microsoft.com/office/powerpoint/2010/main" val="144216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A4A76-EDF5-0AB1-B5C7-4D12BDB128B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40F5241-5E43-ACC8-0FE1-D1CBC8F2B1A4}"/>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8</a:t>
            </a:fld>
            <a:endParaRPr lang="fr-FR" dirty="0"/>
          </a:p>
        </p:txBody>
      </p:sp>
      <p:sp>
        <p:nvSpPr>
          <p:cNvPr id="9" name="Espace réservé du contenu 8">
            <a:extLst>
              <a:ext uri="{FF2B5EF4-FFF2-40B4-BE49-F238E27FC236}">
                <a16:creationId xmlns:a16="http://schemas.microsoft.com/office/drawing/2014/main" id="{5000A05E-B1B1-21FA-12BB-6985CD09F2E2}"/>
              </a:ext>
            </a:extLst>
          </p:cNvPr>
          <p:cNvSpPr>
            <a:spLocks noGrp="1"/>
          </p:cNvSpPr>
          <p:nvPr>
            <p:ph sz="half" idx="1"/>
          </p:nvPr>
        </p:nvSpPr>
        <p:spPr>
          <a:xfrm>
            <a:off x="878711" y="1222479"/>
            <a:ext cx="10434577" cy="4413041"/>
          </a:xfrm>
        </p:spPr>
        <p:txBody>
          <a:bodyPr>
            <a:normAutofit/>
          </a:bodyPr>
          <a:lstStyle/>
          <a:p>
            <a:pPr marL="0" indent="0">
              <a:lnSpc>
                <a:spcPct val="160000"/>
              </a:lnSpc>
              <a:buNone/>
            </a:pPr>
            <a:r>
              <a:rPr lang="fr-FR" sz="2400" dirty="0"/>
              <a:t>	La loi 09-08 impose des règles strictes concernant l'installation et l'utilisation des systèmes de vidéosurveillance :</a:t>
            </a:r>
          </a:p>
          <a:p>
            <a:pPr>
              <a:lnSpc>
                <a:spcPct val="160000"/>
              </a:lnSpc>
            </a:pPr>
            <a:r>
              <a:rPr lang="fr-FR" sz="2400" b="1" dirty="0"/>
              <a:t>Finalité légitime </a:t>
            </a:r>
          </a:p>
          <a:p>
            <a:pPr>
              <a:lnSpc>
                <a:spcPct val="160000"/>
              </a:lnSpc>
            </a:pPr>
            <a:r>
              <a:rPr lang="fr-FR" sz="2400" b="1" dirty="0"/>
              <a:t>Proportionnalité</a:t>
            </a:r>
          </a:p>
          <a:p>
            <a:pPr>
              <a:lnSpc>
                <a:spcPct val="160000"/>
              </a:lnSpc>
              <a:buFont typeface="Arial" panose="020B0604020202020204" pitchFamily="34" charset="0"/>
              <a:buChar char="•"/>
            </a:pPr>
            <a:r>
              <a:rPr lang="fr-FR" sz="2400" b="1" dirty="0"/>
              <a:t>Information des personnes</a:t>
            </a:r>
          </a:p>
          <a:p>
            <a:pPr>
              <a:lnSpc>
                <a:spcPct val="160000"/>
              </a:lnSpc>
              <a:buFont typeface="Arial" panose="020B0604020202020204" pitchFamily="34" charset="0"/>
              <a:buChar char="•"/>
            </a:pPr>
            <a:r>
              <a:rPr lang="fr-FR" sz="2400" b="1" dirty="0"/>
              <a:t>Durée de conservation des images</a:t>
            </a:r>
            <a:endParaRPr lang="fr-MA" sz="1400" dirty="0"/>
          </a:p>
        </p:txBody>
      </p:sp>
    </p:spTree>
    <p:extLst>
      <p:ext uri="{BB962C8B-B14F-4D97-AF65-F5344CB8AC3E}">
        <p14:creationId xmlns:p14="http://schemas.microsoft.com/office/powerpoint/2010/main" val="240749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ACE7C-9DA2-044B-AE39-35BB9FB0F68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712F7CE-3F42-BD63-93AE-FA63D6EF0DF1}"/>
              </a:ext>
            </a:extLst>
          </p:cNvPr>
          <p:cNvSpPr>
            <a:spLocks noGrp="1"/>
          </p:cNvSpPr>
          <p:nvPr>
            <p:ph type="title"/>
          </p:nvPr>
        </p:nvSpPr>
        <p:spPr>
          <a:xfrm>
            <a:off x="5319849" y="2245453"/>
            <a:ext cx="4930111" cy="2367093"/>
          </a:xfrm>
        </p:spPr>
        <p:txBody>
          <a:bodyPr rtlCol="0"/>
          <a:lstStyle>
            <a:defPPr>
              <a:defRPr lang="fr-FR"/>
            </a:defPPr>
          </a:lstStyle>
          <a:p>
            <a:pPr algn="ctr"/>
            <a:r>
              <a:rPr lang="fr-FR" sz="3600" dirty="0"/>
              <a:t>Les droits des personnes filmées</a:t>
            </a:r>
            <a:br>
              <a:rPr lang="fr-FR" sz="3600" dirty="0"/>
            </a:br>
            <a:endParaRPr lang="fr-FR" dirty="0"/>
          </a:p>
        </p:txBody>
      </p:sp>
      <p:sp>
        <p:nvSpPr>
          <p:cNvPr id="3" name="Espace réservé du numéro de diapositive 2">
            <a:extLst>
              <a:ext uri="{FF2B5EF4-FFF2-40B4-BE49-F238E27FC236}">
                <a16:creationId xmlns:a16="http://schemas.microsoft.com/office/drawing/2014/main" id="{C5FAC091-2644-0BD1-C437-197C36997694}"/>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9</a:t>
            </a:fld>
            <a:endParaRPr lang="fr-FR" dirty="0"/>
          </a:p>
        </p:txBody>
      </p:sp>
    </p:spTree>
    <p:extLst>
      <p:ext uri="{BB962C8B-B14F-4D97-AF65-F5344CB8AC3E}">
        <p14:creationId xmlns:p14="http://schemas.microsoft.com/office/powerpoint/2010/main" val="1550775209"/>
      </p:ext>
    </p:extLst>
  </p:cSld>
  <p:clrMapOvr>
    <a:masterClrMapping/>
  </p:clrMapOvr>
</p:sld>
</file>

<file path=ppt/theme/theme1.xml><?xml version="1.0" encoding="utf-8"?>
<a:theme xmlns:a="http://schemas.openxmlformats.org/drawingml/2006/main" name="Personnalisé">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893085_TF78438558_Win32" id="{3A360CBA-99A0-49ED-B63F-2D1627BB2518}" vid="{56FFFEFC-6F1D-4078-81C7-9B5A182BBA3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{E25E8A3F-D7C2-4A77-AE05-B35514F37F43}tf78438558_win32</Template>
  <TotalTime>1227</TotalTime>
  <Words>1308</Words>
  <Application>Microsoft Office PowerPoint</Application>
  <PresentationFormat>Grand écran</PresentationFormat>
  <Paragraphs>74</Paragraphs>
  <Slides>14</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Arial Black</vt:lpstr>
      <vt:lpstr>Calibri</vt:lpstr>
      <vt:lpstr>Helvetica Neue</vt:lpstr>
      <vt:lpstr>Sabon Next LT</vt:lpstr>
      <vt:lpstr>Personnalisé</vt:lpstr>
      <vt:lpstr>Vidéosurveillance et Protection des Données à Caractère Personnel</vt:lpstr>
      <vt:lpstr>Plan </vt:lpstr>
      <vt:lpstr>Introduction</vt:lpstr>
      <vt:lpstr>Présentation PowerPoint</vt:lpstr>
      <vt:lpstr>Les principes fondamentaux de la vidéosurveillance en lien avec la loi 09-08 </vt:lpstr>
      <vt:lpstr>Présentation PowerPoint</vt:lpstr>
      <vt:lpstr>Les obligations des responsables de la vidéosurveillance </vt:lpstr>
      <vt:lpstr>Présentation PowerPoint</vt:lpstr>
      <vt:lpstr>Les droits des personnes filmées </vt:lpstr>
      <vt:lpstr>Présentation PowerPoint</vt:lpstr>
      <vt:lpstr>Les sanctions en cas de non-respect des règles </vt:lpstr>
      <vt:lpstr>Présentation PowerPoint</vt:lpstr>
      <vt:lpstr>Conclusion </vt:lpstr>
      <vt:lpstr>Merci pour votre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Vidéosurveillance et Protection des Données à Caractère Personnel</dc:title>
  <dc:subject/>
  <dc:creator>OUISSAL ALLALI</dc:creator>
  <cp:lastModifiedBy>OUISSAL ALLALI</cp:lastModifiedBy>
  <cp:revision>12</cp:revision>
  <dcterms:created xsi:type="dcterms:W3CDTF">2024-11-10T23:45:39Z</dcterms:created>
  <dcterms:modified xsi:type="dcterms:W3CDTF">2024-11-12T14:36:43Z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