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71" r:id="rId5"/>
    <p:sldId id="259" r:id="rId6"/>
    <p:sldId id="265" r:id="rId7"/>
    <p:sldId id="272" r:id="rId8"/>
    <p:sldId id="273" r:id="rId9"/>
    <p:sldId id="262" r:id="rId10"/>
    <p:sldId id="263" r:id="rId11"/>
    <p:sldId id="264" r:id="rId12"/>
    <p:sldId id="267"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FBC9-F6FB-4024-A9F9-5C55C4EE8010}" v="30" dt="2021-11-10T15:46:18.075"/>
    <p1510:client id="{66BD89BB-1F64-4C31-8A39-7CD03BA7EE7C}" v="5635" dt="2021-11-10T16:57:44.328"/>
    <p1510:client id="{8696F980-2F25-4ADA-BD10-6749D0CD96FB}" v="374" dt="2021-11-10T15:42:01.018"/>
    <p1510:client id="{95D04942-A7D3-BB39-8E2F-4180869ADAA5}" v="10" dt="2021-11-10T15:32:26.864"/>
    <p1510:client id="{B54DDF13-DC95-4D47-A585-CFA795214509}" v="565" dt="2021-11-10T17:13:06.362"/>
    <p1510:client id="{FF877F04-F039-484B-BC1B-9E8A79215F40}" v="618" dt="2021-11-10T17:00:03.66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2" autoAdjust="0"/>
  </p:normalViewPr>
  <p:slideViewPr>
    <p:cSldViewPr snapToGrid="0">
      <p:cViewPr>
        <p:scale>
          <a:sx n="75" d="100"/>
          <a:sy n="75" d="100"/>
        </p:scale>
        <p:origin x="226" y="163"/>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czynski Lucas (inf20147)" userId="708919b4-25d7-44a9-b300-2323f832514c" providerId="ADAL" clId="{FF877F04-F039-484B-BC1B-9E8A79215F40}"/>
    <pc:docChg chg="undo custSel addSld delSld modSld sldOrd">
      <pc:chgData name="Kaczynski Lucas (inf20147)" userId="708919b4-25d7-44a9-b300-2323f832514c" providerId="ADAL" clId="{FF877F04-F039-484B-BC1B-9E8A79215F40}" dt="2021-11-10T17:00:03.665" v="620" actId="166"/>
      <pc:docMkLst>
        <pc:docMk/>
      </pc:docMkLst>
      <pc:sldChg chg="addSp delSp modSp mod">
        <pc:chgData name="Kaczynski Lucas (inf20147)" userId="708919b4-25d7-44a9-b300-2323f832514c" providerId="ADAL" clId="{FF877F04-F039-484B-BC1B-9E8A79215F40}" dt="2021-11-10T17:00:03.665" v="620" actId="166"/>
        <pc:sldMkLst>
          <pc:docMk/>
          <pc:sldMk cId="1575568240" sldId="257"/>
        </pc:sldMkLst>
        <pc:spChg chg="add del">
          <ac:chgData name="Kaczynski Lucas (inf20147)" userId="708919b4-25d7-44a9-b300-2323f832514c" providerId="ADAL" clId="{FF877F04-F039-484B-BC1B-9E8A79215F40}" dt="2021-11-10T16:50:48.196" v="613" actId="11529"/>
          <ac:spMkLst>
            <pc:docMk/>
            <pc:sldMk cId="1575568240" sldId="257"/>
            <ac:spMk id="5" creationId="{AED91EE7-4130-4C82-A6F6-3BC21EDB71E6}"/>
          </ac:spMkLst>
        </pc:spChg>
        <pc:spChg chg="add del">
          <ac:chgData name="Kaczynski Lucas (inf20147)" userId="708919b4-25d7-44a9-b300-2323f832514c" providerId="ADAL" clId="{FF877F04-F039-484B-BC1B-9E8A79215F40}" dt="2021-11-10T16:51:00.238" v="615" actId="11529"/>
          <ac:spMkLst>
            <pc:docMk/>
            <pc:sldMk cId="1575568240" sldId="257"/>
            <ac:spMk id="7" creationId="{4D330830-1C34-42AC-B032-B3343A419158}"/>
          </ac:spMkLst>
        </pc:spChg>
        <pc:spChg chg="ord">
          <ac:chgData name="Kaczynski Lucas (inf20147)" userId="708919b4-25d7-44a9-b300-2323f832514c" providerId="ADAL" clId="{FF877F04-F039-484B-BC1B-9E8A79215F40}" dt="2021-11-10T17:00:03.665" v="620" actId="166"/>
          <ac:spMkLst>
            <pc:docMk/>
            <pc:sldMk cId="1575568240" sldId="257"/>
            <ac:spMk id="8" creationId="{49CE44EA-F4B1-4B54-B01D-7F853505004E}"/>
          </ac:spMkLst>
        </pc:spChg>
        <pc:spChg chg="del">
          <ac:chgData name="Kaczynski Lucas (inf20147)" userId="708919b4-25d7-44a9-b300-2323f832514c" providerId="ADAL" clId="{FF877F04-F039-484B-BC1B-9E8A79215F40}" dt="2021-11-10T16:59:50.352" v="619" actId="478"/>
          <ac:spMkLst>
            <pc:docMk/>
            <pc:sldMk cId="1575568240" sldId="257"/>
            <ac:spMk id="19" creationId="{D992AAE6-FDB3-4376-82C5-EACB6B766CBA}"/>
          </ac:spMkLst>
        </pc:spChg>
      </pc:sldChg>
      <pc:sldChg chg="modSp mod">
        <pc:chgData name="Kaczynski Lucas (inf20147)" userId="708919b4-25d7-44a9-b300-2323f832514c" providerId="ADAL" clId="{FF877F04-F039-484B-BC1B-9E8A79215F40}" dt="2021-11-10T16:58:34.011" v="617" actId="170"/>
        <pc:sldMkLst>
          <pc:docMk/>
          <pc:sldMk cId="719139584" sldId="258"/>
        </pc:sldMkLst>
        <pc:spChg chg="ord">
          <ac:chgData name="Kaczynski Lucas (inf20147)" userId="708919b4-25d7-44a9-b300-2323f832514c" providerId="ADAL" clId="{FF877F04-F039-484B-BC1B-9E8A79215F40}" dt="2021-11-10T16:58:34.011" v="617" actId="170"/>
          <ac:spMkLst>
            <pc:docMk/>
            <pc:sldMk cId="719139584" sldId="258"/>
            <ac:spMk id="20" creationId="{91D2FAC1-CE8B-4738-9296-4CB614522BC7}"/>
          </ac:spMkLst>
        </pc:spChg>
      </pc:sldChg>
      <pc:sldChg chg="modSp new del mod ord">
        <pc:chgData name="Kaczynski Lucas (inf20147)" userId="708919b4-25d7-44a9-b300-2323f832514c" providerId="ADAL" clId="{FF877F04-F039-484B-BC1B-9E8A79215F40}" dt="2021-11-10T15:55:20.781" v="608" actId="2696"/>
        <pc:sldMkLst>
          <pc:docMk/>
          <pc:sldMk cId="1151420925" sldId="269"/>
        </pc:sldMkLst>
        <pc:spChg chg="mod">
          <ac:chgData name="Kaczynski Lucas (inf20147)" userId="708919b4-25d7-44a9-b300-2323f832514c" providerId="ADAL" clId="{FF877F04-F039-484B-BC1B-9E8A79215F40}" dt="2021-11-09T17:01:26.458" v="375" actId="20577"/>
          <ac:spMkLst>
            <pc:docMk/>
            <pc:sldMk cId="1151420925" sldId="269"/>
            <ac:spMk id="2" creationId="{A0A64D99-EE90-4A04-BD26-4BA773F38F9F}"/>
          </ac:spMkLst>
        </pc:spChg>
        <pc:spChg chg="mod">
          <ac:chgData name="Kaczynski Lucas (inf20147)" userId="708919b4-25d7-44a9-b300-2323f832514c" providerId="ADAL" clId="{FF877F04-F039-484B-BC1B-9E8A79215F40}" dt="2021-11-10T15:41:57.900" v="597" actId="20577"/>
          <ac:spMkLst>
            <pc:docMk/>
            <pc:sldMk cId="1151420925" sldId="269"/>
            <ac:spMk id="3" creationId="{6EE3DC0E-32E8-4B73-85C4-C4DF34D00479}"/>
          </ac:spMkLst>
        </pc:spChg>
      </pc:sldChg>
      <pc:sldChg chg="modSp mod modNotesTx">
        <pc:chgData name="Kaczynski Lucas (inf20147)" userId="708919b4-25d7-44a9-b300-2323f832514c" providerId="ADAL" clId="{FF877F04-F039-484B-BC1B-9E8A79215F40}" dt="2021-11-10T15:55:55.376" v="611"/>
        <pc:sldMkLst>
          <pc:docMk/>
          <pc:sldMk cId="4239830214" sldId="271"/>
        </pc:sldMkLst>
        <pc:spChg chg="mod">
          <ac:chgData name="Kaczynski Lucas (inf20147)" userId="708919b4-25d7-44a9-b300-2323f832514c" providerId="ADAL" clId="{FF877F04-F039-484B-BC1B-9E8A79215F40}" dt="2021-11-10T15:45:02.870" v="600" actId="108"/>
          <ac:spMkLst>
            <pc:docMk/>
            <pc:sldMk cId="4239830214" sldId="271"/>
            <ac:spMk id="4" creationId="{715BBC7D-9FBF-4837-A895-6981C3B9692B}"/>
          </ac:spMkLst>
        </pc:spChg>
        <pc:graphicFrameChg chg="mod">
          <ac:chgData name="Kaczynski Lucas (inf20147)" userId="708919b4-25d7-44a9-b300-2323f832514c" providerId="ADAL" clId="{FF877F04-F039-484B-BC1B-9E8A79215F40}" dt="2021-11-10T15:55:14.515" v="607" actId="20577"/>
          <ac:graphicFrameMkLst>
            <pc:docMk/>
            <pc:sldMk cId="4239830214" sldId="271"/>
            <ac:graphicFrameMk id="7" creationId="{8F3C9722-F46A-4C89-8618-92AE70556025}"/>
          </ac:graphicFrameMkLst>
        </pc:graphicFrameChg>
      </pc:sldChg>
    </pc:docChg>
  </pc:docChgLst>
  <pc:docChgLst>
    <pc:chgData name="Meier Maximilian (inf20084)" userId="18929341-7633-4fcc-b461-3886afb7e358" providerId="ADAL" clId="{33F5FBC9-F6FB-4024-A9F9-5C55C4EE8010}"/>
    <pc:docChg chg="custSel modSld sldOrd">
      <pc:chgData name="Meier Maximilian (inf20084)" userId="18929341-7633-4fcc-b461-3886afb7e358" providerId="ADAL" clId="{33F5FBC9-F6FB-4024-A9F9-5C55C4EE8010}" dt="2021-11-10T15:46:18.075" v="401"/>
      <pc:docMkLst>
        <pc:docMk/>
      </pc:docMkLst>
      <pc:sldChg chg="ord">
        <pc:chgData name="Meier Maximilian (inf20084)" userId="18929341-7633-4fcc-b461-3886afb7e358" providerId="ADAL" clId="{33F5FBC9-F6FB-4024-A9F9-5C55C4EE8010}" dt="2021-11-08T16:00:28.672" v="149"/>
        <pc:sldMkLst>
          <pc:docMk/>
          <pc:sldMk cId="452856955" sldId="259"/>
        </pc:sldMkLst>
      </pc:sldChg>
      <pc:sldChg chg="modSp mod modNotesTx">
        <pc:chgData name="Meier Maximilian (inf20084)" userId="18929341-7633-4fcc-b461-3886afb7e358" providerId="ADAL" clId="{33F5FBC9-F6FB-4024-A9F9-5C55C4EE8010}" dt="2021-11-10T15:46:18.075" v="401"/>
        <pc:sldMkLst>
          <pc:docMk/>
          <pc:sldMk cId="1356689989" sldId="260"/>
        </pc:sldMkLst>
        <pc:spChg chg="mod">
          <ac:chgData name="Meier Maximilian (inf20084)" userId="18929341-7633-4fcc-b461-3886afb7e358" providerId="ADAL" clId="{33F5FBC9-F6FB-4024-A9F9-5C55C4EE8010}" dt="2021-11-08T15:53:40.136" v="24" actId="20577"/>
          <ac:spMkLst>
            <pc:docMk/>
            <pc:sldMk cId="1356689989" sldId="260"/>
            <ac:spMk id="2" creationId="{6A6CFDC0-5DE2-410C-961A-B89176639397}"/>
          </ac:spMkLst>
        </pc:spChg>
        <pc:spChg chg="mod">
          <ac:chgData name="Meier Maximilian (inf20084)" userId="18929341-7633-4fcc-b461-3886afb7e358" providerId="ADAL" clId="{33F5FBC9-F6FB-4024-A9F9-5C55C4EE8010}" dt="2021-11-08T18:48:24.493" v="368" actId="20577"/>
          <ac:spMkLst>
            <pc:docMk/>
            <pc:sldMk cId="1356689989" sldId="260"/>
            <ac:spMk id="3" creationId="{73D225A9-9311-48FD-AAF5-55E50D2A7DCC}"/>
          </ac:spMkLst>
        </pc:spChg>
        <pc:graphicFrameChg chg="mod">
          <ac:chgData name="Meier Maximilian (inf20084)" userId="18929341-7633-4fcc-b461-3886afb7e358" providerId="ADAL" clId="{33F5FBC9-F6FB-4024-A9F9-5C55C4EE8010}" dt="2021-11-10T15:46:18.075" v="401"/>
          <ac:graphicFrameMkLst>
            <pc:docMk/>
            <pc:sldMk cId="1356689989" sldId="260"/>
            <ac:graphicFrameMk id="9" creationId="{60A33CBF-DE16-4C1D-BF35-F06D1970B5CF}"/>
          </ac:graphicFrameMkLst>
        </pc:graphicFrameChg>
      </pc:sldChg>
      <pc:sldChg chg="modSp mod modNotesTx">
        <pc:chgData name="Meier Maximilian (inf20084)" userId="18929341-7633-4fcc-b461-3886afb7e358" providerId="ADAL" clId="{33F5FBC9-F6FB-4024-A9F9-5C55C4EE8010}" dt="2021-11-08T18:46:21.314" v="339" actId="790"/>
        <pc:sldMkLst>
          <pc:docMk/>
          <pc:sldMk cId="2980803954" sldId="261"/>
        </pc:sldMkLst>
        <pc:spChg chg="mod">
          <ac:chgData name="Meier Maximilian (inf20084)" userId="18929341-7633-4fcc-b461-3886afb7e358" providerId="ADAL" clId="{33F5FBC9-F6FB-4024-A9F9-5C55C4EE8010}" dt="2021-11-08T16:08:37.893" v="159" actId="27636"/>
          <ac:spMkLst>
            <pc:docMk/>
            <pc:sldMk cId="2980803954" sldId="261"/>
            <ac:spMk id="2" creationId="{6A6CFDC0-5DE2-410C-961A-B89176639397}"/>
          </ac:spMkLst>
        </pc:spChg>
        <pc:spChg chg="mod">
          <ac:chgData name="Meier Maximilian (inf20084)" userId="18929341-7633-4fcc-b461-3886afb7e358" providerId="ADAL" clId="{33F5FBC9-F6FB-4024-A9F9-5C55C4EE8010}" dt="2021-11-08T18:46:21.314" v="339" actId="790"/>
          <ac:spMkLst>
            <pc:docMk/>
            <pc:sldMk cId="2980803954" sldId="261"/>
            <ac:spMk id="3" creationId="{73D225A9-9311-48FD-AAF5-55E50D2A7DCC}"/>
          </ac:spMkLst>
        </pc:spChg>
      </pc:sldChg>
    </pc:docChg>
  </pc:docChgLst>
  <pc:docChgLst>
    <pc:chgData name="Reeken Laura (inf20051)" userId="S::inf20051@lehre.dhbw-stuttgart.de::b6dee9c5-cc36-4888-b156-97d84b7a0163" providerId="AD" clId="Web-{A96D7DC3-64E2-0C2D-2643-CD46240CDB76}"/>
    <pc:docChg chg="modSld">
      <pc:chgData name="Reeken Laura (inf20051)" userId="S::inf20051@lehre.dhbw-stuttgart.de::b6dee9c5-cc36-4888-b156-97d84b7a0163" providerId="AD" clId="Web-{A96D7DC3-64E2-0C2D-2643-CD46240CDB76}" dt="2021-11-08T18:08:27.301" v="523" actId="14100"/>
      <pc:docMkLst>
        <pc:docMk/>
      </pc:docMkLst>
      <pc:sldChg chg="addSp delSp modSp">
        <pc:chgData name="Reeken Laura (inf20051)" userId="S::inf20051@lehre.dhbw-stuttgart.de::b6dee9c5-cc36-4888-b156-97d84b7a0163" providerId="AD" clId="Web-{A96D7DC3-64E2-0C2D-2643-CD46240CDB76}" dt="2021-11-08T16:59:10.105" v="518" actId="20577"/>
        <pc:sldMkLst>
          <pc:docMk/>
          <pc:sldMk cId="3942132956" sldId="263"/>
        </pc:sldMkLst>
        <pc:spChg chg="mod">
          <ac:chgData name="Reeken Laura (inf20051)" userId="S::inf20051@lehre.dhbw-stuttgart.de::b6dee9c5-cc36-4888-b156-97d84b7a0163" providerId="AD" clId="Web-{A96D7DC3-64E2-0C2D-2643-CD46240CDB76}" dt="2021-11-08T16:59:10.105" v="518" actId="20577"/>
          <ac:spMkLst>
            <pc:docMk/>
            <pc:sldMk cId="3942132956" sldId="263"/>
            <ac:spMk id="3" creationId="{8ECD18E5-590E-4C0D-B1EF-55B4404B39CD}"/>
          </ac:spMkLst>
        </pc:spChg>
        <pc:spChg chg="add del mod">
          <ac:chgData name="Reeken Laura (inf20051)" userId="S::inf20051@lehre.dhbw-stuttgart.de::b6dee9c5-cc36-4888-b156-97d84b7a0163" providerId="AD" clId="Web-{A96D7DC3-64E2-0C2D-2643-CD46240CDB76}" dt="2021-11-08T15:51:19.477" v="344"/>
          <ac:spMkLst>
            <pc:docMk/>
            <pc:sldMk cId="3942132956" sldId="263"/>
            <ac:spMk id="5" creationId="{B4FC40AA-DCD6-4019-9F24-14FBCF122870}"/>
          </ac:spMkLst>
        </pc:spChg>
        <pc:spChg chg="add mod">
          <ac:chgData name="Reeken Laura (inf20051)" userId="S::inf20051@lehre.dhbw-stuttgart.de::b6dee9c5-cc36-4888-b156-97d84b7a0163" providerId="AD" clId="Web-{A96D7DC3-64E2-0C2D-2643-CD46240CDB76}" dt="2021-11-08T16:30:51.531" v="488" actId="14100"/>
          <ac:spMkLst>
            <pc:docMk/>
            <pc:sldMk cId="3942132956" sldId="263"/>
            <ac:spMk id="7" creationId="{FC78B868-2DAB-42D6-8796-474CB0AE7293}"/>
          </ac:spMkLst>
        </pc:spChg>
        <pc:spChg chg="add del">
          <ac:chgData name="Reeken Laura (inf20051)" userId="S::inf20051@lehre.dhbw-stuttgart.de::b6dee9c5-cc36-4888-b156-97d84b7a0163" providerId="AD" clId="Web-{A96D7DC3-64E2-0C2D-2643-CD46240CDB76}" dt="2021-11-08T15:52:46.591" v="359"/>
          <ac:spMkLst>
            <pc:docMk/>
            <pc:sldMk cId="3942132956" sldId="263"/>
            <ac:spMk id="8" creationId="{557FC71C-C502-4C8E-8A68-78FCA10B54A4}"/>
          </ac:spMkLst>
        </pc:spChg>
        <pc:spChg chg="add del">
          <ac:chgData name="Reeken Laura (inf20051)" userId="S::inf20051@lehre.dhbw-stuttgart.de::b6dee9c5-cc36-4888-b156-97d84b7a0163" providerId="AD" clId="Web-{A96D7DC3-64E2-0C2D-2643-CD46240CDB76}" dt="2021-11-08T15:52:44.841" v="358"/>
          <ac:spMkLst>
            <pc:docMk/>
            <pc:sldMk cId="3942132956" sldId="263"/>
            <ac:spMk id="9" creationId="{0592EE56-81D3-429E-AC49-907C6021A2A9}"/>
          </ac:spMkLst>
        </pc:spChg>
        <pc:picChg chg="add mod">
          <ac:chgData name="Reeken Laura (inf20051)" userId="S::inf20051@lehre.dhbw-stuttgart.de::b6dee9c5-cc36-4888-b156-97d84b7a0163" providerId="AD" clId="Web-{A96D7DC3-64E2-0C2D-2643-CD46240CDB76}" dt="2021-11-08T15:59:37.989" v="467" actId="1076"/>
          <ac:picMkLst>
            <pc:docMk/>
            <pc:sldMk cId="3942132956" sldId="263"/>
            <ac:picMk id="10" creationId="{5E607E01-D6E5-413B-B7FB-B23E944BF295}"/>
          </ac:picMkLst>
        </pc:picChg>
      </pc:sldChg>
      <pc:sldChg chg="addSp delSp modSp">
        <pc:chgData name="Reeken Laura (inf20051)" userId="S::inf20051@lehre.dhbw-stuttgart.de::b6dee9c5-cc36-4888-b156-97d84b7a0163" providerId="AD" clId="Web-{A96D7DC3-64E2-0C2D-2643-CD46240CDB76}" dt="2021-11-08T18:08:27.301" v="523" actId="14100"/>
        <pc:sldMkLst>
          <pc:docMk/>
          <pc:sldMk cId="3108174479" sldId="264"/>
        </pc:sldMkLst>
        <pc:spChg chg="add del mod">
          <ac:chgData name="Reeken Laura (inf20051)" userId="S::inf20051@lehre.dhbw-stuttgart.de::b6dee9c5-cc36-4888-b156-97d84b7a0163" providerId="AD" clId="Web-{A96D7DC3-64E2-0C2D-2643-CD46240CDB76}" dt="2021-11-08T18:08:07.550" v="520"/>
          <ac:spMkLst>
            <pc:docMk/>
            <pc:sldMk cId="3108174479" sldId="264"/>
            <ac:spMk id="5" creationId="{D09F04E1-09ED-44FB-8059-E3691C9C93F8}"/>
          </ac:spMkLst>
        </pc:spChg>
        <pc:picChg chg="del">
          <ac:chgData name="Reeken Laura (inf20051)" userId="S::inf20051@lehre.dhbw-stuttgart.de::b6dee9c5-cc36-4888-b156-97d84b7a0163" providerId="AD" clId="Web-{A96D7DC3-64E2-0C2D-2643-CD46240CDB76}" dt="2021-11-08T18:07:49.127" v="519"/>
          <ac:picMkLst>
            <pc:docMk/>
            <pc:sldMk cId="3108174479" sldId="264"/>
            <ac:picMk id="6" creationId="{9126A48E-B2C7-4A2A-813B-E0213E3B9851}"/>
          </ac:picMkLst>
        </pc:picChg>
        <pc:picChg chg="add mod ord">
          <ac:chgData name="Reeken Laura (inf20051)" userId="S::inf20051@lehre.dhbw-stuttgart.de::b6dee9c5-cc36-4888-b156-97d84b7a0163" providerId="AD" clId="Web-{A96D7DC3-64E2-0C2D-2643-CD46240CDB76}" dt="2021-11-08T18:08:27.301" v="523" actId="14100"/>
          <ac:picMkLst>
            <pc:docMk/>
            <pc:sldMk cId="3108174479" sldId="264"/>
            <ac:picMk id="7" creationId="{A9E99026-33F4-4AA7-BE43-9FCB7BB779AA}"/>
          </ac:picMkLst>
        </pc:picChg>
      </pc:sldChg>
    </pc:docChg>
  </pc:docChgLst>
  <pc:docChgLst>
    <pc:chgData name="Esenwein Benjamin (inf20074)" userId="7720cf97-c6ae-4bac-a435-f995da81a4ba" providerId="ADAL" clId="{66BD89BB-1F64-4C31-8A39-7CD03BA7EE7C}"/>
    <pc:docChg chg="undo custSel addSld delSld modSld sldOrd modMainMaster">
      <pc:chgData name="Esenwein Benjamin (inf20074)" userId="7720cf97-c6ae-4bac-a435-f995da81a4ba" providerId="ADAL" clId="{66BD89BB-1F64-4C31-8A39-7CD03BA7EE7C}" dt="2021-11-10T16:57:44.328" v="6651" actId="1076"/>
      <pc:docMkLst>
        <pc:docMk/>
      </pc:docMkLst>
      <pc:sldChg chg="addSp delSp modSp mod modTransition setBg modNotesTx">
        <pc:chgData name="Esenwein Benjamin (inf20074)" userId="7720cf97-c6ae-4bac-a435-f995da81a4ba" providerId="ADAL" clId="{66BD89BB-1F64-4C31-8A39-7CD03BA7EE7C}" dt="2021-11-10T16:41:25.052" v="6604" actId="14430"/>
        <pc:sldMkLst>
          <pc:docMk/>
          <pc:sldMk cId="2505959144" sldId="256"/>
        </pc:sldMkLst>
        <pc:spChg chg="mod">
          <ac:chgData name="Esenwein Benjamin (inf20074)" userId="7720cf97-c6ae-4bac-a435-f995da81a4ba" providerId="ADAL" clId="{66BD89BB-1F64-4C31-8A39-7CD03BA7EE7C}" dt="2021-11-08T15:55:13.443" v="1552" actId="113"/>
          <ac:spMkLst>
            <pc:docMk/>
            <pc:sldMk cId="2505959144" sldId="256"/>
            <ac:spMk id="2" creationId="{FEA21FFC-A6C3-4E95-94C4-C1E4C4F6F8D3}"/>
          </ac:spMkLst>
        </pc:spChg>
        <pc:spChg chg="mod">
          <ac:chgData name="Esenwein Benjamin (inf20074)" userId="7720cf97-c6ae-4bac-a435-f995da81a4ba" providerId="ADAL" clId="{66BD89BB-1F64-4C31-8A39-7CD03BA7EE7C}" dt="2021-11-08T15:25:58.021" v="623" actId="26606"/>
          <ac:spMkLst>
            <pc:docMk/>
            <pc:sldMk cId="2505959144" sldId="256"/>
            <ac:spMk id="3" creationId="{EA356760-99B3-4061-95B7-F0DFCD7C51E9}"/>
          </ac:spMkLst>
        </pc:spChg>
        <pc:spChg chg="add mod">
          <ac:chgData name="Esenwein Benjamin (inf20074)" userId="7720cf97-c6ae-4bac-a435-f995da81a4ba" providerId="ADAL" clId="{66BD89BB-1F64-4C31-8A39-7CD03BA7EE7C}" dt="2021-11-08T15:40:01.319" v="1397" actId="1076"/>
          <ac:spMkLst>
            <pc:docMk/>
            <pc:sldMk cId="2505959144" sldId="256"/>
            <ac:spMk id="4" creationId="{4C155EFA-025E-411E-B149-1F267B975FB5}"/>
          </ac:spMkLst>
        </pc:spChg>
        <pc:spChg chg="add">
          <ac:chgData name="Esenwein Benjamin (inf20074)" userId="7720cf97-c6ae-4bac-a435-f995da81a4ba" providerId="ADAL" clId="{66BD89BB-1F64-4C31-8A39-7CD03BA7EE7C}" dt="2021-11-08T15:25:58.021" v="623" actId="26606"/>
          <ac:spMkLst>
            <pc:docMk/>
            <pc:sldMk cId="2505959144" sldId="256"/>
            <ac:spMk id="8" creationId="{458C1BCA-247F-4480-B78C-924FEBA5CD65}"/>
          </ac:spMkLst>
        </pc:spChg>
        <pc:spChg chg="add">
          <ac:chgData name="Esenwein Benjamin (inf20074)" userId="7720cf97-c6ae-4bac-a435-f995da81a4ba" providerId="ADAL" clId="{66BD89BB-1F64-4C31-8A39-7CD03BA7EE7C}" dt="2021-11-08T15:25:58.021" v="623" actId="26606"/>
          <ac:spMkLst>
            <pc:docMk/>
            <pc:sldMk cId="2505959144" sldId="256"/>
            <ac:spMk id="10" creationId="{B8E37057-BDB6-4452-836A-27973D54F2D8}"/>
          </ac:spMkLst>
        </pc:spChg>
        <pc:spChg chg="add mod">
          <ac:chgData name="Esenwein Benjamin (inf20074)" userId="7720cf97-c6ae-4bac-a435-f995da81a4ba" providerId="ADAL" clId="{66BD89BB-1F64-4C31-8A39-7CD03BA7EE7C}" dt="2021-11-08T15:42:57.864" v="1468" actId="1035"/>
          <ac:spMkLst>
            <pc:docMk/>
            <pc:sldMk cId="2505959144" sldId="256"/>
            <ac:spMk id="11" creationId="{0BE4B811-E571-4A24-840B-9C321B8128B4}"/>
          </ac:spMkLst>
        </pc:spChg>
        <pc:spChg chg="add">
          <ac:chgData name="Esenwein Benjamin (inf20074)" userId="7720cf97-c6ae-4bac-a435-f995da81a4ba" providerId="ADAL" clId="{66BD89BB-1F64-4C31-8A39-7CD03BA7EE7C}" dt="2021-11-08T15:25:58.021" v="623" actId="26606"/>
          <ac:spMkLst>
            <pc:docMk/>
            <pc:sldMk cId="2505959144" sldId="256"/>
            <ac:spMk id="12" creationId="{11A3A707-72D6-4BAB-8187-F8204F4EDC6B}"/>
          </ac:spMkLst>
        </pc:spChg>
        <pc:spChg chg="add mod modVis">
          <ac:chgData name="Esenwein Benjamin (inf20074)" userId="7720cf97-c6ae-4bac-a435-f995da81a4ba" providerId="ADAL" clId="{66BD89BB-1F64-4C31-8A39-7CD03BA7EE7C}" dt="2021-11-10T16:41:25.052" v="6604" actId="14430"/>
          <ac:spMkLst>
            <pc:docMk/>
            <pc:sldMk cId="2505959144" sldId="256"/>
            <ac:spMk id="14" creationId="{C983411D-901F-4574-9926-33415AA921FF}"/>
          </ac:spMkLst>
        </pc:spChg>
        <pc:cxnChg chg="add mod">
          <ac:chgData name="Esenwein Benjamin (inf20074)" userId="7720cf97-c6ae-4bac-a435-f995da81a4ba" providerId="ADAL" clId="{66BD89BB-1F64-4C31-8A39-7CD03BA7EE7C}" dt="2021-11-08T15:41:04.432" v="1439" actId="692"/>
          <ac:cxnSpMkLst>
            <pc:docMk/>
            <pc:sldMk cId="2505959144" sldId="256"/>
            <ac:cxnSpMk id="6" creationId="{37572286-AC26-4A95-9729-80EF7C66611F}"/>
          </ac:cxnSpMkLst>
        </pc:cxnChg>
        <pc:cxnChg chg="add del mod">
          <ac:chgData name="Esenwein Benjamin (inf20074)" userId="7720cf97-c6ae-4bac-a435-f995da81a4ba" providerId="ADAL" clId="{66BD89BB-1F64-4C31-8A39-7CD03BA7EE7C}" dt="2021-11-10T16:19:00.457" v="6520"/>
          <ac:cxnSpMkLst>
            <pc:docMk/>
            <pc:sldMk cId="2505959144" sldId="256"/>
            <ac:cxnSpMk id="13" creationId="{70154295-10AD-493E-B8FF-203578906CE5}"/>
          </ac:cxnSpMkLst>
        </pc:cxnChg>
      </pc:sldChg>
      <pc:sldChg chg="addSp delSp modSp new add del mod ord modTransition modNotesTx">
        <pc:chgData name="Esenwein Benjamin (inf20074)" userId="7720cf97-c6ae-4bac-a435-f995da81a4ba" providerId="ADAL" clId="{66BD89BB-1F64-4C31-8A39-7CD03BA7EE7C}" dt="2021-11-10T16:52:57.667" v="6634" actId="1076"/>
        <pc:sldMkLst>
          <pc:docMk/>
          <pc:sldMk cId="1575568240" sldId="257"/>
        </pc:sldMkLst>
        <pc:spChg chg="mod">
          <ac:chgData name="Esenwein Benjamin (inf20074)" userId="7720cf97-c6ae-4bac-a435-f995da81a4ba" providerId="ADAL" clId="{66BD89BB-1F64-4C31-8A39-7CD03BA7EE7C}" dt="2021-11-08T15:55:21.636" v="1554" actId="113"/>
          <ac:spMkLst>
            <pc:docMk/>
            <pc:sldMk cId="1575568240" sldId="257"/>
            <ac:spMk id="2" creationId="{056543D8-4C07-41C1-B32B-D0675555A49D}"/>
          </ac:spMkLst>
        </pc:spChg>
        <pc:spChg chg="mod">
          <ac:chgData name="Esenwein Benjamin (inf20074)" userId="7720cf97-c6ae-4bac-a435-f995da81a4ba" providerId="ADAL" clId="{66BD89BB-1F64-4C31-8A39-7CD03BA7EE7C}" dt="2021-11-08T19:26:19.793" v="5955" actId="20577"/>
          <ac:spMkLst>
            <pc:docMk/>
            <pc:sldMk cId="1575568240" sldId="257"/>
            <ac:spMk id="3" creationId="{DF539375-44E3-4147-BAE7-6E5166F80167}"/>
          </ac:spMkLst>
        </pc:spChg>
        <pc:spChg chg="add mod">
          <ac:chgData name="Esenwein Benjamin (inf20074)" userId="7720cf97-c6ae-4bac-a435-f995da81a4ba" providerId="ADAL" clId="{66BD89BB-1F64-4C31-8A39-7CD03BA7EE7C}" dt="2021-11-08T15:43:51.207" v="1470" actId="207"/>
          <ac:spMkLst>
            <pc:docMk/>
            <pc:sldMk cId="1575568240" sldId="257"/>
            <ac:spMk id="4" creationId="{13F6B2C5-4685-47AB-A9E6-6EB6FAA6953B}"/>
          </ac:spMkLst>
        </pc:spChg>
        <pc:spChg chg="add del mod">
          <ac:chgData name="Esenwein Benjamin (inf20074)" userId="7720cf97-c6ae-4bac-a435-f995da81a4ba" providerId="ADAL" clId="{66BD89BB-1F64-4C31-8A39-7CD03BA7EE7C}" dt="2021-11-10T16:12:14.908" v="6457" actId="478"/>
          <ac:spMkLst>
            <pc:docMk/>
            <pc:sldMk cId="1575568240" sldId="257"/>
            <ac:spMk id="7" creationId="{8E596E59-E6FE-40DA-82DC-4A57F719AD10}"/>
          </ac:spMkLst>
        </pc:spChg>
        <pc:spChg chg="add mod">
          <ac:chgData name="Esenwein Benjamin (inf20074)" userId="7720cf97-c6ae-4bac-a435-f995da81a4ba" providerId="ADAL" clId="{66BD89BB-1F64-4C31-8A39-7CD03BA7EE7C}" dt="2021-11-10T16:52:57.667" v="6634" actId="1076"/>
          <ac:spMkLst>
            <pc:docMk/>
            <pc:sldMk cId="1575568240" sldId="257"/>
            <ac:spMk id="8" creationId="{49CE44EA-F4B1-4B54-B01D-7F853505004E}"/>
          </ac:spMkLst>
        </pc:spChg>
        <pc:spChg chg="add mod">
          <ac:chgData name="Esenwein Benjamin (inf20074)" userId="7720cf97-c6ae-4bac-a435-f995da81a4ba" providerId="ADAL" clId="{66BD89BB-1F64-4C31-8A39-7CD03BA7EE7C}" dt="2021-11-10T16:52:57.667" v="6634" actId="1076"/>
          <ac:spMkLst>
            <pc:docMk/>
            <pc:sldMk cId="1575568240" sldId="257"/>
            <ac:spMk id="10" creationId="{2659683F-E70E-4B0C-905D-50AB01167893}"/>
          </ac:spMkLst>
        </pc:spChg>
        <pc:spChg chg="mod">
          <ac:chgData name="Esenwein Benjamin (inf20074)" userId="7720cf97-c6ae-4bac-a435-f995da81a4ba" providerId="ADAL" clId="{66BD89BB-1F64-4C31-8A39-7CD03BA7EE7C}" dt="2021-11-10T16:52:57.667" v="6634" actId="1076"/>
          <ac:spMkLst>
            <pc:docMk/>
            <pc:sldMk cId="1575568240" sldId="257"/>
            <ac:spMk id="11" creationId="{FE8486AE-0B22-4A2F-AAEB-A9E9777DF897}"/>
          </ac:spMkLst>
        </pc:spChg>
        <pc:spChg chg="mod">
          <ac:chgData name="Esenwein Benjamin (inf20074)" userId="7720cf97-c6ae-4bac-a435-f995da81a4ba" providerId="ADAL" clId="{66BD89BB-1F64-4C31-8A39-7CD03BA7EE7C}" dt="2021-11-10T16:52:57.667" v="6634" actId="1076"/>
          <ac:spMkLst>
            <pc:docMk/>
            <pc:sldMk cId="1575568240" sldId="257"/>
            <ac:spMk id="12" creationId="{A3E9974F-677D-43C4-ABD5-206FDCE7833B}"/>
          </ac:spMkLst>
        </pc:spChg>
        <pc:spChg chg="mod">
          <ac:chgData name="Esenwein Benjamin (inf20074)" userId="7720cf97-c6ae-4bac-a435-f995da81a4ba" providerId="ADAL" clId="{66BD89BB-1F64-4C31-8A39-7CD03BA7EE7C}" dt="2021-11-10T16:52:57.667" v="6634" actId="1076"/>
          <ac:spMkLst>
            <pc:docMk/>
            <pc:sldMk cId="1575568240" sldId="257"/>
            <ac:spMk id="13" creationId="{2CE22E48-7F81-4358-BE5F-61F07F2111F8}"/>
          </ac:spMkLst>
        </pc:spChg>
        <pc:spChg chg="mod">
          <ac:chgData name="Esenwein Benjamin (inf20074)" userId="7720cf97-c6ae-4bac-a435-f995da81a4ba" providerId="ADAL" clId="{66BD89BB-1F64-4C31-8A39-7CD03BA7EE7C}" dt="2021-11-10T16:52:57.667" v="6634" actId="1076"/>
          <ac:spMkLst>
            <pc:docMk/>
            <pc:sldMk cId="1575568240" sldId="257"/>
            <ac:spMk id="14" creationId="{9235CBCA-E9D4-45C1-8DFE-2A5CD2761BA8}"/>
          </ac:spMkLst>
        </pc:spChg>
        <pc:spChg chg="mod">
          <ac:chgData name="Esenwein Benjamin (inf20074)" userId="7720cf97-c6ae-4bac-a435-f995da81a4ba" providerId="ADAL" clId="{66BD89BB-1F64-4C31-8A39-7CD03BA7EE7C}" dt="2021-11-10T16:52:57.667" v="6634" actId="1076"/>
          <ac:spMkLst>
            <pc:docMk/>
            <pc:sldMk cId="1575568240" sldId="257"/>
            <ac:spMk id="15" creationId="{07A668D7-1DA3-45CA-9217-9E0ADBF4AA4D}"/>
          </ac:spMkLst>
        </pc:spChg>
        <pc:spChg chg="mod">
          <ac:chgData name="Esenwein Benjamin (inf20074)" userId="7720cf97-c6ae-4bac-a435-f995da81a4ba" providerId="ADAL" clId="{66BD89BB-1F64-4C31-8A39-7CD03BA7EE7C}" dt="2021-11-10T16:52:57.667" v="6634" actId="1076"/>
          <ac:spMkLst>
            <pc:docMk/>
            <pc:sldMk cId="1575568240" sldId="257"/>
            <ac:spMk id="16" creationId="{D3F36C19-9615-4DEA-94E5-5C44F53D0942}"/>
          </ac:spMkLst>
        </pc:spChg>
        <pc:spChg chg="mod">
          <ac:chgData name="Esenwein Benjamin (inf20074)" userId="7720cf97-c6ae-4bac-a435-f995da81a4ba" providerId="ADAL" clId="{66BD89BB-1F64-4C31-8A39-7CD03BA7EE7C}" dt="2021-11-10T16:52:57.667" v="6634" actId="1076"/>
          <ac:spMkLst>
            <pc:docMk/>
            <pc:sldMk cId="1575568240" sldId="257"/>
            <ac:spMk id="17" creationId="{B2D777E6-BD25-4B35-9FAA-989F9B8468DC}"/>
          </ac:spMkLst>
        </pc:spChg>
        <pc:spChg chg="mod">
          <ac:chgData name="Esenwein Benjamin (inf20074)" userId="7720cf97-c6ae-4bac-a435-f995da81a4ba" providerId="ADAL" clId="{66BD89BB-1F64-4C31-8A39-7CD03BA7EE7C}" dt="2021-11-10T16:52:57.667" v="6634" actId="1076"/>
          <ac:spMkLst>
            <pc:docMk/>
            <pc:sldMk cId="1575568240" sldId="257"/>
            <ac:spMk id="18" creationId="{27FD9119-6CC2-49A2-8AA8-7817F2AC84BD}"/>
          </ac:spMkLst>
        </pc:spChg>
        <pc:spChg chg="mod">
          <ac:chgData name="Esenwein Benjamin (inf20074)" userId="7720cf97-c6ae-4bac-a435-f995da81a4ba" providerId="ADAL" clId="{66BD89BB-1F64-4C31-8A39-7CD03BA7EE7C}" dt="2021-11-10T16:52:57.667" v="6634" actId="1076"/>
          <ac:spMkLst>
            <pc:docMk/>
            <pc:sldMk cId="1575568240" sldId="257"/>
            <ac:spMk id="19" creationId="{D992AAE6-FDB3-4376-82C5-EACB6B766CBA}"/>
          </ac:spMkLst>
        </pc:spChg>
        <pc:cxnChg chg="del">
          <ac:chgData name="Esenwein Benjamin (inf20074)" userId="7720cf97-c6ae-4bac-a435-f995da81a4ba" providerId="ADAL" clId="{66BD89BB-1F64-4C31-8A39-7CD03BA7EE7C}" dt="2021-11-10T15:31:15.876" v="6193" actId="478"/>
          <ac:cxnSpMkLst>
            <pc:docMk/>
            <pc:sldMk cId="1575568240" sldId="257"/>
            <ac:cxnSpMk id="5" creationId="{937A5EEC-7461-4917-B053-8C17E69D3EAA}"/>
          </ac:cxnSpMkLst>
        </pc:cxnChg>
        <pc:cxnChg chg="add mod">
          <ac:chgData name="Esenwein Benjamin (inf20074)" userId="7720cf97-c6ae-4bac-a435-f995da81a4ba" providerId="ADAL" clId="{66BD89BB-1F64-4C31-8A39-7CD03BA7EE7C}" dt="2021-11-10T15:31:16.364" v="6194"/>
          <ac:cxnSpMkLst>
            <pc:docMk/>
            <pc:sldMk cId="1575568240" sldId="257"/>
            <ac:cxnSpMk id="6" creationId="{BF20E217-E64C-48E2-9384-24AF160BC5EF}"/>
          </ac:cxnSpMkLst>
        </pc:cxnChg>
        <pc:cxnChg chg="add del mod">
          <ac:chgData name="Esenwein Benjamin (inf20074)" userId="7720cf97-c6ae-4bac-a435-f995da81a4ba" providerId="ADAL" clId="{66BD89BB-1F64-4C31-8A39-7CD03BA7EE7C}" dt="2021-11-10T16:20:35.209" v="6531" actId="478"/>
          <ac:cxnSpMkLst>
            <pc:docMk/>
            <pc:sldMk cId="1575568240" sldId="257"/>
            <ac:cxnSpMk id="9" creationId="{179527E8-B373-468D-A836-3AB28D12887B}"/>
          </ac:cxnSpMkLst>
        </pc:cxnChg>
      </pc:sldChg>
      <pc:sldChg chg="addSp delSp modSp new mod modTransition setBg modNotesTx">
        <pc:chgData name="Esenwein Benjamin (inf20074)" userId="7720cf97-c6ae-4bac-a435-f995da81a4ba" providerId="ADAL" clId="{66BD89BB-1F64-4C31-8A39-7CD03BA7EE7C}" dt="2021-11-10T16:52:36.919" v="6633" actId="478"/>
        <pc:sldMkLst>
          <pc:docMk/>
          <pc:sldMk cId="719139584" sldId="258"/>
        </pc:sldMkLst>
        <pc:spChg chg="mod">
          <ac:chgData name="Esenwein Benjamin (inf20074)" userId="7720cf97-c6ae-4bac-a435-f995da81a4ba" providerId="ADAL" clId="{66BD89BB-1F64-4C31-8A39-7CD03BA7EE7C}" dt="2021-11-08T19:25:46.812" v="5942" actId="3064"/>
          <ac:spMkLst>
            <pc:docMk/>
            <pc:sldMk cId="719139584" sldId="258"/>
            <ac:spMk id="2" creationId="{8E43454D-15E9-4568-97E9-95D78897E538}"/>
          </ac:spMkLst>
        </pc:spChg>
        <pc:spChg chg="del">
          <ac:chgData name="Esenwein Benjamin (inf20074)" userId="7720cf97-c6ae-4bac-a435-f995da81a4ba" providerId="ADAL" clId="{66BD89BB-1F64-4C31-8A39-7CD03BA7EE7C}" dt="2021-11-08T15:27:22.183" v="640" actId="3680"/>
          <ac:spMkLst>
            <pc:docMk/>
            <pc:sldMk cId="719139584" sldId="258"/>
            <ac:spMk id="3" creationId="{85CA04E6-7752-4655-B014-5FF7FCF00112}"/>
          </ac:spMkLst>
        </pc:spChg>
        <pc:spChg chg="add mod">
          <ac:chgData name="Esenwein Benjamin (inf20074)" userId="7720cf97-c6ae-4bac-a435-f995da81a4ba" providerId="ADAL" clId="{66BD89BB-1F64-4C31-8A39-7CD03BA7EE7C}" dt="2021-11-08T15:43:46.264" v="1469" actId="207"/>
          <ac:spMkLst>
            <pc:docMk/>
            <pc:sldMk cId="719139584" sldId="258"/>
            <ac:spMk id="5" creationId="{7F5DEE1F-3EAB-4F4D-BD22-A55EC85D667F}"/>
          </ac:spMkLst>
        </pc:spChg>
        <pc:spChg chg="mod">
          <ac:chgData name="Esenwein Benjamin (inf20074)" userId="7720cf97-c6ae-4bac-a435-f995da81a4ba" providerId="ADAL" clId="{66BD89BB-1F64-4C31-8A39-7CD03BA7EE7C}" dt="2021-11-10T16:51:32.990" v="6605" actId="1076"/>
          <ac:spMkLst>
            <pc:docMk/>
            <pc:sldMk cId="719139584" sldId="258"/>
            <ac:spMk id="12" creationId="{0939BD5A-5FE2-444A-ACF8-D050C8E064BC}"/>
          </ac:spMkLst>
        </pc:spChg>
        <pc:spChg chg="mod">
          <ac:chgData name="Esenwein Benjamin (inf20074)" userId="7720cf97-c6ae-4bac-a435-f995da81a4ba" providerId="ADAL" clId="{66BD89BB-1F64-4C31-8A39-7CD03BA7EE7C}" dt="2021-11-10T16:51:41.050" v="6606" actId="1076"/>
          <ac:spMkLst>
            <pc:docMk/>
            <pc:sldMk cId="719139584" sldId="258"/>
            <ac:spMk id="13" creationId="{DD63B2AE-C1B5-4451-B3C5-8543168935BF}"/>
          </ac:spMkLst>
        </pc:spChg>
        <pc:spChg chg="mod">
          <ac:chgData name="Esenwein Benjamin (inf20074)" userId="7720cf97-c6ae-4bac-a435-f995da81a4ba" providerId="ADAL" clId="{66BD89BB-1F64-4C31-8A39-7CD03BA7EE7C}" dt="2021-11-10T16:51:49.949" v="6607" actId="1076"/>
          <ac:spMkLst>
            <pc:docMk/>
            <pc:sldMk cId="719139584" sldId="258"/>
            <ac:spMk id="14" creationId="{578BD130-2B86-452B-A497-7F6322A84756}"/>
          </ac:spMkLst>
        </pc:spChg>
        <pc:spChg chg="add mod">
          <ac:chgData name="Esenwein Benjamin (inf20074)" userId="7720cf97-c6ae-4bac-a435-f995da81a4ba" providerId="ADAL" clId="{66BD89BB-1F64-4C31-8A39-7CD03BA7EE7C}" dt="2021-11-10T16:37:42.362" v="6594" actId="1582"/>
          <ac:spMkLst>
            <pc:docMk/>
            <pc:sldMk cId="719139584" sldId="258"/>
            <ac:spMk id="15" creationId="{1DD9A950-E8F2-4681-B140-33159C406AAB}"/>
          </ac:spMkLst>
        </pc:spChg>
        <pc:spChg chg="add mod">
          <ac:chgData name="Esenwein Benjamin (inf20074)" userId="7720cf97-c6ae-4bac-a435-f995da81a4ba" providerId="ADAL" clId="{66BD89BB-1F64-4C31-8A39-7CD03BA7EE7C}" dt="2021-11-10T16:31:08.025" v="6577"/>
          <ac:spMkLst>
            <pc:docMk/>
            <pc:sldMk cId="719139584" sldId="258"/>
            <ac:spMk id="17" creationId="{101D8872-045F-4854-98A2-E0CA3B940FE3}"/>
          </ac:spMkLst>
        </pc:spChg>
        <pc:spChg chg="mod">
          <ac:chgData name="Esenwein Benjamin (inf20074)" userId="7720cf97-c6ae-4bac-a435-f995da81a4ba" providerId="ADAL" clId="{66BD89BB-1F64-4C31-8A39-7CD03BA7EE7C}" dt="2021-11-10T16:51:56.028" v="6608" actId="1076"/>
          <ac:spMkLst>
            <pc:docMk/>
            <pc:sldMk cId="719139584" sldId="258"/>
            <ac:spMk id="18" creationId="{78F100DB-A976-49DE-A569-2E98ADDC27E3}"/>
          </ac:spMkLst>
        </pc:spChg>
        <pc:spChg chg="mod">
          <ac:chgData name="Esenwein Benjamin (inf20074)" userId="7720cf97-c6ae-4bac-a435-f995da81a4ba" providerId="ADAL" clId="{66BD89BB-1F64-4C31-8A39-7CD03BA7EE7C}" dt="2021-11-10T16:52:03.364" v="6609" actId="1076"/>
          <ac:spMkLst>
            <pc:docMk/>
            <pc:sldMk cId="719139584" sldId="258"/>
            <ac:spMk id="20" creationId="{91D2FAC1-CE8B-4738-9296-4CB614522BC7}"/>
          </ac:spMkLst>
        </pc:spChg>
        <pc:graphicFrameChg chg="add mod ord modGraphic">
          <ac:chgData name="Esenwein Benjamin (inf20074)" userId="7720cf97-c6ae-4bac-a435-f995da81a4ba" providerId="ADAL" clId="{66BD89BB-1F64-4C31-8A39-7CD03BA7EE7C}" dt="2021-11-08T15:45:43.567" v="1486" actId="12788"/>
          <ac:graphicFrameMkLst>
            <pc:docMk/>
            <pc:sldMk cId="719139584" sldId="258"/>
            <ac:graphicFrameMk id="4" creationId="{A368CB9D-E35A-44A3-927D-593C6BE5804F}"/>
          </ac:graphicFrameMkLst>
        </pc:graphicFrameChg>
        <pc:cxnChg chg="add mod">
          <ac:chgData name="Esenwein Benjamin (inf20074)" userId="7720cf97-c6ae-4bac-a435-f995da81a4ba" providerId="ADAL" clId="{66BD89BB-1F64-4C31-8A39-7CD03BA7EE7C}" dt="2021-11-10T15:30:51.359" v="6192" actId="1036"/>
          <ac:cxnSpMkLst>
            <pc:docMk/>
            <pc:sldMk cId="719139584" sldId="258"/>
            <ac:cxnSpMk id="6" creationId="{47BA24B0-9E14-4EF2-A37A-C072B3BA8293}"/>
          </ac:cxnSpMkLst>
        </pc:cxnChg>
        <pc:cxnChg chg="add del mod">
          <ac:chgData name="Esenwein Benjamin (inf20074)" userId="7720cf97-c6ae-4bac-a435-f995da81a4ba" providerId="ADAL" clId="{66BD89BB-1F64-4C31-8A39-7CD03BA7EE7C}" dt="2021-11-10T16:20:37.277" v="6532" actId="478"/>
          <ac:cxnSpMkLst>
            <pc:docMk/>
            <pc:sldMk cId="719139584" sldId="258"/>
            <ac:cxnSpMk id="16" creationId="{764DA249-88D0-4B22-9537-AD27665980F0}"/>
          </ac:cxnSpMkLst>
        </pc:cxnChg>
        <pc:cxnChg chg="add del mod">
          <ac:chgData name="Esenwein Benjamin (inf20074)" userId="7720cf97-c6ae-4bac-a435-f995da81a4ba" providerId="ADAL" clId="{66BD89BB-1F64-4C31-8A39-7CD03BA7EE7C}" dt="2021-11-10T16:52:36.919" v="6633" actId="478"/>
          <ac:cxnSpMkLst>
            <pc:docMk/>
            <pc:sldMk cId="719139584" sldId="258"/>
            <ac:cxnSpMk id="22" creationId="{0C448D12-140B-4595-B085-65C257F23B99}"/>
          </ac:cxnSpMkLst>
        </pc:cxnChg>
      </pc:sldChg>
      <pc:sldChg chg="addSp delSp modSp new mod ord modTransition modNotesTx">
        <pc:chgData name="Esenwein Benjamin (inf20074)" userId="7720cf97-c6ae-4bac-a435-f995da81a4ba" providerId="ADAL" clId="{66BD89BB-1F64-4C31-8A39-7CD03BA7EE7C}" dt="2021-11-10T16:55:02.728" v="6639" actId="1076"/>
        <pc:sldMkLst>
          <pc:docMk/>
          <pc:sldMk cId="452856955" sldId="259"/>
        </pc:sldMkLst>
        <pc:spChg chg="mod">
          <ac:chgData name="Esenwein Benjamin (inf20074)" userId="7720cf97-c6ae-4bac-a435-f995da81a4ba" providerId="ADAL" clId="{66BD89BB-1F64-4C31-8A39-7CD03BA7EE7C}" dt="2021-11-08T19:24:28.463" v="5933" actId="1036"/>
          <ac:spMkLst>
            <pc:docMk/>
            <pc:sldMk cId="452856955" sldId="259"/>
            <ac:spMk id="2" creationId="{41BEF49C-9A74-47E5-BEA8-0F56E53ACD27}"/>
          </ac:spMkLst>
        </pc:spChg>
        <pc:spChg chg="del mod">
          <ac:chgData name="Esenwein Benjamin (inf20074)" userId="7720cf97-c6ae-4bac-a435-f995da81a4ba" providerId="ADAL" clId="{66BD89BB-1F64-4C31-8A39-7CD03BA7EE7C}" dt="2021-11-08T15:59:34.996" v="1590"/>
          <ac:spMkLst>
            <pc:docMk/>
            <pc:sldMk cId="452856955" sldId="259"/>
            <ac:spMk id="3" creationId="{5C260FDF-3366-49B5-908A-01A7213B5FD9}"/>
          </ac:spMkLst>
        </pc:spChg>
        <pc:spChg chg="add mod">
          <ac:chgData name="Esenwein Benjamin (inf20074)" userId="7720cf97-c6ae-4bac-a435-f995da81a4ba" providerId="ADAL" clId="{66BD89BB-1F64-4C31-8A39-7CD03BA7EE7C}" dt="2021-11-08T15:43:56.049" v="1471" actId="207"/>
          <ac:spMkLst>
            <pc:docMk/>
            <pc:sldMk cId="452856955" sldId="259"/>
            <ac:spMk id="4" creationId="{EFBBD174-C394-4AA1-9756-7422815033CF}"/>
          </ac:spMkLst>
        </pc:spChg>
        <pc:spChg chg="add del mod">
          <ac:chgData name="Esenwein Benjamin (inf20074)" userId="7720cf97-c6ae-4bac-a435-f995da81a4ba" providerId="ADAL" clId="{66BD89BB-1F64-4C31-8A39-7CD03BA7EE7C}" dt="2021-11-08T16:04:56.664" v="1598" actId="478"/>
          <ac:spMkLst>
            <pc:docMk/>
            <pc:sldMk cId="452856955" sldId="259"/>
            <ac:spMk id="6" creationId="{5D228291-7CD4-451C-AD6D-641DBAE03510}"/>
          </ac:spMkLst>
        </pc:spChg>
        <pc:spChg chg="add mod">
          <ac:chgData name="Esenwein Benjamin (inf20074)" userId="7720cf97-c6ae-4bac-a435-f995da81a4ba" providerId="ADAL" clId="{66BD89BB-1F64-4C31-8A39-7CD03BA7EE7C}" dt="2021-11-08T16:12:27.841" v="1678" actId="255"/>
          <ac:spMkLst>
            <pc:docMk/>
            <pc:sldMk cId="452856955" sldId="259"/>
            <ac:spMk id="7" creationId="{9BA4BE39-D5CC-4407-B8B9-8C17DDB719B4}"/>
          </ac:spMkLst>
        </pc:spChg>
        <pc:spChg chg="add del">
          <ac:chgData name="Esenwein Benjamin (inf20074)" userId="7720cf97-c6ae-4bac-a435-f995da81a4ba" providerId="ADAL" clId="{66BD89BB-1F64-4C31-8A39-7CD03BA7EE7C}" dt="2021-11-08T16:06:14.627" v="1604" actId="478"/>
          <ac:spMkLst>
            <pc:docMk/>
            <pc:sldMk cId="452856955" sldId="259"/>
            <ac:spMk id="10" creationId="{25CBC2D2-D7AA-4C10-99BA-50060D15A59E}"/>
          </ac:spMkLst>
        </pc:spChg>
        <pc:spChg chg="add mod">
          <ac:chgData name="Esenwein Benjamin (inf20074)" userId="7720cf97-c6ae-4bac-a435-f995da81a4ba" providerId="ADAL" clId="{66BD89BB-1F64-4C31-8A39-7CD03BA7EE7C}" dt="2021-11-08T17:05:12.094" v="4416" actId="1038"/>
          <ac:spMkLst>
            <pc:docMk/>
            <pc:sldMk cId="452856955" sldId="259"/>
            <ac:spMk id="11" creationId="{8C0CABCE-9729-4340-BE4A-358949FD759E}"/>
          </ac:spMkLst>
        </pc:spChg>
        <pc:spChg chg="add del">
          <ac:chgData name="Esenwein Benjamin (inf20074)" userId="7720cf97-c6ae-4bac-a435-f995da81a4ba" providerId="ADAL" clId="{66BD89BB-1F64-4C31-8A39-7CD03BA7EE7C}" dt="2021-11-08T16:06:45.034" v="1615"/>
          <ac:spMkLst>
            <pc:docMk/>
            <pc:sldMk cId="452856955" sldId="259"/>
            <ac:spMk id="13" creationId="{B5FF8560-47E8-4524-B46D-A2B3159C5AE1}"/>
          </ac:spMkLst>
        </pc:spChg>
        <pc:spChg chg="add del">
          <ac:chgData name="Esenwein Benjamin (inf20074)" userId="7720cf97-c6ae-4bac-a435-f995da81a4ba" providerId="ADAL" clId="{66BD89BB-1F64-4C31-8A39-7CD03BA7EE7C}" dt="2021-11-08T16:06:47.438" v="1617"/>
          <ac:spMkLst>
            <pc:docMk/>
            <pc:sldMk cId="452856955" sldId="259"/>
            <ac:spMk id="14" creationId="{0140DEBA-42BE-48B8-81D1-9ECC6AD38D62}"/>
          </ac:spMkLst>
        </pc:spChg>
        <pc:spChg chg="add del mod">
          <ac:chgData name="Esenwein Benjamin (inf20074)" userId="7720cf97-c6ae-4bac-a435-f995da81a4ba" providerId="ADAL" clId="{66BD89BB-1F64-4C31-8A39-7CD03BA7EE7C}" dt="2021-11-08T16:11:06.208" v="1656" actId="478"/>
          <ac:spMkLst>
            <pc:docMk/>
            <pc:sldMk cId="452856955" sldId="259"/>
            <ac:spMk id="16" creationId="{18C54E56-CA70-4B85-8093-7A00B1264D8D}"/>
          </ac:spMkLst>
        </pc:spChg>
        <pc:spChg chg="add mod">
          <ac:chgData name="Esenwein Benjamin (inf20074)" userId="7720cf97-c6ae-4bac-a435-f995da81a4ba" providerId="ADAL" clId="{66BD89BB-1F64-4C31-8A39-7CD03BA7EE7C}" dt="2021-11-10T16:55:02.728" v="6639" actId="1076"/>
          <ac:spMkLst>
            <pc:docMk/>
            <pc:sldMk cId="452856955" sldId="259"/>
            <ac:spMk id="17" creationId="{E6E5A29A-75DA-40A7-9FF3-18AE87E100B5}"/>
          </ac:spMkLst>
        </pc:spChg>
        <pc:spChg chg="add mod">
          <ac:chgData name="Esenwein Benjamin (inf20074)" userId="7720cf97-c6ae-4bac-a435-f995da81a4ba" providerId="ADAL" clId="{66BD89BB-1F64-4C31-8A39-7CD03BA7EE7C}" dt="2021-11-08T17:05:12.094" v="4416" actId="1038"/>
          <ac:spMkLst>
            <pc:docMk/>
            <pc:sldMk cId="452856955" sldId="259"/>
            <ac:spMk id="19" creationId="{92F382EB-2698-4AE3-8689-76B65CE3AAFD}"/>
          </ac:spMkLst>
        </pc:spChg>
        <pc:spChg chg="add mod ord">
          <ac:chgData name="Esenwein Benjamin (inf20074)" userId="7720cf97-c6ae-4bac-a435-f995da81a4ba" providerId="ADAL" clId="{66BD89BB-1F64-4C31-8A39-7CD03BA7EE7C}" dt="2021-11-08T16:11:36.113" v="1665" actId="164"/>
          <ac:spMkLst>
            <pc:docMk/>
            <pc:sldMk cId="452856955" sldId="259"/>
            <ac:spMk id="22" creationId="{99B19DE3-4C92-477E-9B0A-2347C02709CC}"/>
          </ac:spMkLst>
        </pc:spChg>
        <pc:spChg chg="add mod">
          <ac:chgData name="Esenwein Benjamin (inf20074)" userId="7720cf97-c6ae-4bac-a435-f995da81a4ba" providerId="ADAL" clId="{66BD89BB-1F64-4C31-8A39-7CD03BA7EE7C}" dt="2021-11-08T17:05:12.094" v="4416" actId="1038"/>
          <ac:spMkLst>
            <pc:docMk/>
            <pc:sldMk cId="452856955" sldId="259"/>
            <ac:spMk id="23" creationId="{17004FF8-7BBD-478D-A1EC-664852512FB2}"/>
          </ac:spMkLst>
        </pc:spChg>
        <pc:spChg chg="add mod">
          <ac:chgData name="Esenwein Benjamin (inf20074)" userId="7720cf97-c6ae-4bac-a435-f995da81a4ba" providerId="ADAL" clId="{66BD89BB-1F64-4C31-8A39-7CD03BA7EE7C}" dt="2021-11-10T16:55:02.728" v="6639" actId="1076"/>
          <ac:spMkLst>
            <pc:docMk/>
            <pc:sldMk cId="452856955" sldId="259"/>
            <ac:spMk id="25" creationId="{23F06576-B842-4374-AA79-71D1BE837003}"/>
          </ac:spMkLst>
        </pc:spChg>
        <pc:spChg chg="mod">
          <ac:chgData name="Esenwein Benjamin (inf20074)" userId="7720cf97-c6ae-4bac-a435-f995da81a4ba" providerId="ADAL" clId="{66BD89BB-1F64-4C31-8A39-7CD03BA7EE7C}" dt="2021-11-10T16:55:02.728" v="6639" actId="1076"/>
          <ac:spMkLst>
            <pc:docMk/>
            <pc:sldMk cId="452856955" sldId="259"/>
            <ac:spMk id="26" creationId="{F2B79D3E-7830-48CE-9FAA-564ED3B2E51D}"/>
          </ac:spMkLst>
        </pc:spChg>
        <pc:spChg chg="mod">
          <ac:chgData name="Esenwein Benjamin (inf20074)" userId="7720cf97-c6ae-4bac-a435-f995da81a4ba" providerId="ADAL" clId="{66BD89BB-1F64-4C31-8A39-7CD03BA7EE7C}" dt="2021-11-10T16:55:02.728" v="6639" actId="1076"/>
          <ac:spMkLst>
            <pc:docMk/>
            <pc:sldMk cId="452856955" sldId="259"/>
            <ac:spMk id="27" creationId="{D6B9F240-DA94-4F81-86C5-79DB5752BFA7}"/>
          </ac:spMkLst>
        </pc:spChg>
        <pc:spChg chg="add del mod">
          <ac:chgData name="Esenwein Benjamin (inf20074)" userId="7720cf97-c6ae-4bac-a435-f995da81a4ba" providerId="ADAL" clId="{66BD89BB-1F64-4C31-8A39-7CD03BA7EE7C}" dt="2021-11-08T16:14:58.568" v="1680"/>
          <ac:spMkLst>
            <pc:docMk/>
            <pc:sldMk cId="452856955" sldId="259"/>
            <ac:spMk id="28" creationId="{44605575-25E2-45E9-A15E-0F6211F3EC7B}"/>
          </ac:spMkLst>
        </pc:spChg>
        <pc:spChg chg="mod">
          <ac:chgData name="Esenwein Benjamin (inf20074)" userId="7720cf97-c6ae-4bac-a435-f995da81a4ba" providerId="ADAL" clId="{66BD89BB-1F64-4C31-8A39-7CD03BA7EE7C}" dt="2021-11-10T16:55:02.728" v="6639" actId="1076"/>
          <ac:spMkLst>
            <pc:docMk/>
            <pc:sldMk cId="452856955" sldId="259"/>
            <ac:spMk id="28" creationId="{D3FA81CC-9F07-45C8-9344-9369B58B01CF}"/>
          </ac:spMkLst>
        </pc:spChg>
        <pc:spChg chg="add del mod">
          <ac:chgData name="Esenwein Benjamin (inf20074)" userId="7720cf97-c6ae-4bac-a435-f995da81a4ba" providerId="ADAL" clId="{66BD89BB-1F64-4C31-8A39-7CD03BA7EE7C}" dt="2021-11-08T16:14:58.568" v="1680"/>
          <ac:spMkLst>
            <pc:docMk/>
            <pc:sldMk cId="452856955" sldId="259"/>
            <ac:spMk id="29" creationId="{99468DC4-B8C8-4252-8FE3-71C52611A2F4}"/>
          </ac:spMkLst>
        </pc:spChg>
        <pc:spChg chg="mod">
          <ac:chgData name="Esenwein Benjamin (inf20074)" userId="7720cf97-c6ae-4bac-a435-f995da81a4ba" providerId="ADAL" clId="{66BD89BB-1F64-4C31-8A39-7CD03BA7EE7C}" dt="2021-11-10T16:55:02.728" v="6639" actId="1076"/>
          <ac:spMkLst>
            <pc:docMk/>
            <pc:sldMk cId="452856955" sldId="259"/>
            <ac:spMk id="29" creationId="{E92F2DA4-5AEB-4D5B-9968-94A4CEFDB893}"/>
          </ac:spMkLst>
        </pc:spChg>
        <pc:spChg chg="mod">
          <ac:chgData name="Esenwein Benjamin (inf20074)" userId="7720cf97-c6ae-4bac-a435-f995da81a4ba" providerId="ADAL" clId="{66BD89BB-1F64-4C31-8A39-7CD03BA7EE7C}" dt="2021-11-10T16:55:02.728" v="6639" actId="1076"/>
          <ac:spMkLst>
            <pc:docMk/>
            <pc:sldMk cId="452856955" sldId="259"/>
            <ac:spMk id="30" creationId="{4E218B74-5243-415B-9655-E58BE56AEFC7}"/>
          </ac:spMkLst>
        </pc:spChg>
        <pc:spChg chg="add del mod">
          <ac:chgData name="Esenwein Benjamin (inf20074)" userId="7720cf97-c6ae-4bac-a435-f995da81a4ba" providerId="ADAL" clId="{66BD89BB-1F64-4C31-8A39-7CD03BA7EE7C}" dt="2021-11-08T16:14:58.568" v="1680"/>
          <ac:spMkLst>
            <pc:docMk/>
            <pc:sldMk cId="452856955" sldId="259"/>
            <ac:spMk id="30" creationId="{AE77E544-0B6F-4CCB-AA8E-CE41B73AABAE}"/>
          </ac:spMkLst>
        </pc:spChg>
        <pc:spChg chg="add del mod">
          <ac:chgData name="Esenwein Benjamin (inf20074)" userId="7720cf97-c6ae-4bac-a435-f995da81a4ba" providerId="ADAL" clId="{66BD89BB-1F64-4C31-8A39-7CD03BA7EE7C}" dt="2021-11-08T16:14:58.568" v="1680"/>
          <ac:spMkLst>
            <pc:docMk/>
            <pc:sldMk cId="452856955" sldId="259"/>
            <ac:spMk id="31" creationId="{165C7CBB-776C-4E1D-8FE6-055F256488C1}"/>
          </ac:spMkLst>
        </pc:spChg>
        <pc:spChg chg="mod">
          <ac:chgData name="Esenwein Benjamin (inf20074)" userId="7720cf97-c6ae-4bac-a435-f995da81a4ba" providerId="ADAL" clId="{66BD89BB-1F64-4C31-8A39-7CD03BA7EE7C}" dt="2021-11-10T16:55:02.728" v="6639" actId="1076"/>
          <ac:spMkLst>
            <pc:docMk/>
            <pc:sldMk cId="452856955" sldId="259"/>
            <ac:spMk id="31" creationId="{19D9E93B-98EB-420F-9357-38A238F52743}"/>
          </ac:spMkLst>
        </pc:spChg>
        <pc:spChg chg="mod">
          <ac:chgData name="Esenwein Benjamin (inf20074)" userId="7720cf97-c6ae-4bac-a435-f995da81a4ba" providerId="ADAL" clId="{66BD89BB-1F64-4C31-8A39-7CD03BA7EE7C}" dt="2021-11-10T16:55:02.728" v="6639" actId="1076"/>
          <ac:spMkLst>
            <pc:docMk/>
            <pc:sldMk cId="452856955" sldId="259"/>
            <ac:spMk id="32" creationId="{D563C1BD-737A-4C8E-AEDA-C11D93CD3966}"/>
          </ac:spMkLst>
        </pc:spChg>
        <pc:grpChg chg="add mod">
          <ac:chgData name="Esenwein Benjamin (inf20074)" userId="7720cf97-c6ae-4bac-a435-f995da81a4ba" providerId="ADAL" clId="{66BD89BB-1F64-4C31-8A39-7CD03BA7EE7C}" dt="2021-11-08T17:05:06.097" v="4392" actId="1076"/>
          <ac:grpSpMkLst>
            <pc:docMk/>
            <pc:sldMk cId="452856955" sldId="259"/>
            <ac:grpSpMk id="24" creationId="{E43CD1C5-71EC-4B1C-BB00-55F5529E774E}"/>
          </ac:grpSpMkLst>
        </pc:grpChg>
        <pc:picChg chg="add del mod">
          <ac:chgData name="Esenwein Benjamin (inf20074)" userId="7720cf97-c6ae-4bac-a435-f995da81a4ba" providerId="ADAL" clId="{66BD89BB-1F64-4C31-8A39-7CD03BA7EE7C}" dt="2021-11-08T16:06:14.627" v="1604" actId="478"/>
          <ac:picMkLst>
            <pc:docMk/>
            <pc:sldMk cId="452856955" sldId="259"/>
            <ac:picMk id="8" creationId="{B35D19EF-97F6-467E-8B95-5432EF1E46B0}"/>
          </ac:picMkLst>
        </pc:picChg>
        <pc:picChg chg="add del mod">
          <ac:chgData name="Esenwein Benjamin (inf20074)" userId="7720cf97-c6ae-4bac-a435-f995da81a4ba" providerId="ADAL" clId="{66BD89BB-1F64-4C31-8A39-7CD03BA7EE7C}" dt="2021-11-08T16:06:29.355" v="1610"/>
          <ac:picMkLst>
            <pc:docMk/>
            <pc:sldMk cId="452856955" sldId="259"/>
            <ac:picMk id="12" creationId="{A76F7B96-8A95-440E-825D-4054F317AA26}"/>
          </ac:picMkLst>
        </pc:picChg>
        <pc:picChg chg="add mod ord">
          <ac:chgData name="Esenwein Benjamin (inf20074)" userId="7720cf97-c6ae-4bac-a435-f995da81a4ba" providerId="ADAL" clId="{66BD89BB-1F64-4C31-8A39-7CD03BA7EE7C}" dt="2021-11-08T16:11:36.113" v="1665" actId="164"/>
          <ac:picMkLst>
            <pc:docMk/>
            <pc:sldMk cId="452856955" sldId="259"/>
            <ac:picMk id="15" creationId="{71614E73-266E-4E12-98E5-0C22AEC230D0}"/>
          </ac:picMkLst>
        </pc:picChg>
        <pc:picChg chg="add mod">
          <ac:chgData name="Esenwein Benjamin (inf20074)" userId="7720cf97-c6ae-4bac-a435-f995da81a4ba" providerId="ADAL" clId="{66BD89BB-1F64-4C31-8A39-7CD03BA7EE7C}" dt="2021-11-08T16:11:36.113" v="1665" actId="164"/>
          <ac:picMkLst>
            <pc:docMk/>
            <pc:sldMk cId="452856955" sldId="259"/>
            <ac:picMk id="18" creationId="{AB65A386-85B3-4A4C-B2F1-388A8E1512F6}"/>
          </ac:picMkLst>
        </pc:picChg>
        <pc:picChg chg="add mod">
          <ac:chgData name="Esenwein Benjamin (inf20074)" userId="7720cf97-c6ae-4bac-a435-f995da81a4ba" providerId="ADAL" clId="{66BD89BB-1F64-4C31-8A39-7CD03BA7EE7C}" dt="2021-11-08T16:11:36.113" v="1665" actId="164"/>
          <ac:picMkLst>
            <pc:docMk/>
            <pc:sldMk cId="452856955" sldId="259"/>
            <ac:picMk id="20" creationId="{7F320540-572A-43E9-979A-D0D7287D4DD1}"/>
          </ac:picMkLst>
        </pc:picChg>
        <pc:picChg chg="add del mod">
          <ac:chgData name="Esenwein Benjamin (inf20074)" userId="7720cf97-c6ae-4bac-a435-f995da81a4ba" providerId="ADAL" clId="{66BD89BB-1F64-4C31-8A39-7CD03BA7EE7C}" dt="2021-11-08T17:04:54.166" v="4391" actId="478"/>
          <ac:picMkLst>
            <pc:docMk/>
            <pc:sldMk cId="452856955" sldId="259"/>
            <ac:picMk id="25" creationId="{16462EF4-E135-4219-8F30-5350135DB854}"/>
          </ac:picMkLst>
        </pc:picChg>
        <pc:picChg chg="add mod">
          <ac:chgData name="Esenwein Benjamin (inf20074)" userId="7720cf97-c6ae-4bac-a435-f995da81a4ba" providerId="ADAL" clId="{66BD89BB-1F64-4C31-8A39-7CD03BA7EE7C}" dt="2021-11-08T16:06:41.701" v="1613" actId="1076"/>
          <ac:picMkLst>
            <pc:docMk/>
            <pc:sldMk cId="452856955" sldId="259"/>
            <ac:picMk id="1026" creationId="{A6B07CCD-D2CC-42B8-93BA-AB79E27EC9E7}"/>
          </ac:picMkLst>
        </pc:picChg>
        <pc:cxnChg chg="del">
          <ac:chgData name="Esenwein Benjamin (inf20074)" userId="7720cf97-c6ae-4bac-a435-f995da81a4ba" providerId="ADAL" clId="{66BD89BB-1F64-4C31-8A39-7CD03BA7EE7C}" dt="2021-11-10T15:31:19.776" v="6195" actId="478"/>
          <ac:cxnSpMkLst>
            <pc:docMk/>
            <pc:sldMk cId="452856955" sldId="259"/>
            <ac:cxnSpMk id="14" creationId="{5630DF80-EB0C-4207-B4D8-298E0A44F081}"/>
          </ac:cxnSpMkLst>
        </pc:cxnChg>
        <pc:cxnChg chg="add mod">
          <ac:chgData name="Esenwein Benjamin (inf20074)" userId="7720cf97-c6ae-4bac-a435-f995da81a4ba" providerId="ADAL" clId="{66BD89BB-1F64-4C31-8A39-7CD03BA7EE7C}" dt="2021-11-10T15:31:20.033" v="6196"/>
          <ac:cxnSpMkLst>
            <pc:docMk/>
            <pc:sldMk cId="452856955" sldId="259"/>
            <ac:cxnSpMk id="16" creationId="{07BD3071-2943-427C-A101-4CA434609CDA}"/>
          </ac:cxnSpMkLst>
        </pc:cxnChg>
        <pc:cxnChg chg="add del mod">
          <ac:chgData name="Esenwein Benjamin (inf20074)" userId="7720cf97-c6ae-4bac-a435-f995da81a4ba" providerId="ADAL" clId="{66BD89BB-1F64-4C31-8A39-7CD03BA7EE7C}" dt="2021-11-10T16:20:30.840" v="6529" actId="478"/>
          <ac:cxnSpMkLst>
            <pc:docMk/>
            <pc:sldMk cId="452856955" sldId="259"/>
            <ac:cxnSpMk id="21" creationId="{1FC297FA-0856-4DE4-AF98-21B2D6692972}"/>
          </ac:cxnSpMkLst>
        </pc:cxnChg>
        <pc:cxnChg chg="add del mod">
          <ac:chgData name="Esenwein Benjamin (inf20074)" userId="7720cf97-c6ae-4bac-a435-f995da81a4ba" providerId="ADAL" clId="{66BD89BB-1F64-4C31-8A39-7CD03BA7EE7C}" dt="2021-11-08T16:14:58.568" v="1680"/>
          <ac:cxnSpMkLst>
            <pc:docMk/>
            <pc:sldMk cId="452856955" sldId="259"/>
            <ac:cxnSpMk id="26" creationId="{B89B1BDF-2600-47D2-AEB6-ADC2BD0C8075}"/>
          </ac:cxnSpMkLst>
        </pc:cxnChg>
        <pc:cxnChg chg="add del mod">
          <ac:chgData name="Esenwein Benjamin (inf20074)" userId="7720cf97-c6ae-4bac-a435-f995da81a4ba" providerId="ADAL" clId="{66BD89BB-1F64-4C31-8A39-7CD03BA7EE7C}" dt="2021-11-08T16:14:58.568" v="1680"/>
          <ac:cxnSpMkLst>
            <pc:docMk/>
            <pc:sldMk cId="452856955" sldId="259"/>
            <ac:cxnSpMk id="27" creationId="{BB2B4E49-E54E-452B-8A38-7FCB4BD39D9C}"/>
          </ac:cxnSpMkLst>
        </pc:cxnChg>
      </pc:sldChg>
      <pc:sldChg chg="addSp delSp modSp new add del mod modTransition modShow modNotesTx">
        <pc:chgData name="Esenwein Benjamin (inf20074)" userId="7720cf97-c6ae-4bac-a435-f995da81a4ba" providerId="ADAL" clId="{66BD89BB-1F64-4C31-8A39-7CD03BA7EE7C}" dt="2021-11-10T15:54:45.499" v="6372" actId="729"/>
        <pc:sldMkLst>
          <pc:docMk/>
          <pc:sldMk cId="1356689989" sldId="260"/>
        </pc:sldMkLst>
        <pc:spChg chg="mod">
          <ac:chgData name="Esenwein Benjamin (inf20074)" userId="7720cf97-c6ae-4bac-a435-f995da81a4ba" providerId="ADAL" clId="{66BD89BB-1F64-4C31-8A39-7CD03BA7EE7C}" dt="2021-11-08T15:55:27.121" v="1556" actId="113"/>
          <ac:spMkLst>
            <pc:docMk/>
            <pc:sldMk cId="1356689989" sldId="260"/>
            <ac:spMk id="2" creationId="{6A6CFDC0-5DE2-410C-961A-B89176639397}"/>
          </ac:spMkLst>
        </pc:spChg>
        <pc:spChg chg="mod">
          <ac:chgData name="Esenwein Benjamin (inf20074)" userId="7720cf97-c6ae-4bac-a435-f995da81a4ba" providerId="ADAL" clId="{66BD89BB-1F64-4C31-8A39-7CD03BA7EE7C}" dt="2021-11-08T18:41:51.629" v="4842" actId="790"/>
          <ac:spMkLst>
            <pc:docMk/>
            <pc:sldMk cId="1356689989" sldId="260"/>
            <ac:spMk id="3" creationId="{73D225A9-9311-48FD-AAF5-55E50D2A7DCC}"/>
          </ac:spMkLst>
        </pc:spChg>
        <pc:spChg chg="add mod">
          <ac:chgData name="Esenwein Benjamin (inf20074)" userId="7720cf97-c6ae-4bac-a435-f995da81a4ba" providerId="ADAL" clId="{66BD89BB-1F64-4C31-8A39-7CD03BA7EE7C}" dt="2021-11-08T15:44:01.850" v="1472"/>
          <ac:spMkLst>
            <pc:docMk/>
            <pc:sldMk cId="1356689989" sldId="260"/>
            <ac:spMk id="4" creationId="{42EEF7A8-BD98-4490-8838-2CF3D5B4C738}"/>
          </ac:spMkLst>
        </pc:spChg>
        <pc:cxnChg chg="del">
          <ac:chgData name="Esenwein Benjamin (inf20074)" userId="7720cf97-c6ae-4bac-a435-f995da81a4ba" providerId="ADAL" clId="{66BD89BB-1F64-4C31-8A39-7CD03BA7EE7C}" dt="2021-11-10T15:31:27.707" v="6199" actId="478"/>
          <ac:cxnSpMkLst>
            <pc:docMk/>
            <pc:sldMk cId="1356689989" sldId="260"/>
            <ac:cxnSpMk id="5" creationId="{8B5D101D-A589-4C3B-9061-C7CE7FE9E84E}"/>
          </ac:cxnSpMkLst>
        </pc:cxnChg>
        <pc:cxnChg chg="add mod">
          <ac:chgData name="Esenwein Benjamin (inf20074)" userId="7720cf97-c6ae-4bac-a435-f995da81a4ba" providerId="ADAL" clId="{66BD89BB-1F64-4C31-8A39-7CD03BA7EE7C}" dt="2021-11-10T15:31:28.044" v="6200"/>
          <ac:cxnSpMkLst>
            <pc:docMk/>
            <pc:sldMk cId="1356689989" sldId="260"/>
            <ac:cxnSpMk id="6" creationId="{5866BF4A-F283-4EF4-92EA-27F2B1E24C51}"/>
          </ac:cxnSpMkLst>
        </pc:cxnChg>
        <pc:cxnChg chg="del">
          <ac:chgData name="Esenwein Benjamin (inf20074)" userId="7720cf97-c6ae-4bac-a435-f995da81a4ba" providerId="ADAL" clId="{66BD89BB-1F64-4C31-8A39-7CD03BA7EE7C}" dt="2021-11-10T15:31:55.738" v="6209" actId="478"/>
          <ac:cxnSpMkLst>
            <pc:docMk/>
            <pc:sldMk cId="1356689989" sldId="260"/>
            <ac:cxnSpMk id="7" creationId="{B76961E3-1B5A-4C55-9AF4-6A84F6D9C363}"/>
          </ac:cxnSpMkLst>
        </pc:cxnChg>
      </pc:sldChg>
      <pc:sldChg chg="addSp delSp modSp add mod modTransition modNotesTx">
        <pc:chgData name="Esenwein Benjamin (inf20074)" userId="7720cf97-c6ae-4bac-a435-f995da81a4ba" providerId="ADAL" clId="{66BD89BB-1F64-4C31-8A39-7CD03BA7EE7C}" dt="2021-11-10T16:20:20.878" v="6525" actId="478"/>
        <pc:sldMkLst>
          <pc:docMk/>
          <pc:sldMk cId="2980803954" sldId="261"/>
        </pc:sldMkLst>
        <pc:spChg chg="mod">
          <ac:chgData name="Esenwein Benjamin (inf20074)" userId="7720cf97-c6ae-4bac-a435-f995da81a4ba" providerId="ADAL" clId="{66BD89BB-1F64-4C31-8A39-7CD03BA7EE7C}" dt="2021-11-08T19:27:36.347" v="5957" actId="14100"/>
          <ac:spMkLst>
            <pc:docMk/>
            <pc:sldMk cId="2980803954" sldId="261"/>
            <ac:spMk id="2" creationId="{6A6CFDC0-5DE2-410C-961A-B89176639397}"/>
          </ac:spMkLst>
        </pc:spChg>
        <pc:spChg chg="mod">
          <ac:chgData name="Esenwein Benjamin (inf20074)" userId="7720cf97-c6ae-4bac-a435-f995da81a4ba" providerId="ADAL" clId="{66BD89BB-1F64-4C31-8A39-7CD03BA7EE7C}" dt="2021-11-08T19:28:06.305" v="5959" actId="790"/>
          <ac:spMkLst>
            <pc:docMk/>
            <pc:sldMk cId="2980803954" sldId="261"/>
            <ac:spMk id="3" creationId="{73D225A9-9311-48FD-AAF5-55E50D2A7DCC}"/>
          </ac:spMkLst>
        </pc:spChg>
        <pc:spChg chg="add mod">
          <ac:chgData name="Esenwein Benjamin (inf20074)" userId="7720cf97-c6ae-4bac-a435-f995da81a4ba" providerId="ADAL" clId="{66BD89BB-1F64-4C31-8A39-7CD03BA7EE7C}" dt="2021-11-08T15:44:02.880" v="1473"/>
          <ac:spMkLst>
            <pc:docMk/>
            <pc:sldMk cId="2980803954" sldId="261"/>
            <ac:spMk id="4" creationId="{56001663-622C-4C67-88DB-B8EC87D385FB}"/>
          </ac:spMkLst>
        </pc:spChg>
        <pc:spChg chg="add mod">
          <ac:chgData name="Esenwein Benjamin (inf20074)" userId="7720cf97-c6ae-4bac-a435-f995da81a4ba" providerId="ADAL" clId="{66BD89BB-1F64-4C31-8A39-7CD03BA7EE7C}" dt="2021-11-10T16:14:58.725" v="6482" actId="1076"/>
          <ac:spMkLst>
            <pc:docMk/>
            <pc:sldMk cId="2980803954" sldId="261"/>
            <ac:spMk id="7" creationId="{F7F29040-3579-4248-977C-7CBC048C3111}"/>
          </ac:spMkLst>
        </pc:spChg>
        <pc:cxnChg chg="add mod">
          <ac:chgData name="Esenwein Benjamin (inf20074)" userId="7720cf97-c6ae-4bac-a435-f995da81a4ba" providerId="ADAL" clId="{66BD89BB-1F64-4C31-8A39-7CD03BA7EE7C}" dt="2021-11-10T15:31:30.459" v="6201"/>
          <ac:cxnSpMkLst>
            <pc:docMk/>
            <pc:sldMk cId="2980803954" sldId="261"/>
            <ac:cxnSpMk id="6" creationId="{6E25CDE1-697B-4F40-9BC5-079FB0A625C9}"/>
          </ac:cxnSpMkLst>
        </pc:cxnChg>
        <pc:cxnChg chg="del">
          <ac:chgData name="Esenwein Benjamin (inf20074)" userId="7720cf97-c6ae-4bac-a435-f995da81a4ba" providerId="ADAL" clId="{66BD89BB-1F64-4C31-8A39-7CD03BA7EE7C}" dt="2021-11-10T15:31:52.002" v="6208" actId="478"/>
          <ac:cxnSpMkLst>
            <pc:docMk/>
            <pc:sldMk cId="2980803954" sldId="261"/>
            <ac:cxnSpMk id="7" creationId="{F593A212-2085-42A7-8687-A76C52BE0A76}"/>
          </ac:cxnSpMkLst>
        </pc:cxnChg>
        <pc:cxnChg chg="add del mod">
          <ac:chgData name="Esenwein Benjamin (inf20074)" userId="7720cf97-c6ae-4bac-a435-f995da81a4ba" providerId="ADAL" clId="{66BD89BB-1F64-4C31-8A39-7CD03BA7EE7C}" dt="2021-11-10T16:20:20.878" v="6525" actId="478"/>
          <ac:cxnSpMkLst>
            <pc:docMk/>
            <pc:sldMk cId="2980803954" sldId="261"/>
            <ac:cxnSpMk id="8" creationId="{99BC0D80-7565-4CD1-89EE-7B35F9871ED6}"/>
          </ac:cxnSpMkLst>
        </pc:cxnChg>
      </pc:sldChg>
      <pc:sldChg chg="addSp delSp modSp new mod modTransition modAnim modNotesTx">
        <pc:chgData name="Esenwein Benjamin (inf20074)" userId="7720cf97-c6ae-4bac-a435-f995da81a4ba" providerId="ADAL" clId="{66BD89BB-1F64-4C31-8A39-7CD03BA7EE7C}" dt="2021-11-10T16:57:17.791" v="6647" actId="1076"/>
        <pc:sldMkLst>
          <pc:docMk/>
          <pc:sldMk cId="4147236091" sldId="262"/>
        </pc:sldMkLst>
        <pc:spChg chg="mod">
          <ac:chgData name="Esenwein Benjamin (inf20074)" userId="7720cf97-c6ae-4bac-a435-f995da81a4ba" providerId="ADAL" clId="{66BD89BB-1F64-4C31-8A39-7CD03BA7EE7C}" dt="2021-11-08T15:55:34.053" v="1558" actId="113"/>
          <ac:spMkLst>
            <pc:docMk/>
            <pc:sldMk cId="4147236091" sldId="262"/>
            <ac:spMk id="2" creationId="{1747C8D8-D661-4E78-B917-32AB748623DB}"/>
          </ac:spMkLst>
        </pc:spChg>
        <pc:spChg chg="del">
          <ac:chgData name="Esenwein Benjamin (inf20074)" userId="7720cf97-c6ae-4bac-a435-f995da81a4ba" providerId="ADAL" clId="{66BD89BB-1F64-4C31-8A39-7CD03BA7EE7C}" dt="2021-11-08T16:30:29.826" v="1719"/>
          <ac:spMkLst>
            <pc:docMk/>
            <pc:sldMk cId="4147236091" sldId="262"/>
            <ac:spMk id="3" creationId="{7696D98C-9EE6-4815-8B29-959EB68EC44C}"/>
          </ac:spMkLst>
        </pc:spChg>
        <pc:spChg chg="add mod">
          <ac:chgData name="Esenwein Benjamin (inf20074)" userId="7720cf97-c6ae-4bac-a435-f995da81a4ba" providerId="ADAL" clId="{66BD89BB-1F64-4C31-8A39-7CD03BA7EE7C}" dt="2021-11-08T15:44:04.669" v="1474"/>
          <ac:spMkLst>
            <pc:docMk/>
            <pc:sldMk cId="4147236091" sldId="262"/>
            <ac:spMk id="4" creationId="{9F3249F3-F807-49E4-B25C-F8E254374BE1}"/>
          </ac:spMkLst>
        </pc:spChg>
        <pc:spChg chg="add del mod">
          <ac:chgData name="Esenwein Benjamin (inf20074)" userId="7720cf97-c6ae-4bac-a435-f995da81a4ba" providerId="ADAL" clId="{66BD89BB-1F64-4C31-8A39-7CD03BA7EE7C}" dt="2021-11-08T16:34:13.205" v="1725"/>
          <ac:spMkLst>
            <pc:docMk/>
            <pc:sldMk cId="4147236091" sldId="262"/>
            <ac:spMk id="8" creationId="{B4A9557C-9768-4F38-88A8-2638E3CDFF59}"/>
          </ac:spMkLst>
        </pc:spChg>
        <pc:spChg chg="add mod">
          <ac:chgData name="Esenwein Benjamin (inf20074)" userId="7720cf97-c6ae-4bac-a435-f995da81a4ba" providerId="ADAL" clId="{66BD89BB-1F64-4C31-8A39-7CD03BA7EE7C}" dt="2021-11-10T16:00:10.614" v="6376" actId="207"/>
          <ac:spMkLst>
            <pc:docMk/>
            <pc:sldMk cId="4147236091" sldId="262"/>
            <ac:spMk id="12" creationId="{87AD0200-DD05-49D8-A458-EA41761A8DE1}"/>
          </ac:spMkLst>
        </pc:spChg>
        <pc:spChg chg="add mod">
          <ac:chgData name="Esenwein Benjamin (inf20074)" userId="7720cf97-c6ae-4bac-a435-f995da81a4ba" providerId="ADAL" clId="{66BD89BB-1F64-4C31-8A39-7CD03BA7EE7C}" dt="2021-11-10T16:57:17.791" v="6647" actId="1076"/>
          <ac:spMkLst>
            <pc:docMk/>
            <pc:sldMk cId="4147236091" sldId="262"/>
            <ac:spMk id="15" creationId="{209566E8-9D98-465B-BE0F-01BCCF75D1EA}"/>
          </ac:spMkLst>
        </pc:spChg>
        <pc:spChg chg="add mod">
          <ac:chgData name="Esenwein Benjamin (inf20074)" userId="7720cf97-c6ae-4bac-a435-f995da81a4ba" providerId="ADAL" clId="{66BD89BB-1F64-4C31-8A39-7CD03BA7EE7C}" dt="2021-11-10T16:57:17.791" v="6647" actId="1076"/>
          <ac:spMkLst>
            <pc:docMk/>
            <pc:sldMk cId="4147236091" sldId="262"/>
            <ac:spMk id="17" creationId="{4CFD39F8-4CBB-4EE4-8478-BADE98CF2E40}"/>
          </ac:spMkLst>
        </pc:spChg>
        <pc:spChg chg="mod">
          <ac:chgData name="Esenwein Benjamin (inf20074)" userId="7720cf97-c6ae-4bac-a435-f995da81a4ba" providerId="ADAL" clId="{66BD89BB-1F64-4C31-8A39-7CD03BA7EE7C}" dt="2021-11-10T16:57:17.791" v="6647" actId="1076"/>
          <ac:spMkLst>
            <pc:docMk/>
            <pc:sldMk cId="4147236091" sldId="262"/>
            <ac:spMk id="18" creationId="{65F52A42-A9AF-4503-8AF2-4EC1BBF45A1B}"/>
          </ac:spMkLst>
        </pc:spChg>
        <pc:spChg chg="mod">
          <ac:chgData name="Esenwein Benjamin (inf20074)" userId="7720cf97-c6ae-4bac-a435-f995da81a4ba" providerId="ADAL" clId="{66BD89BB-1F64-4C31-8A39-7CD03BA7EE7C}" dt="2021-11-10T16:57:17.791" v="6647" actId="1076"/>
          <ac:spMkLst>
            <pc:docMk/>
            <pc:sldMk cId="4147236091" sldId="262"/>
            <ac:spMk id="20" creationId="{CDFA100E-A128-4646-A86D-500F8424EF60}"/>
          </ac:spMkLst>
        </pc:spChg>
        <pc:spChg chg="mod">
          <ac:chgData name="Esenwein Benjamin (inf20074)" userId="7720cf97-c6ae-4bac-a435-f995da81a4ba" providerId="ADAL" clId="{66BD89BB-1F64-4C31-8A39-7CD03BA7EE7C}" dt="2021-11-10T16:57:17.791" v="6647" actId="1076"/>
          <ac:spMkLst>
            <pc:docMk/>
            <pc:sldMk cId="4147236091" sldId="262"/>
            <ac:spMk id="21" creationId="{EFDB0F1D-06FB-4FF3-BA0D-D74305FF8E92}"/>
          </ac:spMkLst>
        </pc:spChg>
        <pc:graphicFrameChg chg="add mod modGraphic">
          <ac:chgData name="Esenwein Benjamin (inf20074)" userId="7720cf97-c6ae-4bac-a435-f995da81a4ba" providerId="ADAL" clId="{66BD89BB-1F64-4C31-8A39-7CD03BA7EE7C}" dt="2021-11-08T16:41:30.148" v="1973" actId="1076"/>
          <ac:graphicFrameMkLst>
            <pc:docMk/>
            <pc:sldMk cId="4147236091" sldId="262"/>
            <ac:graphicFrameMk id="13" creationId="{86E52FFC-05E8-46A6-B4A1-33E2B7A7C8B4}"/>
          </ac:graphicFrameMkLst>
        </pc:graphicFrameChg>
        <pc:picChg chg="add del mod modCrop">
          <ac:chgData name="Esenwein Benjamin (inf20074)" userId="7720cf97-c6ae-4bac-a435-f995da81a4ba" providerId="ADAL" clId="{66BD89BB-1F64-4C31-8A39-7CD03BA7EE7C}" dt="2021-11-08T16:30:46.134" v="1724" actId="478"/>
          <ac:picMkLst>
            <pc:docMk/>
            <pc:sldMk cId="4147236091" sldId="262"/>
            <ac:picMk id="6" creationId="{E5B02E5B-D215-4415-94FD-952BB2620F13}"/>
          </ac:picMkLst>
        </pc:picChg>
        <pc:picChg chg="add mod">
          <ac:chgData name="Esenwein Benjamin (inf20074)" userId="7720cf97-c6ae-4bac-a435-f995da81a4ba" providerId="ADAL" clId="{66BD89BB-1F64-4C31-8A39-7CD03BA7EE7C}" dt="2021-11-08T19:33:26.217" v="5989" actId="14826"/>
          <ac:picMkLst>
            <pc:docMk/>
            <pc:sldMk cId="4147236091" sldId="262"/>
            <ac:picMk id="9" creationId="{C75CF267-E927-4BB0-BA73-A7F230D085F1}"/>
          </ac:picMkLst>
        </pc:picChg>
        <pc:picChg chg="add del mod modCrop">
          <ac:chgData name="Esenwein Benjamin (inf20074)" userId="7720cf97-c6ae-4bac-a435-f995da81a4ba" providerId="ADAL" clId="{66BD89BB-1F64-4C31-8A39-7CD03BA7EE7C}" dt="2021-11-08T16:36:45.728" v="1793" actId="478"/>
          <ac:picMkLst>
            <pc:docMk/>
            <pc:sldMk cId="4147236091" sldId="262"/>
            <ac:picMk id="10" creationId="{8A09203B-CB14-4E0C-9068-67F4B4027108}"/>
          </ac:picMkLst>
        </pc:picChg>
        <pc:picChg chg="add mod modCrop">
          <ac:chgData name="Esenwein Benjamin (inf20074)" userId="7720cf97-c6ae-4bac-a435-f995da81a4ba" providerId="ADAL" clId="{66BD89BB-1F64-4C31-8A39-7CD03BA7EE7C}" dt="2021-11-08T19:34:32.569" v="5999" actId="1076"/>
          <ac:picMkLst>
            <pc:docMk/>
            <pc:sldMk cId="4147236091" sldId="262"/>
            <ac:picMk id="11" creationId="{A9ED0D2B-E1E9-433D-A571-67069977AB7B}"/>
          </ac:picMkLst>
        </pc:picChg>
        <pc:picChg chg="add del">
          <ac:chgData name="Esenwein Benjamin (inf20074)" userId="7720cf97-c6ae-4bac-a435-f995da81a4ba" providerId="ADAL" clId="{66BD89BB-1F64-4C31-8A39-7CD03BA7EE7C}" dt="2021-11-08T19:33:27.858" v="5990" actId="478"/>
          <ac:picMkLst>
            <pc:docMk/>
            <pc:sldMk cId="4147236091" sldId="262"/>
            <ac:picMk id="14" creationId="{1E4706FC-4097-4941-BA90-EEEC38405E2F}"/>
          </ac:picMkLst>
        </pc:picChg>
        <pc:picChg chg="add del mod modCrop">
          <ac:chgData name="Esenwein Benjamin (inf20074)" userId="7720cf97-c6ae-4bac-a435-f995da81a4ba" providerId="ADAL" clId="{66BD89BB-1F64-4C31-8A39-7CD03BA7EE7C}" dt="2021-11-08T19:34:30.512" v="5998" actId="478"/>
          <ac:picMkLst>
            <pc:docMk/>
            <pc:sldMk cId="4147236091" sldId="262"/>
            <ac:picMk id="15" creationId="{FDBF7E64-1AF6-4948-8976-19403595F080}"/>
          </ac:picMkLst>
        </pc:picChg>
        <pc:picChg chg="add del">
          <ac:chgData name="Esenwein Benjamin (inf20074)" userId="7720cf97-c6ae-4bac-a435-f995da81a4ba" providerId="ADAL" clId="{66BD89BB-1F64-4C31-8A39-7CD03BA7EE7C}" dt="2021-11-08T19:34:25.359" v="5996" actId="478"/>
          <ac:picMkLst>
            <pc:docMk/>
            <pc:sldMk cId="4147236091" sldId="262"/>
            <ac:picMk id="16" creationId="{19AEAFC8-387B-411D-A65C-5018B0052CDD}"/>
          </ac:picMkLst>
        </pc:picChg>
        <pc:cxnChg chg="del">
          <ac:chgData name="Esenwein Benjamin (inf20074)" userId="7720cf97-c6ae-4bac-a435-f995da81a4ba" providerId="ADAL" clId="{66BD89BB-1F64-4C31-8A39-7CD03BA7EE7C}" dt="2021-11-10T15:31:34.874" v="6203" actId="478"/>
          <ac:cxnSpMkLst>
            <pc:docMk/>
            <pc:sldMk cId="4147236091" sldId="262"/>
            <ac:cxnSpMk id="10" creationId="{29E1E09D-5A74-45D9-9D33-A846C9C127DB}"/>
          </ac:cxnSpMkLst>
        </pc:cxnChg>
        <pc:cxnChg chg="add mod">
          <ac:chgData name="Esenwein Benjamin (inf20074)" userId="7720cf97-c6ae-4bac-a435-f995da81a4ba" providerId="ADAL" clId="{66BD89BB-1F64-4C31-8A39-7CD03BA7EE7C}" dt="2021-11-10T15:31:32.346" v="6202"/>
          <ac:cxnSpMkLst>
            <pc:docMk/>
            <pc:sldMk cId="4147236091" sldId="262"/>
            <ac:cxnSpMk id="14" creationId="{41B0F850-8A23-4255-9729-22A00430A6F6}"/>
          </ac:cxnSpMkLst>
        </pc:cxnChg>
        <pc:cxnChg chg="add del mod">
          <ac:chgData name="Esenwein Benjamin (inf20074)" userId="7720cf97-c6ae-4bac-a435-f995da81a4ba" providerId="ADAL" clId="{66BD89BB-1F64-4C31-8A39-7CD03BA7EE7C}" dt="2021-11-10T16:20:18.121" v="6524" actId="478"/>
          <ac:cxnSpMkLst>
            <pc:docMk/>
            <pc:sldMk cId="4147236091" sldId="262"/>
            <ac:cxnSpMk id="16" creationId="{6278035C-70FE-48DF-ADDB-7181575A13DA}"/>
          </ac:cxnSpMkLst>
        </pc:cxnChg>
      </pc:sldChg>
      <pc:sldChg chg="addSp delSp modSp new mod modTransition modNotesTx">
        <pc:chgData name="Esenwein Benjamin (inf20074)" userId="7720cf97-c6ae-4bac-a435-f995da81a4ba" providerId="ADAL" clId="{66BD89BB-1F64-4C31-8A39-7CD03BA7EE7C}" dt="2021-11-10T16:57:28.595" v="6649" actId="1076"/>
        <pc:sldMkLst>
          <pc:docMk/>
          <pc:sldMk cId="3942132956" sldId="263"/>
        </pc:sldMkLst>
        <pc:spChg chg="mod">
          <ac:chgData name="Esenwein Benjamin (inf20074)" userId="7720cf97-c6ae-4bac-a435-f995da81a4ba" providerId="ADAL" clId="{66BD89BB-1F64-4C31-8A39-7CD03BA7EE7C}" dt="2021-11-08T15:55:47.433" v="1561" actId="113"/>
          <ac:spMkLst>
            <pc:docMk/>
            <pc:sldMk cId="3942132956" sldId="263"/>
            <ac:spMk id="2" creationId="{DA9BDA2B-56A2-491C-9E03-6C9A0F6F509F}"/>
          </ac:spMkLst>
        </pc:spChg>
        <pc:spChg chg="mod">
          <ac:chgData name="Esenwein Benjamin (inf20074)" userId="7720cf97-c6ae-4bac-a435-f995da81a4ba" providerId="ADAL" clId="{66BD89BB-1F64-4C31-8A39-7CD03BA7EE7C}" dt="2021-11-08T19:31:53.805" v="5987" actId="20577"/>
          <ac:spMkLst>
            <pc:docMk/>
            <pc:sldMk cId="3942132956" sldId="263"/>
            <ac:spMk id="3" creationId="{8ECD18E5-590E-4C0D-B1EF-55B4404B39CD}"/>
          </ac:spMkLst>
        </pc:spChg>
        <pc:spChg chg="add mod">
          <ac:chgData name="Esenwein Benjamin (inf20074)" userId="7720cf97-c6ae-4bac-a435-f995da81a4ba" providerId="ADAL" clId="{66BD89BB-1F64-4C31-8A39-7CD03BA7EE7C}" dt="2021-11-08T15:44:06.042" v="1475"/>
          <ac:spMkLst>
            <pc:docMk/>
            <pc:sldMk cId="3942132956" sldId="263"/>
            <ac:spMk id="4" creationId="{D0AFC6DD-26D2-4007-A5FF-10495AFF19EB}"/>
          </ac:spMkLst>
        </pc:spChg>
        <pc:spChg chg="add mod">
          <ac:chgData name="Esenwein Benjamin (inf20074)" userId="7720cf97-c6ae-4bac-a435-f995da81a4ba" providerId="ADAL" clId="{66BD89BB-1F64-4C31-8A39-7CD03BA7EE7C}" dt="2021-11-10T16:57:28.595" v="6649" actId="1076"/>
          <ac:spMkLst>
            <pc:docMk/>
            <pc:sldMk cId="3942132956" sldId="263"/>
            <ac:spMk id="13" creationId="{510F2CD5-8D4D-4B3E-A766-46C21EBB3180}"/>
          </ac:spMkLst>
        </pc:spChg>
        <pc:spChg chg="add mod">
          <ac:chgData name="Esenwein Benjamin (inf20074)" userId="7720cf97-c6ae-4bac-a435-f995da81a4ba" providerId="ADAL" clId="{66BD89BB-1F64-4C31-8A39-7CD03BA7EE7C}" dt="2021-11-10T16:57:28.595" v="6649" actId="1076"/>
          <ac:spMkLst>
            <pc:docMk/>
            <pc:sldMk cId="3942132956" sldId="263"/>
            <ac:spMk id="15" creationId="{E349ECFE-6CEA-4AB3-9828-2FBEEFC29540}"/>
          </ac:spMkLst>
        </pc:spChg>
        <pc:spChg chg="mod">
          <ac:chgData name="Esenwein Benjamin (inf20074)" userId="7720cf97-c6ae-4bac-a435-f995da81a4ba" providerId="ADAL" clId="{66BD89BB-1F64-4C31-8A39-7CD03BA7EE7C}" dt="2021-11-10T16:57:28.595" v="6649" actId="1076"/>
          <ac:spMkLst>
            <pc:docMk/>
            <pc:sldMk cId="3942132956" sldId="263"/>
            <ac:spMk id="16" creationId="{CCDE6B28-49C9-4EFD-B8A1-4ACBED39E3FC}"/>
          </ac:spMkLst>
        </pc:spChg>
        <pc:spChg chg="mod">
          <ac:chgData name="Esenwein Benjamin (inf20074)" userId="7720cf97-c6ae-4bac-a435-f995da81a4ba" providerId="ADAL" clId="{66BD89BB-1F64-4C31-8A39-7CD03BA7EE7C}" dt="2021-11-10T16:57:28.595" v="6649" actId="1076"/>
          <ac:spMkLst>
            <pc:docMk/>
            <pc:sldMk cId="3942132956" sldId="263"/>
            <ac:spMk id="17" creationId="{1B4D3D75-F96F-4B01-8CF7-E1DC3E2E98B8}"/>
          </ac:spMkLst>
        </pc:spChg>
        <pc:cxnChg chg="del">
          <ac:chgData name="Esenwein Benjamin (inf20074)" userId="7720cf97-c6ae-4bac-a435-f995da81a4ba" providerId="ADAL" clId="{66BD89BB-1F64-4C31-8A39-7CD03BA7EE7C}" dt="2021-11-10T15:31:38.586" v="6204" actId="478"/>
          <ac:cxnSpMkLst>
            <pc:docMk/>
            <pc:sldMk cId="3942132956" sldId="263"/>
            <ac:cxnSpMk id="9" creationId="{32685653-62C9-4646-9E9A-356DE4410098}"/>
          </ac:cxnSpMkLst>
        </pc:cxnChg>
        <pc:cxnChg chg="add mod">
          <ac:chgData name="Esenwein Benjamin (inf20074)" userId="7720cf97-c6ae-4bac-a435-f995da81a4ba" providerId="ADAL" clId="{66BD89BB-1F64-4C31-8A39-7CD03BA7EE7C}" dt="2021-11-10T15:31:38.871" v="6205"/>
          <ac:cxnSpMkLst>
            <pc:docMk/>
            <pc:sldMk cId="3942132956" sldId="263"/>
            <ac:cxnSpMk id="11" creationId="{A3DC1B73-40F9-4DDE-87D8-6EA5699D55D0}"/>
          </ac:cxnSpMkLst>
        </pc:cxnChg>
        <pc:cxnChg chg="add del mod">
          <ac:chgData name="Esenwein Benjamin (inf20074)" userId="7720cf97-c6ae-4bac-a435-f995da81a4ba" providerId="ADAL" clId="{66BD89BB-1F64-4C31-8A39-7CD03BA7EE7C}" dt="2021-11-10T16:20:15.339" v="6523" actId="478"/>
          <ac:cxnSpMkLst>
            <pc:docMk/>
            <pc:sldMk cId="3942132956" sldId="263"/>
            <ac:cxnSpMk id="14" creationId="{C67BAB91-CCD2-4594-9D62-ACB13D46C902}"/>
          </ac:cxnSpMkLst>
        </pc:cxnChg>
      </pc:sldChg>
      <pc:sldChg chg="addSp delSp modSp new mod modTransition">
        <pc:chgData name="Esenwein Benjamin (inf20074)" userId="7720cf97-c6ae-4bac-a435-f995da81a4ba" providerId="ADAL" clId="{66BD89BB-1F64-4C31-8A39-7CD03BA7EE7C}" dt="2021-11-10T16:57:44.328" v="6651" actId="1076"/>
        <pc:sldMkLst>
          <pc:docMk/>
          <pc:sldMk cId="3108174479" sldId="264"/>
        </pc:sldMkLst>
        <pc:spChg chg="mod">
          <ac:chgData name="Esenwein Benjamin (inf20074)" userId="7720cf97-c6ae-4bac-a435-f995da81a4ba" providerId="ADAL" clId="{66BD89BB-1F64-4C31-8A39-7CD03BA7EE7C}" dt="2021-11-08T15:55:51.258" v="1562" actId="113"/>
          <ac:spMkLst>
            <pc:docMk/>
            <pc:sldMk cId="3108174479" sldId="264"/>
            <ac:spMk id="2" creationId="{098C8E74-948A-4D59-9E4F-8E3EE0B24F04}"/>
          </ac:spMkLst>
        </pc:spChg>
        <pc:spChg chg="del">
          <ac:chgData name="Esenwein Benjamin (inf20074)" userId="7720cf97-c6ae-4bac-a435-f995da81a4ba" providerId="ADAL" clId="{66BD89BB-1F64-4C31-8A39-7CD03BA7EE7C}" dt="2021-11-08T15:50:21.380" v="1514" actId="931"/>
          <ac:spMkLst>
            <pc:docMk/>
            <pc:sldMk cId="3108174479" sldId="264"/>
            <ac:spMk id="3" creationId="{62C49631-B69B-4485-9812-C66F8A299CD2}"/>
          </ac:spMkLst>
        </pc:spChg>
        <pc:spChg chg="add mod">
          <ac:chgData name="Esenwein Benjamin (inf20074)" userId="7720cf97-c6ae-4bac-a435-f995da81a4ba" providerId="ADAL" clId="{66BD89BB-1F64-4C31-8A39-7CD03BA7EE7C}" dt="2021-11-08T15:44:07.579" v="1476"/>
          <ac:spMkLst>
            <pc:docMk/>
            <pc:sldMk cId="3108174479" sldId="264"/>
            <ac:spMk id="4" creationId="{DE205510-11F1-4DA8-A373-073412079E9E}"/>
          </ac:spMkLst>
        </pc:spChg>
        <pc:spChg chg="add mod">
          <ac:chgData name="Esenwein Benjamin (inf20074)" userId="7720cf97-c6ae-4bac-a435-f995da81a4ba" providerId="ADAL" clId="{66BD89BB-1F64-4C31-8A39-7CD03BA7EE7C}" dt="2021-11-10T16:57:44.328" v="6651" actId="1076"/>
          <ac:spMkLst>
            <pc:docMk/>
            <pc:sldMk cId="3108174479" sldId="264"/>
            <ac:spMk id="8" creationId="{DE20D7D9-ADD6-46E6-94A2-F5082BE29DC5}"/>
          </ac:spMkLst>
        </pc:spChg>
        <pc:spChg chg="add del mod">
          <ac:chgData name="Esenwein Benjamin (inf20074)" userId="7720cf97-c6ae-4bac-a435-f995da81a4ba" providerId="ADAL" clId="{66BD89BB-1F64-4C31-8A39-7CD03BA7EE7C}" dt="2021-11-08T15:51:04.133" v="1525" actId="478"/>
          <ac:spMkLst>
            <pc:docMk/>
            <pc:sldMk cId="3108174479" sldId="264"/>
            <ac:spMk id="8" creationId="{E131E462-E430-42CF-A109-21B28154715E}"/>
          </ac:spMkLst>
        </pc:spChg>
        <pc:spChg chg="add mod">
          <ac:chgData name="Esenwein Benjamin (inf20074)" userId="7720cf97-c6ae-4bac-a435-f995da81a4ba" providerId="ADAL" clId="{66BD89BB-1F64-4C31-8A39-7CD03BA7EE7C}" dt="2021-11-10T16:57:44.328" v="6651" actId="1076"/>
          <ac:spMkLst>
            <pc:docMk/>
            <pc:sldMk cId="3108174479" sldId="264"/>
            <ac:spMk id="10" creationId="{9AC20EBF-5404-49CB-AA24-598A015B3747}"/>
          </ac:spMkLst>
        </pc:spChg>
        <pc:spChg chg="mod">
          <ac:chgData name="Esenwein Benjamin (inf20074)" userId="7720cf97-c6ae-4bac-a435-f995da81a4ba" providerId="ADAL" clId="{66BD89BB-1F64-4C31-8A39-7CD03BA7EE7C}" dt="2021-11-10T16:57:44.328" v="6651" actId="1076"/>
          <ac:spMkLst>
            <pc:docMk/>
            <pc:sldMk cId="3108174479" sldId="264"/>
            <ac:spMk id="11" creationId="{7152BBBF-2F52-4F17-B91A-FF51F38B140A}"/>
          </ac:spMkLst>
        </pc:spChg>
        <pc:picChg chg="add del mod modCrop">
          <ac:chgData name="Esenwein Benjamin (inf20074)" userId="7720cf97-c6ae-4bac-a435-f995da81a4ba" providerId="ADAL" clId="{66BD89BB-1F64-4C31-8A39-7CD03BA7EE7C}" dt="2021-11-08T15:53:00.613" v="1536"/>
          <ac:picMkLst>
            <pc:docMk/>
            <pc:sldMk cId="3108174479" sldId="264"/>
            <ac:picMk id="6" creationId="{9126A48E-B2C7-4A2A-813B-E0213E3B9851}"/>
          </ac:picMkLst>
        </pc:picChg>
        <pc:cxnChg chg="add mod">
          <ac:chgData name="Esenwein Benjamin (inf20074)" userId="7720cf97-c6ae-4bac-a435-f995da81a4ba" providerId="ADAL" clId="{66BD89BB-1F64-4C31-8A39-7CD03BA7EE7C}" dt="2021-11-10T15:31:41.794" v="6206"/>
          <ac:cxnSpMkLst>
            <pc:docMk/>
            <pc:sldMk cId="3108174479" sldId="264"/>
            <ac:cxnSpMk id="6" creationId="{68F9B753-0435-4884-B289-937B9B2A8761}"/>
          </ac:cxnSpMkLst>
        </pc:cxnChg>
        <pc:cxnChg chg="add del mod">
          <ac:chgData name="Esenwein Benjamin (inf20074)" userId="7720cf97-c6ae-4bac-a435-f995da81a4ba" providerId="ADAL" clId="{66BD89BB-1F64-4C31-8A39-7CD03BA7EE7C}" dt="2021-11-10T16:20:13.267" v="6522" actId="478"/>
          <ac:cxnSpMkLst>
            <pc:docMk/>
            <pc:sldMk cId="3108174479" sldId="264"/>
            <ac:cxnSpMk id="9" creationId="{A386A069-2F65-4DB1-9CAE-4AD126DFD365}"/>
          </ac:cxnSpMkLst>
        </pc:cxnChg>
      </pc:sldChg>
      <pc:sldChg chg="addSp delSp modSp new mod modTransition modNotesTx">
        <pc:chgData name="Esenwein Benjamin (inf20074)" userId="7720cf97-c6ae-4bac-a435-f995da81a4ba" providerId="ADAL" clId="{66BD89BB-1F64-4C31-8A39-7CD03BA7EE7C}" dt="2021-11-10T16:56:28.388" v="6641" actId="1076"/>
        <pc:sldMkLst>
          <pc:docMk/>
          <pc:sldMk cId="943001127" sldId="265"/>
        </pc:sldMkLst>
        <pc:spChg chg="mod">
          <ac:chgData name="Esenwein Benjamin (inf20074)" userId="7720cf97-c6ae-4bac-a435-f995da81a4ba" providerId="ADAL" clId="{66BD89BB-1F64-4C31-8A39-7CD03BA7EE7C}" dt="2021-11-08T15:55:53.866" v="1563" actId="113"/>
          <ac:spMkLst>
            <pc:docMk/>
            <pc:sldMk cId="943001127" sldId="265"/>
            <ac:spMk id="2" creationId="{1848D95F-1980-426E-9C4C-B2B524762F9F}"/>
          </ac:spMkLst>
        </pc:spChg>
        <pc:spChg chg="add mod">
          <ac:chgData name="Esenwein Benjamin (inf20074)" userId="7720cf97-c6ae-4bac-a435-f995da81a4ba" providerId="ADAL" clId="{66BD89BB-1F64-4C31-8A39-7CD03BA7EE7C}" dt="2021-11-08T15:44:09.141" v="1477"/>
          <ac:spMkLst>
            <pc:docMk/>
            <pc:sldMk cId="943001127" sldId="265"/>
            <ac:spMk id="4" creationId="{7904228C-2749-49A4-BDAE-05A08DDAA8DA}"/>
          </ac:spMkLst>
        </pc:spChg>
        <pc:spChg chg="mod">
          <ac:chgData name="Esenwein Benjamin (inf20074)" userId="7720cf97-c6ae-4bac-a435-f995da81a4ba" providerId="ADAL" clId="{66BD89BB-1F64-4C31-8A39-7CD03BA7EE7C}" dt="2021-11-09T16:49:45.496" v="6057" actId="1076"/>
          <ac:spMkLst>
            <pc:docMk/>
            <pc:sldMk cId="943001127" sldId="265"/>
            <ac:spMk id="6" creationId="{DC81DD02-0064-4DFD-A44C-F5A60FBF5789}"/>
          </ac:spMkLst>
        </pc:spChg>
        <pc:spChg chg="mod">
          <ac:chgData name="Esenwein Benjamin (inf20074)" userId="7720cf97-c6ae-4bac-a435-f995da81a4ba" providerId="ADAL" clId="{66BD89BB-1F64-4C31-8A39-7CD03BA7EE7C}" dt="2021-11-09T16:50:09.523" v="6065" actId="1076"/>
          <ac:spMkLst>
            <pc:docMk/>
            <pc:sldMk cId="943001127" sldId="265"/>
            <ac:spMk id="7" creationId="{B9D56C12-9039-422F-A211-496641B9BBBD}"/>
          </ac:spMkLst>
        </pc:spChg>
        <pc:spChg chg="add mod">
          <ac:chgData name="Esenwein Benjamin (inf20074)" userId="7720cf97-c6ae-4bac-a435-f995da81a4ba" providerId="ADAL" clId="{66BD89BB-1F64-4C31-8A39-7CD03BA7EE7C}" dt="2021-11-10T16:38:12.655" v="6602" actId="1582"/>
          <ac:spMkLst>
            <pc:docMk/>
            <pc:sldMk cId="943001127" sldId="265"/>
            <ac:spMk id="8" creationId="{5B764A9E-1860-4FBF-82A5-AEB3615DCD65}"/>
          </ac:spMkLst>
        </pc:spChg>
        <pc:spChg chg="mod">
          <ac:chgData name="Esenwein Benjamin (inf20074)" userId="7720cf97-c6ae-4bac-a435-f995da81a4ba" providerId="ADAL" clId="{66BD89BB-1F64-4C31-8A39-7CD03BA7EE7C}" dt="2021-11-09T16:49:31.685" v="6051" actId="164"/>
          <ac:spMkLst>
            <pc:docMk/>
            <pc:sldMk cId="943001127" sldId="265"/>
            <ac:spMk id="8" creationId="{68C634A0-A3E5-4DE0-A6E9-5E5AD3161A64}"/>
          </ac:spMkLst>
        </pc:spChg>
        <pc:spChg chg="mod">
          <ac:chgData name="Esenwein Benjamin (inf20074)" userId="7720cf97-c6ae-4bac-a435-f995da81a4ba" providerId="ADAL" clId="{66BD89BB-1F64-4C31-8A39-7CD03BA7EE7C}" dt="2021-11-09T16:49:31.685" v="6051" actId="164"/>
          <ac:spMkLst>
            <pc:docMk/>
            <pc:sldMk cId="943001127" sldId="265"/>
            <ac:spMk id="9" creationId="{DF695DBF-DEB0-4588-A706-08EB01B0C9EA}"/>
          </ac:spMkLst>
        </pc:spChg>
        <pc:spChg chg="add mod">
          <ac:chgData name="Esenwein Benjamin (inf20074)" userId="7720cf97-c6ae-4bac-a435-f995da81a4ba" providerId="ADAL" clId="{66BD89BB-1F64-4C31-8A39-7CD03BA7EE7C}" dt="2021-11-10T16:31:03.379" v="6573"/>
          <ac:spMkLst>
            <pc:docMk/>
            <pc:sldMk cId="943001127" sldId="265"/>
            <ac:spMk id="10" creationId="{CD099C78-05A7-4EFB-82BF-A6FD90D072D6}"/>
          </ac:spMkLst>
        </pc:spChg>
        <pc:spChg chg="del mod">
          <ac:chgData name="Esenwein Benjamin (inf20074)" userId="7720cf97-c6ae-4bac-a435-f995da81a4ba" providerId="ADAL" clId="{66BD89BB-1F64-4C31-8A39-7CD03BA7EE7C}" dt="2021-11-09T16:49:53.738" v="6059" actId="478"/>
          <ac:spMkLst>
            <pc:docMk/>
            <pc:sldMk cId="943001127" sldId="265"/>
            <ac:spMk id="10" creationId="{EDBB8735-12C8-487D-B163-2E9AB9C20B27}"/>
          </ac:spMkLst>
        </pc:spChg>
        <pc:spChg chg="mod">
          <ac:chgData name="Esenwein Benjamin (inf20074)" userId="7720cf97-c6ae-4bac-a435-f995da81a4ba" providerId="ADAL" clId="{66BD89BB-1F64-4C31-8A39-7CD03BA7EE7C}" dt="2021-11-10T16:56:21.572" v="6640" actId="1076"/>
          <ac:spMkLst>
            <pc:docMk/>
            <pc:sldMk cId="943001127" sldId="265"/>
            <ac:spMk id="15" creationId="{B11C4652-3554-4227-A056-000CBC867DB1}"/>
          </ac:spMkLst>
        </pc:spChg>
        <pc:spChg chg="mod">
          <ac:chgData name="Esenwein Benjamin (inf20074)" userId="7720cf97-c6ae-4bac-a435-f995da81a4ba" providerId="ADAL" clId="{66BD89BB-1F64-4C31-8A39-7CD03BA7EE7C}" dt="2021-11-10T16:56:28.388" v="6641" actId="1076"/>
          <ac:spMkLst>
            <pc:docMk/>
            <pc:sldMk cId="943001127" sldId="265"/>
            <ac:spMk id="16" creationId="{7376AA6A-6198-41B8-9A31-B74F35A58511}"/>
          </ac:spMkLst>
        </pc:spChg>
        <pc:grpChg chg="add del mod">
          <ac:chgData name="Esenwein Benjamin (inf20074)" userId="7720cf97-c6ae-4bac-a435-f995da81a4ba" providerId="ADAL" clId="{66BD89BB-1F64-4C31-8A39-7CD03BA7EE7C}" dt="2021-11-09T16:50:48.091" v="6072" actId="478"/>
          <ac:grpSpMkLst>
            <pc:docMk/>
            <pc:sldMk cId="943001127" sldId="265"/>
            <ac:grpSpMk id="3" creationId="{7EC0C933-80C1-41E9-80CA-FEAC2D279065}"/>
          </ac:grpSpMkLst>
        </pc:grpChg>
        <pc:picChg chg="add mod">
          <ac:chgData name="Esenwein Benjamin (inf20074)" userId="7720cf97-c6ae-4bac-a435-f995da81a4ba" providerId="ADAL" clId="{66BD89BB-1F64-4C31-8A39-7CD03BA7EE7C}" dt="2021-11-09T16:50:58.136" v="6075" actId="1076"/>
          <ac:picMkLst>
            <pc:docMk/>
            <pc:sldMk cId="943001127" sldId="265"/>
            <ac:picMk id="5" creationId="{498ADD88-7C60-4287-8469-ED9DD450D546}"/>
          </ac:picMkLst>
        </pc:picChg>
        <pc:picChg chg="add del">
          <ac:chgData name="Esenwein Benjamin (inf20074)" userId="7720cf97-c6ae-4bac-a435-f995da81a4ba" providerId="ADAL" clId="{66BD89BB-1F64-4C31-8A39-7CD03BA7EE7C}" dt="2021-11-09T16:50:22.655" v="6067"/>
          <ac:picMkLst>
            <pc:docMk/>
            <pc:sldMk cId="943001127" sldId="265"/>
            <ac:picMk id="11" creationId="{80CAD53E-179A-4252-A94C-310DA6969CD0}"/>
          </ac:picMkLst>
        </pc:picChg>
        <pc:picChg chg="add mod">
          <ac:chgData name="Esenwein Benjamin (inf20074)" userId="7720cf97-c6ae-4bac-a435-f995da81a4ba" providerId="ADAL" clId="{66BD89BB-1F64-4C31-8A39-7CD03BA7EE7C}" dt="2021-11-09T16:50:53.416" v="6073" actId="1076"/>
          <ac:picMkLst>
            <pc:docMk/>
            <pc:sldMk cId="943001127" sldId="265"/>
            <ac:picMk id="12" creationId="{B5EC90F6-2066-4874-9F3A-A56A104413C9}"/>
          </ac:picMkLst>
        </pc:picChg>
        <pc:cxnChg chg="del">
          <ac:chgData name="Esenwein Benjamin (inf20074)" userId="7720cf97-c6ae-4bac-a435-f995da81a4ba" providerId="ADAL" clId="{66BD89BB-1F64-4C31-8A39-7CD03BA7EE7C}" dt="2021-11-10T15:31:23.209" v="6197" actId="478"/>
          <ac:cxnSpMkLst>
            <pc:docMk/>
            <pc:sldMk cId="943001127" sldId="265"/>
            <ac:cxnSpMk id="6" creationId="{E61A5AC7-522C-425C-8CAC-B7EADA7025C3}"/>
          </ac:cxnSpMkLst>
        </pc:cxnChg>
        <pc:cxnChg chg="add mod">
          <ac:chgData name="Esenwein Benjamin (inf20074)" userId="7720cf97-c6ae-4bac-a435-f995da81a4ba" providerId="ADAL" clId="{66BD89BB-1F64-4C31-8A39-7CD03BA7EE7C}" dt="2021-11-10T15:31:23.531" v="6198"/>
          <ac:cxnSpMkLst>
            <pc:docMk/>
            <pc:sldMk cId="943001127" sldId="265"/>
            <ac:cxnSpMk id="7" creationId="{25C163D5-9CF1-4716-BDCB-813690F7D2DA}"/>
          </ac:cxnSpMkLst>
        </pc:cxnChg>
        <pc:cxnChg chg="add del mod">
          <ac:chgData name="Esenwein Benjamin (inf20074)" userId="7720cf97-c6ae-4bac-a435-f995da81a4ba" providerId="ADAL" clId="{66BD89BB-1F64-4C31-8A39-7CD03BA7EE7C}" dt="2021-11-10T16:20:28.624" v="6528" actId="478"/>
          <ac:cxnSpMkLst>
            <pc:docMk/>
            <pc:sldMk cId="943001127" sldId="265"/>
            <ac:cxnSpMk id="9" creationId="{3425B0A6-23AF-4216-9271-7306DE50F2FB}"/>
          </ac:cxnSpMkLst>
        </pc:cxnChg>
      </pc:sldChg>
      <pc:sldChg chg="addSp modSp new del mod">
        <pc:chgData name="Esenwein Benjamin (inf20074)" userId="7720cf97-c6ae-4bac-a435-f995da81a4ba" providerId="ADAL" clId="{66BD89BB-1F64-4C31-8A39-7CD03BA7EE7C}" dt="2021-11-08T16:23:03.624" v="1715" actId="47"/>
        <pc:sldMkLst>
          <pc:docMk/>
          <pc:sldMk cId="2450536836" sldId="266"/>
        </pc:sldMkLst>
        <pc:spChg chg="mod">
          <ac:chgData name="Esenwein Benjamin (inf20074)" userId="7720cf97-c6ae-4bac-a435-f995da81a4ba" providerId="ADAL" clId="{66BD89BB-1F64-4C31-8A39-7CD03BA7EE7C}" dt="2021-11-08T15:55:56.898" v="1564" actId="113"/>
          <ac:spMkLst>
            <pc:docMk/>
            <pc:sldMk cId="2450536836" sldId="266"/>
            <ac:spMk id="2" creationId="{54C8EB8C-392F-4AB0-9D04-AAB70A6467FB}"/>
          </ac:spMkLst>
        </pc:spChg>
        <pc:spChg chg="add mod">
          <ac:chgData name="Esenwein Benjamin (inf20074)" userId="7720cf97-c6ae-4bac-a435-f995da81a4ba" providerId="ADAL" clId="{66BD89BB-1F64-4C31-8A39-7CD03BA7EE7C}" dt="2021-11-08T15:44:10.860" v="1478"/>
          <ac:spMkLst>
            <pc:docMk/>
            <pc:sldMk cId="2450536836" sldId="266"/>
            <ac:spMk id="4" creationId="{B30EAA39-9F19-4AD6-B248-8AB448D98382}"/>
          </ac:spMkLst>
        </pc:spChg>
      </pc:sldChg>
      <pc:sldChg chg="addSp delSp modSp new mod modTransition">
        <pc:chgData name="Esenwein Benjamin (inf20074)" userId="7720cf97-c6ae-4bac-a435-f995da81a4ba" providerId="ADAL" clId="{66BD89BB-1F64-4C31-8A39-7CD03BA7EE7C}" dt="2021-11-10T16:28:25.852" v="6567" actId="478"/>
        <pc:sldMkLst>
          <pc:docMk/>
          <pc:sldMk cId="3111845278" sldId="267"/>
        </pc:sldMkLst>
        <pc:spChg chg="mod">
          <ac:chgData name="Esenwein Benjamin (inf20074)" userId="7720cf97-c6ae-4bac-a435-f995da81a4ba" providerId="ADAL" clId="{66BD89BB-1F64-4C31-8A39-7CD03BA7EE7C}" dt="2021-11-08T19:21:22.150" v="5774" actId="27636"/>
          <ac:spMkLst>
            <pc:docMk/>
            <pc:sldMk cId="3111845278" sldId="267"/>
            <ac:spMk id="2" creationId="{D7130879-2349-44F2-9B21-A942E12F574C}"/>
          </ac:spMkLst>
        </pc:spChg>
        <pc:spChg chg="mod">
          <ac:chgData name="Esenwein Benjamin (inf20074)" userId="7720cf97-c6ae-4bac-a435-f995da81a4ba" providerId="ADAL" clId="{66BD89BB-1F64-4C31-8A39-7CD03BA7EE7C}" dt="2021-11-08T19:22:53.202" v="5922" actId="179"/>
          <ac:spMkLst>
            <pc:docMk/>
            <pc:sldMk cId="3111845278" sldId="267"/>
            <ac:spMk id="3" creationId="{A160F1B4-1AA9-4CEB-BFE1-686D0FA4E1B5}"/>
          </ac:spMkLst>
        </pc:spChg>
        <pc:spChg chg="add mod">
          <ac:chgData name="Esenwein Benjamin (inf20074)" userId="7720cf97-c6ae-4bac-a435-f995da81a4ba" providerId="ADAL" clId="{66BD89BB-1F64-4C31-8A39-7CD03BA7EE7C}" dt="2021-11-08T15:44:11.450" v="1479"/>
          <ac:spMkLst>
            <pc:docMk/>
            <pc:sldMk cId="3111845278" sldId="267"/>
            <ac:spMk id="4" creationId="{6BA2AE8F-6BF5-4518-877D-452D7875A0B8}"/>
          </ac:spMkLst>
        </pc:spChg>
        <pc:spChg chg="add">
          <ac:chgData name="Esenwein Benjamin (inf20074)" userId="7720cf97-c6ae-4bac-a435-f995da81a4ba" providerId="ADAL" clId="{66BD89BB-1F64-4C31-8A39-7CD03BA7EE7C}" dt="2021-11-10T16:23:42.514" v="6533" actId="11529"/>
          <ac:spMkLst>
            <pc:docMk/>
            <pc:sldMk cId="3111845278" sldId="267"/>
            <ac:spMk id="6" creationId="{824B1024-2640-46C8-9968-E57FB1EB59E1}"/>
          </ac:spMkLst>
        </pc:spChg>
        <pc:spChg chg="add del">
          <ac:chgData name="Esenwein Benjamin (inf20074)" userId="7720cf97-c6ae-4bac-a435-f995da81a4ba" providerId="ADAL" clId="{66BD89BB-1F64-4C31-8A39-7CD03BA7EE7C}" dt="2021-11-10T16:24:23.085" v="6535" actId="478"/>
          <ac:spMkLst>
            <pc:docMk/>
            <pc:sldMk cId="3111845278" sldId="267"/>
            <ac:spMk id="9" creationId="{C811F379-6F24-43DF-9452-BCCE32B09967}"/>
          </ac:spMkLst>
        </pc:spChg>
        <pc:spChg chg="add del mod">
          <ac:chgData name="Esenwein Benjamin (inf20074)" userId="7720cf97-c6ae-4bac-a435-f995da81a4ba" providerId="ADAL" clId="{66BD89BB-1F64-4C31-8A39-7CD03BA7EE7C}" dt="2021-11-10T16:25:44.531" v="6545" actId="478"/>
          <ac:spMkLst>
            <pc:docMk/>
            <pc:sldMk cId="3111845278" sldId="267"/>
            <ac:spMk id="11" creationId="{30EB4167-4D62-44A9-992E-048EF5EE849D}"/>
          </ac:spMkLst>
        </pc:spChg>
        <pc:spChg chg="add mod">
          <ac:chgData name="Esenwein Benjamin (inf20074)" userId="7720cf97-c6ae-4bac-a435-f995da81a4ba" providerId="ADAL" clId="{66BD89BB-1F64-4C31-8A39-7CD03BA7EE7C}" dt="2021-11-10T16:15:28.614" v="6490" actId="1076"/>
          <ac:spMkLst>
            <pc:docMk/>
            <pc:sldMk cId="3111845278" sldId="267"/>
            <ac:spMk id="12" creationId="{715D1EF5-4E95-4320-B597-5C70A266DEA2}"/>
          </ac:spMkLst>
        </pc:spChg>
        <pc:spChg chg="add del mod">
          <ac:chgData name="Esenwein Benjamin (inf20074)" userId="7720cf97-c6ae-4bac-a435-f995da81a4ba" providerId="ADAL" clId="{66BD89BB-1F64-4C31-8A39-7CD03BA7EE7C}" dt="2021-11-10T16:26:18.701" v="6549" actId="478"/>
          <ac:spMkLst>
            <pc:docMk/>
            <pc:sldMk cId="3111845278" sldId="267"/>
            <ac:spMk id="13" creationId="{4766942B-E18E-4B4E-B777-C7479310EEA3}"/>
          </ac:spMkLst>
        </pc:spChg>
        <pc:spChg chg="add del">
          <ac:chgData name="Esenwein Benjamin (inf20074)" userId="7720cf97-c6ae-4bac-a435-f995da81a4ba" providerId="ADAL" clId="{66BD89BB-1F64-4C31-8A39-7CD03BA7EE7C}" dt="2021-11-10T16:26:25.051" v="6551" actId="478"/>
          <ac:spMkLst>
            <pc:docMk/>
            <pc:sldMk cId="3111845278" sldId="267"/>
            <ac:spMk id="14" creationId="{F39FED19-CE99-487B-B7F3-195449A7DB24}"/>
          </ac:spMkLst>
        </pc:spChg>
        <pc:spChg chg="add mod">
          <ac:chgData name="Esenwein Benjamin (inf20074)" userId="7720cf97-c6ae-4bac-a435-f995da81a4ba" providerId="ADAL" clId="{66BD89BB-1F64-4C31-8A39-7CD03BA7EE7C}" dt="2021-11-10T16:27:23.971" v="6565" actId="164"/>
          <ac:spMkLst>
            <pc:docMk/>
            <pc:sldMk cId="3111845278" sldId="267"/>
            <ac:spMk id="15" creationId="{BC72179A-43C3-4787-8316-E43F1FE6DCD2}"/>
          </ac:spMkLst>
        </pc:spChg>
        <pc:spChg chg="add mod">
          <ac:chgData name="Esenwein Benjamin (inf20074)" userId="7720cf97-c6ae-4bac-a435-f995da81a4ba" providerId="ADAL" clId="{66BD89BB-1F64-4C31-8A39-7CD03BA7EE7C}" dt="2021-11-10T16:27:23.971" v="6565" actId="164"/>
          <ac:spMkLst>
            <pc:docMk/>
            <pc:sldMk cId="3111845278" sldId="267"/>
            <ac:spMk id="16" creationId="{80DFC5B4-BAFD-405E-B15F-7665709C6A02}"/>
          </ac:spMkLst>
        </pc:spChg>
        <pc:spChg chg="add mod">
          <ac:chgData name="Esenwein Benjamin (inf20074)" userId="7720cf97-c6ae-4bac-a435-f995da81a4ba" providerId="ADAL" clId="{66BD89BB-1F64-4C31-8A39-7CD03BA7EE7C}" dt="2021-11-10T16:27:23.971" v="6565" actId="164"/>
          <ac:spMkLst>
            <pc:docMk/>
            <pc:sldMk cId="3111845278" sldId="267"/>
            <ac:spMk id="17" creationId="{30CE6CCD-2419-4C13-BE94-024C2B84C5C9}"/>
          </ac:spMkLst>
        </pc:spChg>
        <pc:grpChg chg="add del mod">
          <ac:chgData name="Esenwein Benjamin (inf20074)" userId="7720cf97-c6ae-4bac-a435-f995da81a4ba" providerId="ADAL" clId="{66BD89BB-1F64-4C31-8A39-7CD03BA7EE7C}" dt="2021-11-10T16:28:25.852" v="6567" actId="478"/>
          <ac:grpSpMkLst>
            <pc:docMk/>
            <pc:sldMk cId="3111845278" sldId="267"/>
            <ac:grpSpMk id="18" creationId="{4824536E-5C0A-4A03-B132-325674F3336F}"/>
          </ac:grpSpMkLst>
        </pc:grpChg>
        <pc:picChg chg="mod">
          <ac:chgData name="Esenwein Benjamin (inf20074)" userId="7720cf97-c6ae-4bac-a435-f995da81a4ba" providerId="ADAL" clId="{66BD89BB-1F64-4C31-8A39-7CD03BA7EE7C}" dt="2021-11-10T16:07:05.137" v="6434" actId="1036"/>
          <ac:picMkLst>
            <pc:docMk/>
            <pc:sldMk cId="3111845278" sldId="267"/>
            <ac:picMk id="8" creationId="{E3CAA7F0-A921-49C7-8D0C-768B1F5592CD}"/>
          </ac:picMkLst>
        </pc:picChg>
        <pc:picChg chg="add del mod modCrop">
          <ac:chgData name="Esenwein Benjamin (inf20074)" userId="7720cf97-c6ae-4bac-a435-f995da81a4ba" providerId="ADAL" clId="{66BD89BB-1F64-4C31-8A39-7CD03BA7EE7C}" dt="2021-11-10T16:04:44.326" v="6401" actId="478"/>
          <ac:picMkLst>
            <pc:docMk/>
            <pc:sldMk cId="3111845278" sldId="267"/>
            <ac:picMk id="9" creationId="{555304C4-D1F3-49B0-A54C-E7464646471D}"/>
          </ac:picMkLst>
        </pc:picChg>
        <pc:picChg chg="add del mod">
          <ac:chgData name="Esenwein Benjamin (inf20074)" userId="7720cf97-c6ae-4bac-a435-f995da81a4ba" providerId="ADAL" clId="{66BD89BB-1F64-4C31-8A39-7CD03BA7EE7C}" dt="2021-11-10T16:06:46.681" v="6418" actId="478"/>
          <ac:picMkLst>
            <pc:docMk/>
            <pc:sldMk cId="3111845278" sldId="267"/>
            <ac:picMk id="11" creationId="{EA104748-7F8F-48F7-91B7-3F7228E2E3CE}"/>
          </ac:picMkLst>
        </pc:picChg>
        <pc:cxnChg chg="add mod">
          <ac:chgData name="Esenwein Benjamin (inf20074)" userId="7720cf97-c6ae-4bac-a435-f995da81a4ba" providerId="ADAL" clId="{66BD89BB-1F64-4C31-8A39-7CD03BA7EE7C}" dt="2021-11-10T15:31:43.335" v="6207"/>
          <ac:cxnSpMkLst>
            <pc:docMk/>
            <pc:sldMk cId="3111845278" sldId="267"/>
            <ac:cxnSpMk id="7" creationId="{8B2F45AF-92A3-4F90-889A-B2E52CEC67D7}"/>
          </ac:cxnSpMkLst>
        </pc:cxnChg>
        <pc:cxnChg chg="add del mod">
          <ac:chgData name="Esenwein Benjamin (inf20074)" userId="7720cf97-c6ae-4bac-a435-f995da81a4ba" providerId="ADAL" clId="{66BD89BB-1F64-4C31-8A39-7CD03BA7EE7C}" dt="2021-11-10T16:20:10.950" v="6521" actId="478"/>
          <ac:cxnSpMkLst>
            <pc:docMk/>
            <pc:sldMk cId="3111845278" sldId="267"/>
            <ac:cxnSpMk id="13" creationId="{93E9C9D6-2717-422B-A3BA-87D3AD1C9E5A}"/>
          </ac:cxnSpMkLst>
        </pc:cxnChg>
      </pc:sldChg>
      <pc:sldChg chg="addSp delSp modSp add mod ord modTransition">
        <pc:chgData name="Esenwein Benjamin (inf20074)" userId="7720cf97-c6ae-4bac-a435-f995da81a4ba" providerId="ADAL" clId="{66BD89BB-1F64-4C31-8A39-7CD03BA7EE7C}" dt="2021-11-10T16:41:05.453" v="6603" actId="14430"/>
        <pc:sldMkLst>
          <pc:docMk/>
          <pc:sldMk cId="408674404" sldId="268"/>
        </pc:sldMkLst>
        <pc:spChg chg="add del mod">
          <ac:chgData name="Esenwein Benjamin (inf20074)" userId="7720cf97-c6ae-4bac-a435-f995da81a4ba" providerId="ADAL" clId="{66BD89BB-1F64-4C31-8A39-7CD03BA7EE7C}" dt="2021-11-10T16:15:36.399" v="6492" actId="478"/>
          <ac:spMkLst>
            <pc:docMk/>
            <pc:sldMk cId="408674404" sldId="268"/>
            <ac:spMk id="13" creationId="{E8F5A24F-AAB8-45EA-98F7-213574D48429}"/>
          </ac:spMkLst>
        </pc:spChg>
        <pc:spChg chg="mod modVis">
          <ac:chgData name="Esenwein Benjamin (inf20074)" userId="7720cf97-c6ae-4bac-a435-f995da81a4ba" providerId="ADAL" clId="{66BD89BB-1F64-4C31-8A39-7CD03BA7EE7C}" dt="2021-11-10T16:41:05.453" v="6603" actId="14430"/>
          <ac:spMkLst>
            <pc:docMk/>
            <pc:sldMk cId="408674404" sldId="268"/>
            <ac:spMk id="14" creationId="{C983411D-901F-4574-9926-33415AA921FF}"/>
          </ac:spMkLst>
        </pc:spChg>
      </pc:sldChg>
      <pc:sldChg chg="delSp add del setBg delDesignElem">
        <pc:chgData name="Esenwein Benjamin (inf20074)" userId="7720cf97-c6ae-4bac-a435-f995da81a4ba" providerId="ADAL" clId="{66BD89BB-1F64-4C31-8A39-7CD03BA7EE7C}" dt="2021-11-08T19:23:14.293" v="5925" actId="47"/>
        <pc:sldMkLst>
          <pc:docMk/>
          <pc:sldMk cId="2969775368" sldId="268"/>
        </pc:sldMkLst>
        <pc:spChg chg="del">
          <ac:chgData name="Esenwein Benjamin (inf20074)" userId="7720cf97-c6ae-4bac-a435-f995da81a4ba" providerId="ADAL" clId="{66BD89BB-1F64-4C31-8A39-7CD03BA7EE7C}" dt="2021-11-08T19:23:05.883" v="5924"/>
          <ac:spMkLst>
            <pc:docMk/>
            <pc:sldMk cId="2969775368" sldId="268"/>
            <ac:spMk id="8" creationId="{458C1BCA-247F-4480-B78C-924FEBA5CD65}"/>
          </ac:spMkLst>
        </pc:spChg>
        <pc:spChg chg="del">
          <ac:chgData name="Esenwein Benjamin (inf20074)" userId="7720cf97-c6ae-4bac-a435-f995da81a4ba" providerId="ADAL" clId="{66BD89BB-1F64-4C31-8A39-7CD03BA7EE7C}" dt="2021-11-08T19:23:05.883" v="5924"/>
          <ac:spMkLst>
            <pc:docMk/>
            <pc:sldMk cId="2969775368" sldId="268"/>
            <ac:spMk id="10" creationId="{B8E37057-BDB6-4452-836A-27973D54F2D8}"/>
          </ac:spMkLst>
        </pc:spChg>
        <pc:spChg chg="del">
          <ac:chgData name="Esenwein Benjamin (inf20074)" userId="7720cf97-c6ae-4bac-a435-f995da81a4ba" providerId="ADAL" clId="{66BD89BB-1F64-4C31-8A39-7CD03BA7EE7C}" dt="2021-11-08T19:23:05.883" v="5924"/>
          <ac:spMkLst>
            <pc:docMk/>
            <pc:sldMk cId="2969775368" sldId="268"/>
            <ac:spMk id="12" creationId="{11A3A707-72D6-4BAB-8187-F8204F4EDC6B}"/>
          </ac:spMkLst>
        </pc:spChg>
        <pc:spChg chg="del">
          <ac:chgData name="Esenwein Benjamin (inf20074)" userId="7720cf97-c6ae-4bac-a435-f995da81a4ba" providerId="ADAL" clId="{66BD89BB-1F64-4C31-8A39-7CD03BA7EE7C}" dt="2021-11-08T19:23:05.883" v="5924"/>
          <ac:spMkLst>
            <pc:docMk/>
            <pc:sldMk cId="2969775368" sldId="268"/>
            <ac:spMk id="14" creationId="{C983411D-901F-4574-9926-33415AA921FF}"/>
          </ac:spMkLst>
        </pc:spChg>
      </pc:sldChg>
      <pc:sldChg chg="delSp add del setBg delDesignElem">
        <pc:chgData name="Esenwein Benjamin (inf20074)" userId="7720cf97-c6ae-4bac-a435-f995da81a4ba" providerId="ADAL" clId="{66BD89BB-1F64-4C31-8A39-7CD03BA7EE7C}" dt="2021-11-08T19:23:21.277" v="5928" actId="47"/>
        <pc:sldMkLst>
          <pc:docMk/>
          <pc:sldMk cId="4157536896" sldId="268"/>
        </pc:sldMkLst>
        <pc:spChg chg="del">
          <ac:chgData name="Esenwein Benjamin (inf20074)" userId="7720cf97-c6ae-4bac-a435-f995da81a4ba" providerId="ADAL" clId="{66BD89BB-1F64-4C31-8A39-7CD03BA7EE7C}" dt="2021-11-08T19:23:19.651" v="5927"/>
          <ac:spMkLst>
            <pc:docMk/>
            <pc:sldMk cId="4157536896" sldId="268"/>
            <ac:spMk id="8" creationId="{458C1BCA-247F-4480-B78C-924FEBA5CD65}"/>
          </ac:spMkLst>
        </pc:spChg>
        <pc:spChg chg="del">
          <ac:chgData name="Esenwein Benjamin (inf20074)" userId="7720cf97-c6ae-4bac-a435-f995da81a4ba" providerId="ADAL" clId="{66BD89BB-1F64-4C31-8A39-7CD03BA7EE7C}" dt="2021-11-08T19:23:19.651" v="5927"/>
          <ac:spMkLst>
            <pc:docMk/>
            <pc:sldMk cId="4157536896" sldId="268"/>
            <ac:spMk id="10" creationId="{B8E37057-BDB6-4452-836A-27973D54F2D8}"/>
          </ac:spMkLst>
        </pc:spChg>
        <pc:spChg chg="del">
          <ac:chgData name="Esenwein Benjamin (inf20074)" userId="7720cf97-c6ae-4bac-a435-f995da81a4ba" providerId="ADAL" clId="{66BD89BB-1F64-4C31-8A39-7CD03BA7EE7C}" dt="2021-11-08T19:23:19.651" v="5927"/>
          <ac:spMkLst>
            <pc:docMk/>
            <pc:sldMk cId="4157536896" sldId="268"/>
            <ac:spMk id="12" creationId="{11A3A707-72D6-4BAB-8187-F8204F4EDC6B}"/>
          </ac:spMkLst>
        </pc:spChg>
        <pc:spChg chg="del">
          <ac:chgData name="Esenwein Benjamin (inf20074)" userId="7720cf97-c6ae-4bac-a435-f995da81a4ba" providerId="ADAL" clId="{66BD89BB-1F64-4C31-8A39-7CD03BA7EE7C}" dt="2021-11-08T19:23:19.651" v="5927"/>
          <ac:spMkLst>
            <pc:docMk/>
            <pc:sldMk cId="4157536896" sldId="268"/>
            <ac:spMk id="14" creationId="{C983411D-901F-4574-9926-33415AA921FF}"/>
          </ac:spMkLst>
        </pc:spChg>
      </pc:sldChg>
      <pc:sldChg chg="addSp modSp mod modShow modNotesTx">
        <pc:chgData name="Esenwein Benjamin (inf20074)" userId="7720cf97-c6ae-4bac-a435-f995da81a4ba" providerId="ADAL" clId="{66BD89BB-1F64-4C31-8A39-7CD03BA7EE7C}" dt="2021-11-10T15:45:28.273" v="6307" actId="729"/>
        <pc:sldMkLst>
          <pc:docMk/>
          <pc:sldMk cId="1151420925" sldId="269"/>
        </pc:sldMkLst>
        <pc:spChg chg="mod">
          <ac:chgData name="Esenwein Benjamin (inf20074)" userId="7720cf97-c6ae-4bac-a435-f995da81a4ba" providerId="ADAL" clId="{66BD89BB-1F64-4C31-8A39-7CD03BA7EE7C}" dt="2021-11-09T16:51:28.057" v="6078"/>
          <ac:spMkLst>
            <pc:docMk/>
            <pc:sldMk cId="1151420925" sldId="269"/>
            <ac:spMk id="2" creationId="{A0A64D99-EE90-4A04-BD26-4BA773F38F9F}"/>
          </ac:spMkLst>
        </pc:spChg>
        <pc:spChg chg="add mod">
          <ac:chgData name="Esenwein Benjamin (inf20074)" userId="7720cf97-c6ae-4bac-a435-f995da81a4ba" providerId="ADAL" clId="{66BD89BB-1F64-4C31-8A39-7CD03BA7EE7C}" dt="2021-11-10T15:32:23.215" v="6210"/>
          <ac:spMkLst>
            <pc:docMk/>
            <pc:sldMk cId="1151420925" sldId="269"/>
            <ac:spMk id="5" creationId="{5B86A746-630F-43F6-B566-F7554D1A46DB}"/>
          </ac:spMkLst>
        </pc:spChg>
      </pc:sldChg>
      <pc:sldChg chg="modSp add mod modShow">
        <pc:chgData name="Esenwein Benjamin (inf20074)" userId="7720cf97-c6ae-4bac-a435-f995da81a4ba" providerId="ADAL" clId="{66BD89BB-1F64-4C31-8A39-7CD03BA7EE7C}" dt="2021-11-10T15:08:44.473" v="6087" actId="1076"/>
        <pc:sldMkLst>
          <pc:docMk/>
          <pc:sldMk cId="1056718913" sldId="270"/>
        </pc:sldMkLst>
        <pc:picChg chg="mod">
          <ac:chgData name="Esenwein Benjamin (inf20074)" userId="7720cf97-c6ae-4bac-a435-f995da81a4ba" providerId="ADAL" clId="{66BD89BB-1F64-4C31-8A39-7CD03BA7EE7C}" dt="2021-11-10T15:08:44.473" v="6087" actId="1076"/>
          <ac:picMkLst>
            <pc:docMk/>
            <pc:sldMk cId="1056718913" sldId="270"/>
            <ac:picMk id="12" creationId="{B5EC90F6-2066-4874-9F3A-A56A104413C9}"/>
          </ac:picMkLst>
        </pc:picChg>
      </pc:sldChg>
      <pc:sldChg chg="delSp add del mod">
        <pc:chgData name="Esenwein Benjamin (inf20074)" userId="7720cf97-c6ae-4bac-a435-f995da81a4ba" providerId="ADAL" clId="{66BD89BB-1F64-4C31-8A39-7CD03BA7EE7C}" dt="2021-11-10T15:28:46.648" v="6158" actId="2696"/>
        <pc:sldMkLst>
          <pc:docMk/>
          <pc:sldMk cId="1524211221" sldId="271"/>
        </pc:sldMkLst>
        <pc:spChg chg="del">
          <ac:chgData name="Esenwein Benjamin (inf20074)" userId="7720cf97-c6ae-4bac-a435-f995da81a4ba" providerId="ADAL" clId="{66BD89BB-1F64-4C31-8A39-7CD03BA7EE7C}" dt="2021-11-10T15:28:33.521" v="6157" actId="478"/>
          <ac:spMkLst>
            <pc:docMk/>
            <pc:sldMk cId="1524211221" sldId="271"/>
            <ac:spMk id="4" creationId="{4C155EFA-025E-411E-B149-1F267B975FB5}"/>
          </ac:spMkLst>
        </pc:spChg>
        <pc:spChg chg="del">
          <ac:chgData name="Esenwein Benjamin (inf20074)" userId="7720cf97-c6ae-4bac-a435-f995da81a4ba" providerId="ADAL" clId="{66BD89BB-1F64-4C31-8A39-7CD03BA7EE7C}" dt="2021-11-10T15:28:31.521" v="6156" actId="478"/>
          <ac:spMkLst>
            <pc:docMk/>
            <pc:sldMk cId="1524211221" sldId="271"/>
            <ac:spMk id="11" creationId="{0BE4B811-E571-4A24-840B-9C321B8128B4}"/>
          </ac:spMkLst>
        </pc:spChg>
      </pc:sldChg>
      <pc:sldChg chg="addSp delSp modSp add mod modTransition modShow">
        <pc:chgData name="Esenwein Benjamin (inf20074)" userId="7720cf97-c6ae-4bac-a435-f995da81a4ba" providerId="ADAL" clId="{66BD89BB-1F64-4C31-8A39-7CD03BA7EE7C}" dt="2021-11-10T16:54:36.500" v="6638" actId="1076"/>
        <pc:sldMkLst>
          <pc:docMk/>
          <pc:sldMk cId="4239830214" sldId="271"/>
        </pc:sldMkLst>
        <pc:spChg chg="del">
          <ac:chgData name="Esenwein Benjamin (inf20074)" userId="7720cf97-c6ae-4bac-a435-f995da81a4ba" providerId="ADAL" clId="{66BD89BB-1F64-4C31-8A39-7CD03BA7EE7C}" dt="2021-11-10T15:33:54.616" v="6212" actId="26606"/>
          <ac:spMkLst>
            <pc:docMk/>
            <pc:sldMk cId="4239830214" sldId="271"/>
            <ac:spMk id="3" creationId="{6EE3DC0E-32E8-4B73-85C4-C4DF34D00479}"/>
          </ac:spMkLst>
        </pc:spChg>
        <pc:spChg chg="add mod">
          <ac:chgData name="Esenwein Benjamin (inf20074)" userId="7720cf97-c6ae-4bac-a435-f995da81a4ba" providerId="ADAL" clId="{66BD89BB-1F64-4C31-8A39-7CD03BA7EE7C}" dt="2021-11-10T15:41:39.986" v="6303" actId="790"/>
          <ac:spMkLst>
            <pc:docMk/>
            <pc:sldMk cId="4239830214" sldId="271"/>
            <ac:spMk id="4" creationId="{715BBC7D-9FBF-4837-A895-6981C3B9692B}"/>
          </ac:spMkLst>
        </pc:spChg>
        <pc:spChg chg="add mod">
          <ac:chgData name="Esenwein Benjamin (inf20074)" userId="7720cf97-c6ae-4bac-a435-f995da81a4ba" providerId="ADAL" clId="{66BD89BB-1F64-4C31-8A39-7CD03BA7EE7C}" dt="2021-11-10T16:37:59.289" v="6598" actId="1582"/>
          <ac:spMkLst>
            <pc:docMk/>
            <pc:sldMk cId="4239830214" sldId="271"/>
            <ac:spMk id="9" creationId="{8D690BA4-A659-42B1-8FD6-E6020B72838E}"/>
          </ac:spMkLst>
        </pc:spChg>
        <pc:spChg chg="add mod">
          <ac:chgData name="Esenwein Benjamin (inf20074)" userId="7720cf97-c6ae-4bac-a435-f995da81a4ba" providerId="ADAL" clId="{66BD89BB-1F64-4C31-8A39-7CD03BA7EE7C}" dt="2021-11-10T16:31:05.773" v="6575"/>
          <ac:spMkLst>
            <pc:docMk/>
            <pc:sldMk cId="4239830214" sldId="271"/>
            <ac:spMk id="11" creationId="{F5164AF3-C6B2-4BEF-B378-BD3DA4E9ED17}"/>
          </ac:spMkLst>
        </pc:spChg>
        <pc:spChg chg="mod">
          <ac:chgData name="Esenwein Benjamin (inf20074)" userId="7720cf97-c6ae-4bac-a435-f995da81a4ba" providerId="ADAL" clId="{66BD89BB-1F64-4C31-8A39-7CD03BA7EE7C}" dt="2021-11-10T16:54:36.500" v="6638" actId="1076"/>
          <ac:spMkLst>
            <pc:docMk/>
            <pc:sldMk cId="4239830214" sldId="271"/>
            <ac:spMk id="15" creationId="{6C5E2977-923D-465F-B12A-725EC970800C}"/>
          </ac:spMkLst>
        </pc:spChg>
        <pc:spChg chg="mod">
          <ac:chgData name="Esenwein Benjamin (inf20074)" userId="7720cf97-c6ae-4bac-a435-f995da81a4ba" providerId="ADAL" clId="{66BD89BB-1F64-4C31-8A39-7CD03BA7EE7C}" dt="2021-11-10T16:54:31.154" v="6637" actId="1076"/>
          <ac:spMkLst>
            <pc:docMk/>
            <pc:sldMk cId="4239830214" sldId="271"/>
            <ac:spMk id="16" creationId="{33FFEEB0-D889-4A73-B5AC-08DA523D1CC0}"/>
          </ac:spMkLst>
        </pc:spChg>
        <pc:spChg chg="mod">
          <ac:chgData name="Esenwein Benjamin (inf20074)" userId="7720cf97-c6ae-4bac-a435-f995da81a4ba" providerId="ADAL" clId="{66BD89BB-1F64-4C31-8A39-7CD03BA7EE7C}" dt="2021-11-10T16:54:24.224" v="6636" actId="1076"/>
          <ac:spMkLst>
            <pc:docMk/>
            <pc:sldMk cId="4239830214" sldId="271"/>
            <ac:spMk id="17" creationId="{C50C0AC1-851B-433F-B965-6C77E7F63904}"/>
          </ac:spMkLst>
        </pc:spChg>
        <pc:spChg chg="mod">
          <ac:chgData name="Esenwein Benjamin (inf20074)" userId="7720cf97-c6ae-4bac-a435-f995da81a4ba" providerId="ADAL" clId="{66BD89BB-1F64-4C31-8A39-7CD03BA7EE7C}" dt="2021-11-10T16:54:18.233" v="6635" actId="1076"/>
          <ac:spMkLst>
            <pc:docMk/>
            <pc:sldMk cId="4239830214" sldId="271"/>
            <ac:spMk id="18" creationId="{EBC11378-34FA-4165-825A-AD6ADF1E4845}"/>
          </ac:spMkLst>
        </pc:spChg>
        <pc:graphicFrameChg chg="add mod">
          <ac:chgData name="Esenwein Benjamin (inf20074)" userId="7720cf97-c6ae-4bac-a435-f995da81a4ba" providerId="ADAL" clId="{66BD89BB-1F64-4C31-8A39-7CD03BA7EE7C}" dt="2021-11-10T15:42:24.367" v="6306" actId="2085"/>
          <ac:graphicFrameMkLst>
            <pc:docMk/>
            <pc:sldMk cId="4239830214" sldId="271"/>
            <ac:graphicFrameMk id="7" creationId="{8F3C9722-F46A-4C89-8618-92AE70556025}"/>
          </ac:graphicFrameMkLst>
        </pc:graphicFrameChg>
        <pc:cxnChg chg="add mod">
          <ac:chgData name="Esenwein Benjamin (inf20074)" userId="7720cf97-c6ae-4bac-a435-f995da81a4ba" providerId="ADAL" clId="{66BD89BB-1F64-4C31-8A39-7CD03BA7EE7C}" dt="2021-11-10T15:40:43.361" v="6295"/>
          <ac:cxnSpMkLst>
            <pc:docMk/>
            <pc:sldMk cId="4239830214" sldId="271"/>
            <ac:cxnSpMk id="8" creationId="{7102F055-FF8F-496E-BC9C-43153FE543F3}"/>
          </ac:cxnSpMkLst>
        </pc:cxnChg>
        <pc:cxnChg chg="add del mod">
          <ac:chgData name="Esenwein Benjamin (inf20074)" userId="7720cf97-c6ae-4bac-a435-f995da81a4ba" providerId="ADAL" clId="{66BD89BB-1F64-4C31-8A39-7CD03BA7EE7C}" dt="2021-11-10T16:20:32.917" v="6530" actId="478"/>
          <ac:cxnSpMkLst>
            <pc:docMk/>
            <pc:sldMk cId="4239830214" sldId="271"/>
            <ac:cxnSpMk id="10" creationId="{45301344-AB3B-470B-A88F-807C861E712D}"/>
          </ac:cxnSpMkLst>
        </pc:cxnChg>
      </pc:sldChg>
      <pc:sldChg chg="addSp delSp modSp add mod modTransition">
        <pc:chgData name="Esenwein Benjamin (inf20074)" userId="7720cf97-c6ae-4bac-a435-f995da81a4ba" providerId="ADAL" clId="{66BD89BB-1F64-4C31-8A39-7CD03BA7EE7C}" dt="2021-11-10T16:56:49.969" v="6643" actId="1076"/>
        <pc:sldMkLst>
          <pc:docMk/>
          <pc:sldMk cId="1256033996" sldId="272"/>
        </pc:sldMkLst>
        <pc:spChg chg="add mod">
          <ac:chgData name="Esenwein Benjamin (inf20074)" userId="7720cf97-c6ae-4bac-a435-f995da81a4ba" providerId="ADAL" clId="{66BD89BB-1F64-4C31-8A39-7CD03BA7EE7C}" dt="2021-11-10T16:56:49.969" v="6643" actId="1076"/>
          <ac:spMkLst>
            <pc:docMk/>
            <pc:sldMk cId="1256033996" sldId="272"/>
            <ac:spMk id="7" creationId="{AA5EE8F0-FC60-4D7F-86F3-7A49C737DDED}"/>
          </ac:spMkLst>
        </pc:spChg>
        <pc:spChg chg="add mod">
          <ac:chgData name="Esenwein Benjamin (inf20074)" userId="7720cf97-c6ae-4bac-a435-f995da81a4ba" providerId="ADAL" clId="{66BD89BB-1F64-4C31-8A39-7CD03BA7EE7C}" dt="2021-11-10T16:56:49.969" v="6643" actId="1076"/>
          <ac:spMkLst>
            <pc:docMk/>
            <pc:sldMk cId="1256033996" sldId="272"/>
            <ac:spMk id="10" creationId="{E69DD1C9-2B33-4DCC-B4D3-77F14063339E}"/>
          </ac:spMkLst>
        </pc:spChg>
        <pc:spChg chg="mod">
          <ac:chgData name="Esenwein Benjamin (inf20074)" userId="7720cf97-c6ae-4bac-a435-f995da81a4ba" providerId="ADAL" clId="{66BD89BB-1F64-4C31-8A39-7CD03BA7EE7C}" dt="2021-11-10T16:56:49.969" v="6643" actId="1076"/>
          <ac:spMkLst>
            <pc:docMk/>
            <pc:sldMk cId="1256033996" sldId="272"/>
            <ac:spMk id="11" creationId="{786167EF-794B-41F1-B090-CCD6CD4EA0F0}"/>
          </ac:spMkLst>
        </pc:spChg>
        <pc:spChg chg="mod">
          <ac:chgData name="Esenwein Benjamin (inf20074)" userId="7720cf97-c6ae-4bac-a435-f995da81a4ba" providerId="ADAL" clId="{66BD89BB-1F64-4C31-8A39-7CD03BA7EE7C}" dt="2021-11-10T16:56:49.969" v="6643" actId="1076"/>
          <ac:spMkLst>
            <pc:docMk/>
            <pc:sldMk cId="1256033996" sldId="272"/>
            <ac:spMk id="12" creationId="{4881C562-1A3C-44F7-A83C-4A8A676C8599}"/>
          </ac:spMkLst>
        </pc:spChg>
        <pc:spChg chg="mod">
          <ac:chgData name="Esenwein Benjamin (inf20074)" userId="7720cf97-c6ae-4bac-a435-f995da81a4ba" providerId="ADAL" clId="{66BD89BB-1F64-4C31-8A39-7CD03BA7EE7C}" dt="2021-11-10T16:56:49.969" v="6643" actId="1076"/>
          <ac:spMkLst>
            <pc:docMk/>
            <pc:sldMk cId="1256033996" sldId="272"/>
            <ac:spMk id="13" creationId="{5EB17F7C-757F-444B-A280-3E5862DE5F37}"/>
          </ac:spMkLst>
        </pc:spChg>
        <pc:spChg chg="mod">
          <ac:chgData name="Esenwein Benjamin (inf20074)" userId="7720cf97-c6ae-4bac-a435-f995da81a4ba" providerId="ADAL" clId="{66BD89BB-1F64-4C31-8A39-7CD03BA7EE7C}" dt="2021-11-10T16:56:49.969" v="6643" actId="1076"/>
          <ac:spMkLst>
            <pc:docMk/>
            <pc:sldMk cId="1256033996" sldId="272"/>
            <ac:spMk id="14" creationId="{2C2C7C17-2BB7-45AA-849B-7D2A3E4A0427}"/>
          </ac:spMkLst>
        </pc:spChg>
        <pc:spChg chg="mod">
          <ac:chgData name="Esenwein Benjamin (inf20074)" userId="7720cf97-c6ae-4bac-a435-f995da81a4ba" providerId="ADAL" clId="{66BD89BB-1F64-4C31-8A39-7CD03BA7EE7C}" dt="2021-11-10T16:56:49.969" v="6643" actId="1076"/>
          <ac:spMkLst>
            <pc:docMk/>
            <pc:sldMk cId="1256033996" sldId="272"/>
            <ac:spMk id="15" creationId="{165DE5BB-789A-49E6-8F90-552EA8E9D22C}"/>
          </ac:spMkLst>
        </pc:spChg>
        <pc:graphicFrameChg chg="mod">
          <ac:chgData name="Esenwein Benjamin (inf20074)" userId="7720cf97-c6ae-4bac-a435-f995da81a4ba" providerId="ADAL" clId="{66BD89BB-1F64-4C31-8A39-7CD03BA7EE7C}" dt="2021-11-10T15:55:28.820" v="6375"/>
          <ac:graphicFrameMkLst>
            <pc:docMk/>
            <pc:sldMk cId="1256033996" sldId="272"/>
            <ac:graphicFrameMk id="9" creationId="{60A33CBF-DE16-4C1D-BF35-F06D1970B5CF}"/>
          </ac:graphicFrameMkLst>
        </pc:graphicFrameChg>
        <pc:cxnChg chg="add del mod">
          <ac:chgData name="Esenwein Benjamin (inf20074)" userId="7720cf97-c6ae-4bac-a435-f995da81a4ba" providerId="ADAL" clId="{66BD89BB-1F64-4C31-8A39-7CD03BA7EE7C}" dt="2021-11-10T16:20:26.212" v="6527" actId="478"/>
          <ac:cxnSpMkLst>
            <pc:docMk/>
            <pc:sldMk cId="1256033996" sldId="272"/>
            <ac:cxnSpMk id="8" creationId="{337447E2-F946-4726-AFFA-F53E5BD69BC2}"/>
          </ac:cxnSpMkLst>
        </pc:cxnChg>
      </pc:sldChg>
      <pc:sldChg chg="add del">
        <pc:chgData name="Esenwein Benjamin (inf20074)" userId="7720cf97-c6ae-4bac-a435-f995da81a4ba" providerId="ADAL" clId="{66BD89BB-1F64-4C31-8A39-7CD03BA7EE7C}" dt="2021-11-10T15:40:30.200" v="6293" actId="2696"/>
        <pc:sldMkLst>
          <pc:docMk/>
          <pc:sldMk cId="3107000390" sldId="272"/>
        </pc:sldMkLst>
      </pc:sldChg>
      <pc:sldChg chg="modSp add del mod">
        <pc:chgData name="Esenwein Benjamin (inf20074)" userId="7720cf97-c6ae-4bac-a435-f995da81a4ba" providerId="ADAL" clId="{66BD89BB-1F64-4C31-8A39-7CD03BA7EE7C}" dt="2021-11-10T15:52:39.005" v="6365" actId="2696"/>
        <pc:sldMkLst>
          <pc:docMk/>
          <pc:sldMk cId="3508791801" sldId="272"/>
        </pc:sldMkLst>
        <pc:graphicFrameChg chg="mod">
          <ac:chgData name="Esenwein Benjamin (inf20074)" userId="7720cf97-c6ae-4bac-a435-f995da81a4ba" providerId="ADAL" clId="{66BD89BB-1F64-4C31-8A39-7CD03BA7EE7C}" dt="2021-11-10T15:51:36.602" v="6364" actId="404"/>
          <ac:graphicFrameMkLst>
            <pc:docMk/>
            <pc:sldMk cId="3508791801" sldId="272"/>
            <ac:graphicFrameMk id="10" creationId="{9FB93DCE-8C55-4EAB-8730-8EC83B7A794C}"/>
          </ac:graphicFrameMkLst>
        </pc:graphicFrameChg>
      </pc:sldChg>
      <pc:sldChg chg="addSp delSp modSp mod">
        <pc:chgData name="Esenwein Benjamin (inf20074)" userId="7720cf97-c6ae-4bac-a435-f995da81a4ba" providerId="ADAL" clId="{66BD89BB-1F64-4C31-8A39-7CD03BA7EE7C}" dt="2021-11-10T16:57:03.967" v="6645" actId="1076"/>
        <pc:sldMkLst>
          <pc:docMk/>
          <pc:sldMk cId="2321171521" sldId="273"/>
        </pc:sldMkLst>
        <pc:spChg chg="add mod">
          <ac:chgData name="Esenwein Benjamin (inf20074)" userId="7720cf97-c6ae-4bac-a435-f995da81a4ba" providerId="ADAL" clId="{66BD89BB-1F64-4C31-8A39-7CD03BA7EE7C}" dt="2021-11-10T16:57:03.967" v="6645" actId="1076"/>
          <ac:spMkLst>
            <pc:docMk/>
            <pc:sldMk cId="2321171521" sldId="273"/>
            <ac:spMk id="28" creationId="{8F02DE3A-7630-45A1-AA53-B3F96052A8C4}"/>
          </ac:spMkLst>
        </pc:spChg>
        <pc:spChg chg="add mod">
          <ac:chgData name="Esenwein Benjamin (inf20074)" userId="7720cf97-c6ae-4bac-a435-f995da81a4ba" providerId="ADAL" clId="{66BD89BB-1F64-4C31-8A39-7CD03BA7EE7C}" dt="2021-11-10T16:57:03.967" v="6645" actId="1076"/>
          <ac:spMkLst>
            <pc:docMk/>
            <pc:sldMk cId="2321171521" sldId="273"/>
            <ac:spMk id="30" creationId="{DBE68B4A-A9D1-4E0A-A22A-AE958825147D}"/>
          </ac:spMkLst>
        </pc:spChg>
        <pc:spChg chg="mod">
          <ac:chgData name="Esenwein Benjamin (inf20074)" userId="7720cf97-c6ae-4bac-a435-f995da81a4ba" providerId="ADAL" clId="{66BD89BB-1F64-4C31-8A39-7CD03BA7EE7C}" dt="2021-11-10T16:57:03.967" v="6645" actId="1076"/>
          <ac:spMkLst>
            <pc:docMk/>
            <pc:sldMk cId="2321171521" sldId="273"/>
            <ac:spMk id="31" creationId="{3F4A46D4-675F-4FA3-A15E-340C6B6519AB}"/>
          </ac:spMkLst>
        </pc:spChg>
        <pc:spChg chg="mod">
          <ac:chgData name="Esenwein Benjamin (inf20074)" userId="7720cf97-c6ae-4bac-a435-f995da81a4ba" providerId="ADAL" clId="{66BD89BB-1F64-4C31-8A39-7CD03BA7EE7C}" dt="2021-11-10T16:57:03.967" v="6645" actId="1076"/>
          <ac:spMkLst>
            <pc:docMk/>
            <pc:sldMk cId="2321171521" sldId="273"/>
            <ac:spMk id="32" creationId="{7737097B-5D95-4F57-B602-C1B2B0EF19C8}"/>
          </ac:spMkLst>
        </pc:spChg>
        <pc:spChg chg="mod">
          <ac:chgData name="Esenwein Benjamin (inf20074)" userId="7720cf97-c6ae-4bac-a435-f995da81a4ba" providerId="ADAL" clId="{66BD89BB-1F64-4C31-8A39-7CD03BA7EE7C}" dt="2021-11-10T16:57:03.967" v="6645" actId="1076"/>
          <ac:spMkLst>
            <pc:docMk/>
            <pc:sldMk cId="2321171521" sldId="273"/>
            <ac:spMk id="33" creationId="{12954FAD-D7FA-41A7-BF61-2E34BCA604C8}"/>
          </ac:spMkLst>
        </pc:spChg>
        <pc:spChg chg="mod">
          <ac:chgData name="Esenwein Benjamin (inf20074)" userId="7720cf97-c6ae-4bac-a435-f995da81a4ba" providerId="ADAL" clId="{66BD89BB-1F64-4C31-8A39-7CD03BA7EE7C}" dt="2021-11-10T16:57:03.967" v="6645" actId="1076"/>
          <ac:spMkLst>
            <pc:docMk/>
            <pc:sldMk cId="2321171521" sldId="273"/>
            <ac:spMk id="34" creationId="{7E9B58ED-3FC8-41C6-A541-CD436E8EAB9E}"/>
          </ac:spMkLst>
        </pc:spChg>
        <pc:cxnChg chg="add del mod">
          <ac:chgData name="Esenwein Benjamin (inf20074)" userId="7720cf97-c6ae-4bac-a435-f995da81a4ba" providerId="ADAL" clId="{66BD89BB-1F64-4C31-8A39-7CD03BA7EE7C}" dt="2021-11-10T16:20:23.682" v="6526" actId="478"/>
          <ac:cxnSpMkLst>
            <pc:docMk/>
            <pc:sldMk cId="2321171521" sldId="273"/>
            <ac:cxnSpMk id="29" creationId="{BA3BD8AF-66AC-49EF-A8BF-4E5707C49113}"/>
          </ac:cxnSpMkLst>
        </pc:cxnChg>
      </pc:sldChg>
      <pc:sldMasterChg chg="modTransition modSldLayout">
        <pc:chgData name="Esenwein Benjamin (inf20074)" userId="7720cf97-c6ae-4bac-a435-f995da81a4ba" providerId="ADAL" clId="{66BD89BB-1F64-4C31-8A39-7CD03BA7EE7C}" dt="2021-11-08T16:45:22.750" v="1988"/>
        <pc:sldMasterMkLst>
          <pc:docMk/>
          <pc:sldMasterMk cId="4145530830" sldId="2147483648"/>
        </pc:sldMasterMkLst>
        <pc:sldLayoutChg chg="modTransition">
          <pc:chgData name="Esenwein Benjamin (inf20074)" userId="7720cf97-c6ae-4bac-a435-f995da81a4ba" providerId="ADAL" clId="{66BD89BB-1F64-4C31-8A39-7CD03BA7EE7C}" dt="2021-11-08T16:45:22.750" v="1988"/>
          <pc:sldLayoutMkLst>
            <pc:docMk/>
            <pc:sldMasterMk cId="4145530830" sldId="2147483648"/>
            <pc:sldLayoutMk cId="1523920087" sldId="2147483649"/>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3688355300" sldId="2147483650"/>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13148764" sldId="2147483651"/>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218366721" sldId="2147483652"/>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1831998497" sldId="2147483653"/>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833997531" sldId="2147483654"/>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733043906" sldId="2147483655"/>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26675919" sldId="2147483656"/>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1216304292" sldId="2147483657"/>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2320620289" sldId="2147483658"/>
          </pc:sldLayoutMkLst>
        </pc:sldLayoutChg>
        <pc:sldLayoutChg chg="modTransition">
          <pc:chgData name="Esenwein Benjamin (inf20074)" userId="7720cf97-c6ae-4bac-a435-f995da81a4ba" providerId="ADAL" clId="{66BD89BB-1F64-4C31-8A39-7CD03BA7EE7C}" dt="2021-11-08T16:45:22.750" v="1988"/>
          <pc:sldLayoutMkLst>
            <pc:docMk/>
            <pc:sldMasterMk cId="4145530830" sldId="2147483648"/>
            <pc:sldLayoutMk cId="4021944686" sldId="2147483659"/>
          </pc:sldLayoutMkLst>
        </pc:sldLayoutChg>
      </pc:sldMasterChg>
    </pc:docChg>
  </pc:docChgLst>
  <pc:docChgLst>
    <pc:chgData name="Plaschko Yannis (inf20093)" userId="S::inf20093@lehre.dhbw-stuttgart.de::f4d33fb3-2c8f-4127-90f7-f67e7a622ff7" providerId="AD" clId="Web-{A0531A10-4470-AF7D-919D-7FD57CDFF1C1}"/>
    <pc:docChg chg="modSld">
      <pc:chgData name="Plaschko Yannis (inf20093)" userId="S::inf20093@lehre.dhbw-stuttgart.de::f4d33fb3-2c8f-4127-90f7-f67e7a622ff7" providerId="AD" clId="Web-{A0531A10-4470-AF7D-919D-7FD57CDFF1C1}" dt="2021-11-08T16:22:44.789" v="53" actId="1076"/>
      <pc:docMkLst>
        <pc:docMk/>
      </pc:docMkLst>
      <pc:sldChg chg="addSp delSp modSp">
        <pc:chgData name="Plaschko Yannis (inf20093)" userId="S::inf20093@lehre.dhbw-stuttgart.de::f4d33fb3-2c8f-4127-90f7-f67e7a622ff7" providerId="AD" clId="Web-{A0531A10-4470-AF7D-919D-7FD57CDFF1C1}" dt="2021-11-08T16:22:44.789" v="53" actId="1076"/>
        <pc:sldMkLst>
          <pc:docMk/>
          <pc:sldMk cId="3942132956" sldId="263"/>
        </pc:sldMkLst>
        <pc:spChg chg="mod">
          <ac:chgData name="Plaschko Yannis (inf20093)" userId="S::inf20093@lehre.dhbw-stuttgart.de::f4d33fb3-2c8f-4127-90f7-f67e7a622ff7" providerId="AD" clId="Web-{A0531A10-4470-AF7D-919D-7FD57CDFF1C1}" dt="2021-11-08T16:22:32.007" v="50" actId="20577"/>
          <ac:spMkLst>
            <pc:docMk/>
            <pc:sldMk cId="3942132956" sldId="263"/>
            <ac:spMk id="7" creationId="{FC78B868-2DAB-42D6-8796-474CB0AE7293}"/>
          </ac:spMkLst>
        </pc:spChg>
        <pc:picChg chg="add del mod">
          <ac:chgData name="Plaschko Yannis (inf20093)" userId="S::inf20093@lehre.dhbw-stuttgart.de::f4d33fb3-2c8f-4127-90f7-f67e7a622ff7" providerId="AD" clId="Web-{A0531A10-4470-AF7D-919D-7FD57CDFF1C1}" dt="2021-11-08T16:18:55.306" v="3"/>
          <ac:picMkLst>
            <pc:docMk/>
            <pc:sldMk cId="3942132956" sldId="263"/>
            <ac:picMk id="6" creationId="{272CF389-6641-47AF-B22E-AC7EF7B4E966}"/>
          </ac:picMkLst>
        </pc:picChg>
        <pc:picChg chg="mod">
          <ac:chgData name="Plaschko Yannis (inf20093)" userId="S::inf20093@lehre.dhbw-stuttgart.de::f4d33fb3-2c8f-4127-90f7-f67e7a622ff7" providerId="AD" clId="Web-{A0531A10-4470-AF7D-919D-7FD57CDFF1C1}" dt="2021-11-08T16:22:44.789" v="53" actId="1076"/>
          <ac:picMkLst>
            <pc:docMk/>
            <pc:sldMk cId="3942132956" sldId="263"/>
            <ac:picMk id="10" creationId="{5E607E01-D6E5-413B-B7FB-B23E944BF295}"/>
          </ac:picMkLst>
        </pc:picChg>
        <pc:picChg chg="add del mod">
          <ac:chgData name="Plaschko Yannis (inf20093)" userId="S::inf20093@lehre.dhbw-stuttgart.de::f4d33fb3-2c8f-4127-90f7-f67e7a622ff7" providerId="AD" clId="Web-{A0531A10-4470-AF7D-919D-7FD57CDFF1C1}" dt="2021-11-08T16:19:03.057" v="6"/>
          <ac:picMkLst>
            <pc:docMk/>
            <pc:sldMk cId="3942132956" sldId="263"/>
            <ac:picMk id="11" creationId="{2FB80C82-3657-4825-BFE5-A5FF7B84D852}"/>
          </ac:picMkLst>
        </pc:picChg>
        <pc:picChg chg="add mod">
          <ac:chgData name="Plaschko Yannis (inf20093)" userId="S::inf20093@lehre.dhbw-stuttgart.de::f4d33fb3-2c8f-4127-90f7-f67e7a622ff7" providerId="AD" clId="Web-{A0531A10-4470-AF7D-919D-7FD57CDFF1C1}" dt="2021-11-08T16:20:28.546" v="43" actId="1076"/>
          <ac:picMkLst>
            <pc:docMk/>
            <pc:sldMk cId="3942132956" sldId="263"/>
            <ac:picMk id="12" creationId="{8FBA7D60-6CC6-40A9-926E-775EAA84B231}"/>
          </ac:picMkLst>
        </pc:picChg>
      </pc:sldChg>
    </pc:docChg>
  </pc:docChgLst>
  <pc:docChgLst>
    <pc:chgData name="Plaschko Yannis (inf20093)" userId="S::inf20093@lehre.dhbw-stuttgart.de::f4d33fb3-2c8f-4127-90f7-f67e7a622ff7" providerId="AD" clId="Web-{95D04942-A7D3-BB39-8E2F-4180869ADAA5}"/>
    <pc:docChg chg="modSld">
      <pc:chgData name="Plaschko Yannis (inf20093)" userId="S::inf20093@lehre.dhbw-stuttgart.de::f4d33fb3-2c8f-4127-90f7-f67e7a622ff7" providerId="AD" clId="Web-{95D04942-A7D3-BB39-8E2F-4180869ADAA5}" dt="2021-11-10T15:32:26.864" v="7" actId="1076"/>
      <pc:docMkLst>
        <pc:docMk/>
      </pc:docMkLst>
      <pc:sldChg chg="addSp delSp modSp">
        <pc:chgData name="Plaschko Yannis (inf20093)" userId="S::inf20093@lehre.dhbw-stuttgart.de::f4d33fb3-2c8f-4127-90f7-f67e7a622ff7" providerId="AD" clId="Web-{95D04942-A7D3-BB39-8E2F-4180869ADAA5}" dt="2021-11-10T15:32:26.864" v="7" actId="1076"/>
        <pc:sldMkLst>
          <pc:docMk/>
          <pc:sldMk cId="3111845278" sldId="267"/>
        </pc:sldMkLst>
        <pc:picChg chg="add del mod">
          <ac:chgData name="Plaschko Yannis (inf20093)" userId="S::inf20093@lehre.dhbw-stuttgart.de::f4d33fb3-2c8f-4127-90f7-f67e7a622ff7" providerId="AD" clId="Web-{95D04942-A7D3-BB39-8E2F-4180869ADAA5}" dt="2021-11-10T15:30:30.811" v="4"/>
          <ac:picMkLst>
            <pc:docMk/>
            <pc:sldMk cId="3111845278" sldId="267"/>
            <ac:picMk id="5" creationId="{E28D88D2-03B0-4A08-9935-C8B6C9333C64}"/>
          </ac:picMkLst>
        </pc:picChg>
        <pc:picChg chg="add mod">
          <ac:chgData name="Plaschko Yannis (inf20093)" userId="S::inf20093@lehre.dhbw-stuttgart.de::f4d33fb3-2c8f-4127-90f7-f67e7a622ff7" providerId="AD" clId="Web-{95D04942-A7D3-BB39-8E2F-4180869ADAA5}" dt="2021-11-10T15:32:26.864" v="7" actId="1076"/>
          <ac:picMkLst>
            <pc:docMk/>
            <pc:sldMk cId="3111845278" sldId="267"/>
            <ac:picMk id="8" creationId="{E3CAA7F0-A921-49C7-8D0C-768B1F5592CD}"/>
          </ac:picMkLst>
        </pc:picChg>
      </pc:sldChg>
    </pc:docChg>
  </pc:docChgLst>
  <pc:docChgLst>
    <pc:chgData name="Laura" userId="b6dee9c5-cc36-4888-b156-97d84b7a0163" providerId="ADAL" clId="{B54DDF13-DC95-4D47-A585-CFA795214509}"/>
    <pc:docChg chg="undo redo custSel delSld modSld">
      <pc:chgData name="Laura" userId="b6dee9c5-cc36-4888-b156-97d84b7a0163" providerId="ADAL" clId="{B54DDF13-DC95-4D47-A585-CFA795214509}" dt="2021-11-10T17:13:06.362" v="558" actId="2696"/>
      <pc:docMkLst>
        <pc:docMk/>
      </pc:docMkLst>
      <pc:sldChg chg="modNotesTx">
        <pc:chgData name="Laura" userId="b6dee9c5-cc36-4888-b156-97d84b7a0163" providerId="ADAL" clId="{B54DDF13-DC95-4D47-A585-CFA795214509}" dt="2021-11-10T15:56:54.154" v="221" actId="20577"/>
        <pc:sldMkLst>
          <pc:docMk/>
          <pc:sldMk cId="2505959144" sldId="256"/>
        </pc:sldMkLst>
      </pc:sldChg>
      <pc:sldChg chg="addSp modSp mod">
        <pc:chgData name="Laura" userId="b6dee9c5-cc36-4888-b156-97d84b7a0163" providerId="ADAL" clId="{B54DDF13-DC95-4D47-A585-CFA795214509}" dt="2021-11-10T16:57:08.863" v="508" actId="166"/>
        <pc:sldMkLst>
          <pc:docMk/>
          <pc:sldMk cId="1575568240" sldId="257"/>
        </pc:sldMkLst>
        <pc:spChg chg="mod">
          <ac:chgData name="Laura" userId="b6dee9c5-cc36-4888-b156-97d84b7a0163" providerId="ADAL" clId="{B54DDF13-DC95-4D47-A585-CFA795214509}" dt="2021-11-10T15:11:00.246" v="12" actId="20577"/>
          <ac:spMkLst>
            <pc:docMk/>
            <pc:sldMk cId="1575568240" sldId="257"/>
            <ac:spMk id="3" creationId="{DF539375-44E3-4147-BAE7-6E5166F80167}"/>
          </ac:spMkLst>
        </pc:spChg>
        <pc:spChg chg="ord">
          <ac:chgData name="Laura" userId="b6dee9c5-cc36-4888-b156-97d84b7a0163" providerId="ADAL" clId="{B54DDF13-DC95-4D47-A585-CFA795214509}" dt="2021-11-10T16:57:08.863" v="508" actId="166"/>
          <ac:spMkLst>
            <pc:docMk/>
            <pc:sldMk cId="1575568240" sldId="257"/>
            <ac:spMk id="8" creationId="{49CE44EA-F4B1-4B54-B01D-7F853505004E}"/>
          </ac:spMkLst>
        </pc:spChg>
        <pc:spChg chg="add mod">
          <ac:chgData name="Laura" userId="b6dee9c5-cc36-4888-b156-97d84b7a0163" providerId="ADAL" clId="{B54DDF13-DC95-4D47-A585-CFA795214509}" dt="2021-11-10T16:57:01.434" v="505" actId="207"/>
          <ac:spMkLst>
            <pc:docMk/>
            <pc:sldMk cId="1575568240" sldId="257"/>
            <ac:spMk id="11" creationId="{FE8486AE-0B22-4A2F-AAEB-A9E9777DF897}"/>
          </ac:spMkLst>
        </pc:spChg>
        <pc:spChg chg="add mod">
          <ac:chgData name="Laura" userId="b6dee9c5-cc36-4888-b156-97d84b7a0163" providerId="ADAL" clId="{B54DDF13-DC95-4D47-A585-CFA795214509}" dt="2021-11-10T16:57:01.434" v="505" actId="207"/>
          <ac:spMkLst>
            <pc:docMk/>
            <pc:sldMk cId="1575568240" sldId="257"/>
            <ac:spMk id="12" creationId="{A3E9974F-677D-43C4-ABD5-206FDCE7833B}"/>
          </ac:spMkLst>
        </pc:spChg>
        <pc:spChg chg="add mod">
          <ac:chgData name="Laura" userId="b6dee9c5-cc36-4888-b156-97d84b7a0163" providerId="ADAL" clId="{B54DDF13-DC95-4D47-A585-CFA795214509}" dt="2021-11-10T16:57:01.434" v="505" actId="207"/>
          <ac:spMkLst>
            <pc:docMk/>
            <pc:sldMk cId="1575568240" sldId="257"/>
            <ac:spMk id="13" creationId="{2CE22E48-7F81-4358-BE5F-61F07F2111F8}"/>
          </ac:spMkLst>
        </pc:spChg>
        <pc:spChg chg="add mod">
          <ac:chgData name="Laura" userId="b6dee9c5-cc36-4888-b156-97d84b7a0163" providerId="ADAL" clId="{B54DDF13-DC95-4D47-A585-CFA795214509}" dt="2021-11-10T16:57:01.434" v="505" actId="207"/>
          <ac:spMkLst>
            <pc:docMk/>
            <pc:sldMk cId="1575568240" sldId="257"/>
            <ac:spMk id="14" creationId="{9235CBCA-E9D4-45C1-8DFE-2A5CD2761BA8}"/>
          </ac:spMkLst>
        </pc:spChg>
        <pc:spChg chg="add mod">
          <ac:chgData name="Laura" userId="b6dee9c5-cc36-4888-b156-97d84b7a0163" providerId="ADAL" clId="{B54DDF13-DC95-4D47-A585-CFA795214509}" dt="2021-11-10T16:57:01.434" v="505" actId="207"/>
          <ac:spMkLst>
            <pc:docMk/>
            <pc:sldMk cId="1575568240" sldId="257"/>
            <ac:spMk id="15" creationId="{07A668D7-1DA3-45CA-9217-9E0ADBF4AA4D}"/>
          </ac:spMkLst>
        </pc:spChg>
        <pc:spChg chg="add mod">
          <ac:chgData name="Laura" userId="b6dee9c5-cc36-4888-b156-97d84b7a0163" providerId="ADAL" clId="{B54DDF13-DC95-4D47-A585-CFA795214509}" dt="2021-11-10T16:57:01.434" v="505" actId="207"/>
          <ac:spMkLst>
            <pc:docMk/>
            <pc:sldMk cId="1575568240" sldId="257"/>
            <ac:spMk id="16" creationId="{D3F36C19-9615-4DEA-94E5-5C44F53D0942}"/>
          </ac:spMkLst>
        </pc:spChg>
        <pc:spChg chg="add mod">
          <ac:chgData name="Laura" userId="b6dee9c5-cc36-4888-b156-97d84b7a0163" providerId="ADAL" clId="{B54DDF13-DC95-4D47-A585-CFA795214509}" dt="2021-11-10T16:57:01.434" v="505" actId="207"/>
          <ac:spMkLst>
            <pc:docMk/>
            <pc:sldMk cId="1575568240" sldId="257"/>
            <ac:spMk id="17" creationId="{B2D777E6-BD25-4B35-9FAA-989F9B8468DC}"/>
          </ac:spMkLst>
        </pc:spChg>
        <pc:spChg chg="add mod ord">
          <ac:chgData name="Laura" userId="b6dee9c5-cc36-4888-b156-97d84b7a0163" providerId="ADAL" clId="{B54DDF13-DC95-4D47-A585-CFA795214509}" dt="2021-11-10T16:57:05.436" v="507" actId="166"/>
          <ac:spMkLst>
            <pc:docMk/>
            <pc:sldMk cId="1575568240" sldId="257"/>
            <ac:spMk id="18" creationId="{27FD9119-6CC2-49A2-8AA8-7817F2AC84BD}"/>
          </ac:spMkLst>
        </pc:spChg>
        <pc:spChg chg="add mod">
          <ac:chgData name="Laura" userId="b6dee9c5-cc36-4888-b156-97d84b7a0163" providerId="ADAL" clId="{B54DDF13-DC95-4D47-A585-CFA795214509}" dt="2021-11-10T16:45:48.958" v="459" actId="1076"/>
          <ac:spMkLst>
            <pc:docMk/>
            <pc:sldMk cId="1575568240" sldId="257"/>
            <ac:spMk id="19" creationId="{D992AAE6-FDB3-4376-82C5-EACB6B766CBA}"/>
          </ac:spMkLst>
        </pc:spChg>
        <pc:cxnChg chg="add mod">
          <ac:chgData name="Laura" userId="b6dee9c5-cc36-4888-b156-97d84b7a0163" providerId="ADAL" clId="{B54DDF13-DC95-4D47-A585-CFA795214509}" dt="2021-11-10T15:30:11.751" v="143" actId="14100"/>
          <ac:cxnSpMkLst>
            <pc:docMk/>
            <pc:sldMk cId="1575568240" sldId="257"/>
            <ac:cxnSpMk id="5" creationId="{937A5EEC-7461-4917-B053-8C17E69D3EAA}"/>
          </ac:cxnSpMkLst>
        </pc:cxnChg>
      </pc:sldChg>
      <pc:sldChg chg="addSp modSp mod modNotesTx">
        <pc:chgData name="Laura" userId="b6dee9c5-cc36-4888-b156-97d84b7a0163" providerId="ADAL" clId="{B54DDF13-DC95-4D47-A585-CFA795214509}" dt="2021-11-10T17:00:47.483" v="519" actId="167"/>
        <pc:sldMkLst>
          <pc:docMk/>
          <pc:sldMk cId="719139584" sldId="258"/>
        </pc:sldMkLst>
        <pc:spChg chg="mod">
          <ac:chgData name="Laura" userId="b6dee9c5-cc36-4888-b156-97d84b7a0163" providerId="ADAL" clId="{B54DDF13-DC95-4D47-A585-CFA795214509}" dt="2021-11-10T16:49:43.163" v="467" actId="1076"/>
          <ac:spMkLst>
            <pc:docMk/>
            <pc:sldMk cId="719139584" sldId="258"/>
            <ac:spMk id="2" creationId="{8E43454D-15E9-4568-97E9-95D78897E538}"/>
          </ac:spMkLst>
        </pc:spChg>
        <pc:spChg chg="add mod">
          <ac:chgData name="Laura" userId="b6dee9c5-cc36-4888-b156-97d84b7a0163" providerId="ADAL" clId="{B54DDF13-DC95-4D47-A585-CFA795214509}" dt="2021-11-10T16:49:31.342" v="464" actId="207"/>
          <ac:spMkLst>
            <pc:docMk/>
            <pc:sldMk cId="719139584" sldId="258"/>
            <ac:spMk id="9" creationId="{BEC9ECC9-4211-476A-81B4-8185174D826A}"/>
          </ac:spMkLst>
        </pc:spChg>
        <pc:spChg chg="add mod">
          <ac:chgData name="Laura" userId="b6dee9c5-cc36-4888-b156-97d84b7a0163" providerId="ADAL" clId="{B54DDF13-DC95-4D47-A585-CFA795214509}" dt="2021-11-10T16:49:01.970" v="463" actId="207"/>
          <ac:spMkLst>
            <pc:docMk/>
            <pc:sldMk cId="719139584" sldId="258"/>
            <ac:spMk id="10" creationId="{9BC203D4-27A5-498F-BD18-FA5D28D9870B}"/>
          </ac:spMkLst>
        </pc:spChg>
        <pc:spChg chg="add mod">
          <ac:chgData name="Laura" userId="b6dee9c5-cc36-4888-b156-97d84b7a0163" providerId="ADAL" clId="{B54DDF13-DC95-4D47-A585-CFA795214509}" dt="2021-11-10T16:49:31.342" v="464" actId="207"/>
          <ac:spMkLst>
            <pc:docMk/>
            <pc:sldMk cId="719139584" sldId="258"/>
            <ac:spMk id="11" creationId="{C592ABF4-CEDC-4628-9F7B-83CCA72E3EEE}"/>
          </ac:spMkLst>
        </pc:spChg>
        <pc:spChg chg="add mod">
          <ac:chgData name="Laura" userId="b6dee9c5-cc36-4888-b156-97d84b7a0163" providerId="ADAL" clId="{B54DDF13-DC95-4D47-A585-CFA795214509}" dt="2021-11-10T16:49:31.342" v="464" actId="207"/>
          <ac:spMkLst>
            <pc:docMk/>
            <pc:sldMk cId="719139584" sldId="258"/>
            <ac:spMk id="12" creationId="{0939BD5A-5FE2-444A-ACF8-D050C8E064BC}"/>
          </ac:spMkLst>
        </pc:spChg>
        <pc:spChg chg="add mod">
          <ac:chgData name="Laura" userId="b6dee9c5-cc36-4888-b156-97d84b7a0163" providerId="ADAL" clId="{B54DDF13-DC95-4D47-A585-CFA795214509}" dt="2021-11-10T16:49:31.342" v="464" actId="207"/>
          <ac:spMkLst>
            <pc:docMk/>
            <pc:sldMk cId="719139584" sldId="258"/>
            <ac:spMk id="13" creationId="{DD63B2AE-C1B5-4451-B3C5-8543168935BF}"/>
          </ac:spMkLst>
        </pc:spChg>
        <pc:spChg chg="add mod">
          <ac:chgData name="Laura" userId="b6dee9c5-cc36-4888-b156-97d84b7a0163" providerId="ADAL" clId="{B54DDF13-DC95-4D47-A585-CFA795214509}" dt="2021-11-10T16:49:31.342" v="464" actId="207"/>
          <ac:spMkLst>
            <pc:docMk/>
            <pc:sldMk cId="719139584" sldId="258"/>
            <ac:spMk id="14" creationId="{578BD130-2B86-452B-A497-7F6322A84756}"/>
          </ac:spMkLst>
        </pc:spChg>
        <pc:spChg chg="mod ord">
          <ac:chgData name="Laura" userId="b6dee9c5-cc36-4888-b156-97d84b7a0163" providerId="ADAL" clId="{B54DDF13-DC95-4D47-A585-CFA795214509}" dt="2021-11-10T17:00:47.483" v="519" actId="167"/>
          <ac:spMkLst>
            <pc:docMk/>
            <pc:sldMk cId="719139584" sldId="258"/>
            <ac:spMk id="15" creationId="{1DD9A950-E8F2-4681-B140-33159C406AAB}"/>
          </ac:spMkLst>
        </pc:spChg>
        <pc:spChg chg="add mod">
          <ac:chgData name="Laura" userId="b6dee9c5-cc36-4888-b156-97d84b7a0163" providerId="ADAL" clId="{B54DDF13-DC95-4D47-A585-CFA795214509}" dt="2021-11-10T16:49:31.342" v="464" actId="207"/>
          <ac:spMkLst>
            <pc:docMk/>
            <pc:sldMk cId="719139584" sldId="258"/>
            <ac:spMk id="18" creationId="{78F100DB-A976-49DE-A569-2E98ADDC27E3}"/>
          </ac:spMkLst>
        </pc:spChg>
        <pc:spChg chg="add mod ord">
          <ac:chgData name="Laura" userId="b6dee9c5-cc36-4888-b156-97d84b7a0163" providerId="ADAL" clId="{B54DDF13-DC95-4D47-A585-CFA795214509}" dt="2021-11-10T16:50:47.603" v="477" actId="167"/>
          <ac:spMkLst>
            <pc:docMk/>
            <pc:sldMk cId="719139584" sldId="258"/>
            <ac:spMk id="19" creationId="{90691A9C-183C-4D16-A251-02B94D6CCBD1}"/>
          </ac:spMkLst>
        </pc:spChg>
        <pc:spChg chg="add mod ord">
          <ac:chgData name="Laura" userId="b6dee9c5-cc36-4888-b156-97d84b7a0163" providerId="ADAL" clId="{B54DDF13-DC95-4D47-A585-CFA795214509}" dt="2021-11-10T16:50:50.090" v="478" actId="171"/>
          <ac:spMkLst>
            <pc:docMk/>
            <pc:sldMk cId="719139584" sldId="258"/>
            <ac:spMk id="20" creationId="{91D2FAC1-CE8B-4738-9296-4CB614522BC7}"/>
          </ac:spMkLst>
        </pc:spChg>
      </pc:sldChg>
      <pc:sldChg chg="addSp delSp modSp mod">
        <pc:chgData name="Laura" userId="b6dee9c5-cc36-4888-b156-97d84b7a0163" providerId="ADAL" clId="{B54DDF13-DC95-4D47-A585-CFA795214509}" dt="2021-11-10T17:04:58.814" v="550" actId="167"/>
        <pc:sldMkLst>
          <pc:docMk/>
          <pc:sldMk cId="452856955" sldId="259"/>
        </pc:sldMkLst>
        <pc:spChg chg="ord">
          <ac:chgData name="Laura" userId="b6dee9c5-cc36-4888-b156-97d84b7a0163" providerId="ADAL" clId="{B54DDF13-DC95-4D47-A585-CFA795214509}" dt="2021-11-10T17:04:58.814" v="550" actId="167"/>
          <ac:spMkLst>
            <pc:docMk/>
            <pc:sldMk cId="452856955" sldId="259"/>
            <ac:spMk id="17" creationId="{E6E5A29A-75DA-40A7-9FF3-18AE87E100B5}"/>
          </ac:spMkLst>
        </pc:spChg>
        <pc:spChg chg="add mod">
          <ac:chgData name="Laura" userId="b6dee9c5-cc36-4888-b156-97d84b7a0163" providerId="ADAL" clId="{B54DDF13-DC95-4D47-A585-CFA795214509}" dt="2021-11-10T16:56:13.838" v="498" actId="207"/>
          <ac:spMkLst>
            <pc:docMk/>
            <pc:sldMk cId="452856955" sldId="259"/>
            <ac:spMk id="26" creationId="{F2B79D3E-7830-48CE-9FAA-564ED3B2E51D}"/>
          </ac:spMkLst>
        </pc:spChg>
        <pc:spChg chg="add mod">
          <ac:chgData name="Laura" userId="b6dee9c5-cc36-4888-b156-97d84b7a0163" providerId="ADAL" clId="{B54DDF13-DC95-4D47-A585-CFA795214509}" dt="2021-11-10T16:56:13.838" v="498" actId="207"/>
          <ac:spMkLst>
            <pc:docMk/>
            <pc:sldMk cId="452856955" sldId="259"/>
            <ac:spMk id="27" creationId="{D6B9F240-DA94-4F81-86C5-79DB5752BFA7}"/>
          </ac:spMkLst>
        </pc:spChg>
        <pc:spChg chg="add mod">
          <ac:chgData name="Laura" userId="b6dee9c5-cc36-4888-b156-97d84b7a0163" providerId="ADAL" clId="{B54DDF13-DC95-4D47-A585-CFA795214509}" dt="2021-11-10T16:56:13.838" v="498" actId="207"/>
          <ac:spMkLst>
            <pc:docMk/>
            <pc:sldMk cId="452856955" sldId="259"/>
            <ac:spMk id="28" creationId="{D3FA81CC-9F07-45C8-9344-9369B58B01CF}"/>
          </ac:spMkLst>
        </pc:spChg>
        <pc:spChg chg="add mod">
          <ac:chgData name="Laura" userId="b6dee9c5-cc36-4888-b156-97d84b7a0163" providerId="ADAL" clId="{B54DDF13-DC95-4D47-A585-CFA795214509}" dt="2021-11-10T16:56:13.838" v="498" actId="207"/>
          <ac:spMkLst>
            <pc:docMk/>
            <pc:sldMk cId="452856955" sldId="259"/>
            <ac:spMk id="29" creationId="{E92F2DA4-5AEB-4D5B-9968-94A4CEFDB893}"/>
          </ac:spMkLst>
        </pc:spChg>
        <pc:spChg chg="add mod">
          <ac:chgData name="Laura" userId="b6dee9c5-cc36-4888-b156-97d84b7a0163" providerId="ADAL" clId="{B54DDF13-DC95-4D47-A585-CFA795214509}" dt="2021-11-10T16:56:13.838" v="498" actId="207"/>
          <ac:spMkLst>
            <pc:docMk/>
            <pc:sldMk cId="452856955" sldId="259"/>
            <ac:spMk id="30" creationId="{4E218B74-5243-415B-9655-E58BE56AEFC7}"/>
          </ac:spMkLst>
        </pc:spChg>
        <pc:spChg chg="add mod ord">
          <ac:chgData name="Laura" userId="b6dee9c5-cc36-4888-b156-97d84b7a0163" providerId="ADAL" clId="{B54DDF13-DC95-4D47-A585-CFA795214509}" dt="2021-11-10T16:56:18.440" v="499" actId="166"/>
          <ac:spMkLst>
            <pc:docMk/>
            <pc:sldMk cId="452856955" sldId="259"/>
            <ac:spMk id="31" creationId="{19D9E93B-98EB-420F-9357-38A238F52743}"/>
          </ac:spMkLst>
        </pc:spChg>
        <pc:spChg chg="add del mod">
          <ac:chgData name="Laura" userId="b6dee9c5-cc36-4888-b156-97d84b7a0163" providerId="ADAL" clId="{B54DDF13-DC95-4D47-A585-CFA795214509}" dt="2021-11-10T17:01:07.899" v="523" actId="21"/>
          <ac:spMkLst>
            <pc:docMk/>
            <pc:sldMk cId="452856955" sldId="259"/>
            <ac:spMk id="32" creationId="{D563C1BD-737A-4C8E-AEDA-C11D93CD3966}"/>
          </ac:spMkLst>
        </pc:spChg>
        <pc:cxnChg chg="add mod">
          <ac:chgData name="Laura" userId="b6dee9c5-cc36-4888-b156-97d84b7a0163" providerId="ADAL" clId="{B54DDF13-DC95-4D47-A585-CFA795214509}" dt="2021-11-10T15:30:40.983" v="145"/>
          <ac:cxnSpMkLst>
            <pc:docMk/>
            <pc:sldMk cId="452856955" sldId="259"/>
            <ac:cxnSpMk id="14" creationId="{5630DF80-EB0C-4207-B4D8-298E0A44F081}"/>
          </ac:cxnSpMkLst>
        </pc:cxnChg>
      </pc:sldChg>
      <pc:sldChg chg="addSp modSp del mod">
        <pc:chgData name="Laura" userId="b6dee9c5-cc36-4888-b156-97d84b7a0163" providerId="ADAL" clId="{B54DDF13-DC95-4D47-A585-CFA795214509}" dt="2021-11-10T15:59:54.940" v="229" actId="2696"/>
        <pc:sldMkLst>
          <pc:docMk/>
          <pc:sldMk cId="1356689989" sldId="260"/>
        </pc:sldMkLst>
        <pc:graphicFrameChg chg="mod">
          <ac:chgData name="Laura" userId="b6dee9c5-cc36-4888-b156-97d84b7a0163" providerId="ADAL" clId="{B54DDF13-DC95-4D47-A585-CFA795214509}" dt="2021-11-10T15:52:39.913" v="215"/>
          <ac:graphicFrameMkLst>
            <pc:docMk/>
            <pc:sldMk cId="1356689989" sldId="260"/>
            <ac:graphicFrameMk id="9" creationId="{60A33CBF-DE16-4C1D-BF35-F06D1970B5CF}"/>
          </ac:graphicFrameMkLst>
        </pc:graphicFrameChg>
        <pc:cxnChg chg="add mod">
          <ac:chgData name="Laura" userId="b6dee9c5-cc36-4888-b156-97d84b7a0163" providerId="ADAL" clId="{B54DDF13-DC95-4D47-A585-CFA795214509}" dt="2021-11-10T15:30:44.493" v="146"/>
          <ac:cxnSpMkLst>
            <pc:docMk/>
            <pc:sldMk cId="1356689989" sldId="260"/>
            <ac:cxnSpMk id="5" creationId="{8B5D101D-A589-4C3B-9061-C7CE7FE9E84E}"/>
          </ac:cxnSpMkLst>
        </pc:cxnChg>
        <pc:cxnChg chg="mod">
          <ac:chgData name="Laura" userId="b6dee9c5-cc36-4888-b156-97d84b7a0163" providerId="ADAL" clId="{B54DDF13-DC95-4D47-A585-CFA795214509}" dt="2021-11-10T15:51:19.654" v="208" actId="208"/>
          <ac:cxnSpMkLst>
            <pc:docMk/>
            <pc:sldMk cId="1356689989" sldId="260"/>
            <ac:cxnSpMk id="6" creationId="{5866BF4A-F283-4EF4-92EA-27F2B1E24C51}"/>
          </ac:cxnSpMkLst>
        </pc:cxnChg>
      </pc:sldChg>
      <pc:sldChg chg="addSp delSp modSp del mod">
        <pc:chgData name="Laura" userId="b6dee9c5-cc36-4888-b156-97d84b7a0163" providerId="ADAL" clId="{B54DDF13-DC95-4D47-A585-CFA795214509}" dt="2021-11-10T16:26:59.854" v="327" actId="2696"/>
        <pc:sldMkLst>
          <pc:docMk/>
          <pc:sldMk cId="2980803954" sldId="261"/>
        </pc:sldMkLst>
        <pc:graphicFrameChg chg="mod">
          <ac:chgData name="Laura" userId="b6dee9c5-cc36-4888-b156-97d84b7a0163" providerId="ADAL" clId="{B54DDF13-DC95-4D47-A585-CFA795214509}" dt="2021-11-10T16:12:54.309" v="243"/>
          <ac:graphicFrameMkLst>
            <pc:docMk/>
            <pc:sldMk cId="2980803954" sldId="261"/>
            <ac:graphicFrameMk id="10" creationId="{9FB93DCE-8C55-4EAB-8730-8EC83B7A794C}"/>
          </ac:graphicFrameMkLst>
        </pc:graphicFrameChg>
        <pc:cxnChg chg="add del mod">
          <ac:chgData name="Laura" userId="b6dee9c5-cc36-4888-b156-97d84b7a0163" providerId="ADAL" clId="{B54DDF13-DC95-4D47-A585-CFA795214509}" dt="2021-11-10T15:31:25.951" v="151" actId="21"/>
          <ac:cxnSpMkLst>
            <pc:docMk/>
            <pc:sldMk cId="2980803954" sldId="261"/>
            <ac:cxnSpMk id="5" creationId="{B4F3E929-67D7-4356-A52F-D8DE2ED13F97}"/>
          </ac:cxnSpMkLst>
        </pc:cxnChg>
      </pc:sldChg>
      <pc:sldChg chg="addSp delSp modSp mod">
        <pc:chgData name="Laura" userId="b6dee9c5-cc36-4888-b156-97d84b7a0163" providerId="ADAL" clId="{B54DDF13-DC95-4D47-A585-CFA795214509}" dt="2021-11-10T17:03:22.764" v="540" actId="167"/>
        <pc:sldMkLst>
          <pc:docMk/>
          <pc:sldMk cId="4147236091" sldId="262"/>
        </pc:sldMkLst>
        <pc:spChg chg="mod">
          <ac:chgData name="Laura" userId="b6dee9c5-cc36-4888-b156-97d84b7a0163" providerId="ADAL" clId="{B54DDF13-DC95-4D47-A585-CFA795214509}" dt="2021-11-10T16:02:10.995" v="234" actId="1076"/>
          <ac:spMkLst>
            <pc:docMk/>
            <pc:sldMk cId="4147236091" sldId="262"/>
            <ac:spMk id="12" creationId="{87AD0200-DD05-49D8-A458-EA41761A8DE1}"/>
          </ac:spMkLst>
        </pc:spChg>
        <pc:spChg chg="mod ord">
          <ac:chgData name="Laura" userId="b6dee9c5-cc36-4888-b156-97d84b7a0163" providerId="ADAL" clId="{B54DDF13-DC95-4D47-A585-CFA795214509}" dt="2021-11-10T17:03:22.764" v="540" actId="167"/>
          <ac:spMkLst>
            <pc:docMk/>
            <pc:sldMk cId="4147236091" sldId="262"/>
            <ac:spMk id="15" creationId="{209566E8-9D98-465B-BE0F-01BCCF75D1EA}"/>
          </ac:spMkLst>
        </pc:spChg>
        <pc:spChg chg="ord">
          <ac:chgData name="Laura" userId="b6dee9c5-cc36-4888-b156-97d84b7a0163" providerId="ADAL" clId="{B54DDF13-DC95-4D47-A585-CFA795214509}" dt="2021-11-10T16:54:38.107" v="487" actId="167"/>
          <ac:spMkLst>
            <pc:docMk/>
            <pc:sldMk cId="4147236091" sldId="262"/>
            <ac:spMk id="17" creationId="{4CFD39F8-4CBB-4EE4-8478-BADE98CF2E40}"/>
          </ac:spMkLst>
        </pc:spChg>
        <pc:spChg chg="add mod ord">
          <ac:chgData name="Laura" userId="b6dee9c5-cc36-4888-b156-97d84b7a0163" providerId="ADAL" clId="{B54DDF13-DC95-4D47-A585-CFA795214509}" dt="2021-11-10T16:54:35.226" v="486" actId="167"/>
          <ac:spMkLst>
            <pc:docMk/>
            <pc:sldMk cId="4147236091" sldId="262"/>
            <ac:spMk id="18" creationId="{65F52A42-A9AF-4503-8AF2-4EC1BBF45A1B}"/>
          </ac:spMkLst>
        </pc:spChg>
        <pc:spChg chg="add del mod">
          <ac:chgData name="Laura" userId="b6dee9c5-cc36-4888-b156-97d84b7a0163" providerId="ADAL" clId="{B54DDF13-DC95-4D47-A585-CFA795214509}" dt="2021-11-10T16:40:56.469" v="386"/>
          <ac:spMkLst>
            <pc:docMk/>
            <pc:sldMk cId="4147236091" sldId="262"/>
            <ac:spMk id="19" creationId="{7F23ACD3-15ED-4973-8835-C140C4ED85F1}"/>
          </ac:spMkLst>
        </pc:spChg>
        <pc:spChg chg="add mod ord">
          <ac:chgData name="Laura" userId="b6dee9c5-cc36-4888-b156-97d84b7a0163" providerId="ADAL" clId="{B54DDF13-DC95-4D47-A585-CFA795214509}" dt="2021-11-10T16:54:27.935" v="485" actId="207"/>
          <ac:spMkLst>
            <pc:docMk/>
            <pc:sldMk cId="4147236091" sldId="262"/>
            <ac:spMk id="20" creationId="{CDFA100E-A128-4646-A86D-500F8424EF60}"/>
          </ac:spMkLst>
        </pc:spChg>
        <pc:spChg chg="add del mod">
          <ac:chgData name="Laura" userId="b6dee9c5-cc36-4888-b156-97d84b7a0163" providerId="ADAL" clId="{B54DDF13-DC95-4D47-A585-CFA795214509}" dt="2021-11-10T17:01:58.713" v="535" actId="21"/>
          <ac:spMkLst>
            <pc:docMk/>
            <pc:sldMk cId="4147236091" sldId="262"/>
            <ac:spMk id="21" creationId="{EFDB0F1D-06FB-4FF3-BA0D-D74305FF8E92}"/>
          </ac:spMkLst>
        </pc:spChg>
        <pc:graphicFrameChg chg="mod">
          <ac:chgData name="Laura" userId="b6dee9c5-cc36-4888-b156-97d84b7a0163" providerId="ADAL" clId="{B54DDF13-DC95-4D47-A585-CFA795214509}" dt="2021-11-10T16:02:10.995" v="234" actId="1076"/>
          <ac:graphicFrameMkLst>
            <pc:docMk/>
            <pc:sldMk cId="4147236091" sldId="262"/>
            <ac:graphicFrameMk id="13" creationId="{86E52FFC-05E8-46A6-B4A1-33E2B7A7C8B4}"/>
          </ac:graphicFrameMkLst>
        </pc:graphicFrameChg>
        <pc:picChg chg="mod">
          <ac:chgData name="Laura" userId="b6dee9c5-cc36-4888-b156-97d84b7a0163" providerId="ADAL" clId="{B54DDF13-DC95-4D47-A585-CFA795214509}" dt="2021-11-10T16:02:10.995" v="234" actId="1076"/>
          <ac:picMkLst>
            <pc:docMk/>
            <pc:sldMk cId="4147236091" sldId="262"/>
            <ac:picMk id="9" creationId="{C75CF267-E927-4BB0-BA73-A7F230D085F1}"/>
          </ac:picMkLst>
        </pc:picChg>
        <pc:picChg chg="mod">
          <ac:chgData name="Laura" userId="b6dee9c5-cc36-4888-b156-97d84b7a0163" providerId="ADAL" clId="{B54DDF13-DC95-4D47-A585-CFA795214509}" dt="2021-11-10T16:02:10.995" v="234" actId="1076"/>
          <ac:picMkLst>
            <pc:docMk/>
            <pc:sldMk cId="4147236091" sldId="262"/>
            <ac:picMk id="11" creationId="{A9ED0D2B-E1E9-433D-A571-67069977AB7B}"/>
          </ac:picMkLst>
        </pc:picChg>
        <pc:cxnChg chg="add del mod">
          <ac:chgData name="Laura" userId="b6dee9c5-cc36-4888-b156-97d84b7a0163" providerId="ADAL" clId="{B54DDF13-DC95-4D47-A585-CFA795214509}" dt="2021-11-10T15:31:01.748" v="150"/>
          <ac:cxnSpMkLst>
            <pc:docMk/>
            <pc:sldMk cId="4147236091" sldId="262"/>
            <ac:cxnSpMk id="8" creationId="{392526F4-0613-4C65-BB44-F24A1753E93F}"/>
          </ac:cxnSpMkLst>
        </pc:cxnChg>
      </pc:sldChg>
      <pc:sldChg chg="addSp delSp modSp mod">
        <pc:chgData name="Laura" userId="b6dee9c5-cc36-4888-b156-97d84b7a0163" providerId="ADAL" clId="{B54DDF13-DC95-4D47-A585-CFA795214509}" dt="2021-11-10T17:03:41.091" v="543" actId="166"/>
        <pc:sldMkLst>
          <pc:docMk/>
          <pc:sldMk cId="3942132956" sldId="263"/>
        </pc:sldMkLst>
        <pc:spChg chg="mod">
          <ac:chgData name="Laura" userId="b6dee9c5-cc36-4888-b156-97d84b7a0163" providerId="ADAL" clId="{B54DDF13-DC95-4D47-A585-CFA795214509}" dt="2021-11-10T15:23:10.832" v="79" actId="1076"/>
          <ac:spMkLst>
            <pc:docMk/>
            <pc:sldMk cId="3942132956" sldId="263"/>
            <ac:spMk id="7" creationId="{FC78B868-2DAB-42D6-8796-474CB0AE7293}"/>
          </ac:spMkLst>
        </pc:spChg>
        <pc:spChg chg="mod ord">
          <ac:chgData name="Laura" userId="b6dee9c5-cc36-4888-b156-97d84b7a0163" providerId="ADAL" clId="{B54DDF13-DC95-4D47-A585-CFA795214509}" dt="2021-11-10T17:03:41.091" v="543" actId="166"/>
          <ac:spMkLst>
            <pc:docMk/>
            <pc:sldMk cId="3942132956" sldId="263"/>
            <ac:spMk id="13" creationId="{510F2CD5-8D4D-4B3E-A766-46C21EBB3180}"/>
          </ac:spMkLst>
        </pc:spChg>
        <pc:spChg chg="ord">
          <ac:chgData name="Laura" userId="b6dee9c5-cc36-4888-b156-97d84b7a0163" providerId="ADAL" clId="{B54DDF13-DC95-4D47-A585-CFA795214509}" dt="2021-11-10T16:54:03.845" v="482" actId="167"/>
          <ac:spMkLst>
            <pc:docMk/>
            <pc:sldMk cId="3942132956" sldId="263"/>
            <ac:spMk id="15" creationId="{E349ECFE-6CEA-4AB3-9828-2FBEEFC29540}"/>
          </ac:spMkLst>
        </pc:spChg>
        <pc:spChg chg="add mod ord">
          <ac:chgData name="Laura" userId="b6dee9c5-cc36-4888-b156-97d84b7a0163" providerId="ADAL" clId="{B54DDF13-DC95-4D47-A585-CFA795214509}" dt="2021-11-10T16:53:56.389" v="481" actId="207"/>
          <ac:spMkLst>
            <pc:docMk/>
            <pc:sldMk cId="3942132956" sldId="263"/>
            <ac:spMk id="16" creationId="{CCDE6B28-49C9-4EFD-B8A1-4ACBED39E3FC}"/>
          </ac:spMkLst>
        </pc:spChg>
        <pc:spChg chg="add del mod">
          <ac:chgData name="Laura" userId="b6dee9c5-cc36-4888-b156-97d84b7a0163" providerId="ADAL" clId="{B54DDF13-DC95-4D47-A585-CFA795214509}" dt="2021-11-10T17:03:37.735" v="542" actId="21"/>
          <ac:spMkLst>
            <pc:docMk/>
            <pc:sldMk cId="3942132956" sldId="263"/>
            <ac:spMk id="17" creationId="{1B4D3D75-F96F-4B01-8CF7-E1DC3E2E98B8}"/>
          </ac:spMkLst>
        </pc:spChg>
        <pc:picChg chg="mod">
          <ac:chgData name="Laura" userId="b6dee9c5-cc36-4888-b156-97d84b7a0163" providerId="ADAL" clId="{B54DDF13-DC95-4D47-A585-CFA795214509}" dt="2021-11-10T15:20:14.562" v="31" actId="1076"/>
          <ac:picMkLst>
            <pc:docMk/>
            <pc:sldMk cId="3942132956" sldId="263"/>
            <ac:picMk id="10" creationId="{5E607E01-D6E5-413B-B7FB-B23E944BF295}"/>
          </ac:picMkLst>
        </pc:picChg>
        <pc:picChg chg="mod">
          <ac:chgData name="Laura" userId="b6dee9c5-cc36-4888-b156-97d84b7a0163" providerId="ADAL" clId="{B54DDF13-DC95-4D47-A585-CFA795214509}" dt="2021-11-10T15:20:45.426" v="32" actId="1076"/>
          <ac:picMkLst>
            <pc:docMk/>
            <pc:sldMk cId="3942132956" sldId="263"/>
            <ac:picMk id="12" creationId="{8FBA7D60-6CC6-40A9-926E-775EAA84B231}"/>
          </ac:picMkLst>
        </pc:picChg>
        <pc:picChg chg="add mod">
          <ac:chgData name="Laura" userId="b6dee9c5-cc36-4888-b156-97d84b7a0163" providerId="ADAL" clId="{B54DDF13-DC95-4D47-A585-CFA795214509}" dt="2021-11-10T15:23:27.705" v="82" actId="1076"/>
          <ac:picMkLst>
            <pc:docMk/>
            <pc:sldMk cId="3942132956" sldId="263"/>
            <ac:picMk id="1026" creationId="{C2E1D524-5056-4A41-BAC7-0E98E5E375D4}"/>
          </ac:picMkLst>
        </pc:picChg>
      </pc:sldChg>
      <pc:sldChg chg="addSp delSp modSp mod">
        <pc:chgData name="Laura" userId="b6dee9c5-cc36-4888-b156-97d84b7a0163" providerId="ADAL" clId="{B54DDF13-DC95-4D47-A585-CFA795214509}" dt="2021-11-10T17:04:02.253" v="546" actId="166"/>
        <pc:sldMkLst>
          <pc:docMk/>
          <pc:sldMk cId="3108174479" sldId="264"/>
        </pc:sldMkLst>
        <pc:spChg chg="mod ord">
          <ac:chgData name="Laura" userId="b6dee9c5-cc36-4888-b156-97d84b7a0163" providerId="ADAL" clId="{B54DDF13-DC95-4D47-A585-CFA795214509}" dt="2021-11-10T17:04:02.253" v="546" actId="166"/>
          <ac:spMkLst>
            <pc:docMk/>
            <pc:sldMk cId="3108174479" sldId="264"/>
            <ac:spMk id="8" creationId="{DE20D7D9-ADD6-46E6-94A2-F5082BE29DC5}"/>
          </ac:spMkLst>
        </pc:spChg>
        <pc:spChg chg="ord">
          <ac:chgData name="Laura" userId="b6dee9c5-cc36-4888-b156-97d84b7a0163" providerId="ADAL" clId="{B54DDF13-DC95-4D47-A585-CFA795214509}" dt="2021-11-10T16:36:12.798" v="356" actId="170"/>
          <ac:spMkLst>
            <pc:docMk/>
            <pc:sldMk cId="3108174479" sldId="264"/>
            <ac:spMk id="10" creationId="{9AC20EBF-5404-49CB-AA24-598A015B3747}"/>
          </ac:spMkLst>
        </pc:spChg>
        <pc:spChg chg="add del mod ord">
          <ac:chgData name="Laura" userId="b6dee9c5-cc36-4888-b156-97d84b7a0163" providerId="ADAL" clId="{B54DDF13-DC95-4D47-A585-CFA795214509}" dt="2021-11-10T17:03:59.482" v="545" actId="21"/>
          <ac:spMkLst>
            <pc:docMk/>
            <pc:sldMk cId="3108174479" sldId="264"/>
            <ac:spMk id="11" creationId="{7152BBBF-2F52-4F17-B91A-FF51F38B140A}"/>
          </ac:spMkLst>
        </pc:spChg>
        <pc:picChg chg="ord">
          <ac:chgData name="Laura" userId="b6dee9c5-cc36-4888-b156-97d84b7a0163" providerId="ADAL" clId="{B54DDF13-DC95-4D47-A585-CFA795214509}" dt="2021-11-10T16:35:45.586" v="353" actId="170"/>
          <ac:picMkLst>
            <pc:docMk/>
            <pc:sldMk cId="3108174479" sldId="264"/>
            <ac:picMk id="7" creationId="{A9E99026-33F4-4AA7-BE43-9FCB7BB779AA}"/>
          </ac:picMkLst>
        </pc:picChg>
        <pc:cxnChg chg="del">
          <ac:chgData name="Laura" userId="b6dee9c5-cc36-4888-b156-97d84b7a0163" providerId="ADAL" clId="{B54DDF13-DC95-4D47-A585-CFA795214509}" dt="2021-11-10T15:31:38.521" v="153" actId="21"/>
          <ac:cxnSpMkLst>
            <pc:docMk/>
            <pc:sldMk cId="3108174479" sldId="264"/>
            <ac:cxnSpMk id="5" creationId="{2E5BCD11-7D36-4961-9A02-97755DDE4786}"/>
          </ac:cxnSpMkLst>
        </pc:cxnChg>
      </pc:sldChg>
      <pc:sldChg chg="addSp delSp modSp mod">
        <pc:chgData name="Laura" userId="b6dee9c5-cc36-4888-b156-97d84b7a0163" providerId="ADAL" clId="{B54DDF13-DC95-4D47-A585-CFA795214509}" dt="2021-11-10T17:06:58.128" v="557" actId="14100"/>
        <pc:sldMkLst>
          <pc:docMk/>
          <pc:sldMk cId="943001127" sldId="265"/>
        </pc:sldMkLst>
        <pc:spChg chg="ord">
          <ac:chgData name="Laura" userId="b6dee9c5-cc36-4888-b156-97d84b7a0163" providerId="ADAL" clId="{B54DDF13-DC95-4D47-A585-CFA795214509}" dt="2021-11-10T17:05:10.951" v="552" actId="167"/>
          <ac:spMkLst>
            <pc:docMk/>
            <pc:sldMk cId="943001127" sldId="265"/>
            <ac:spMk id="8" creationId="{5B764A9E-1860-4FBF-82A5-AEB3615DCD65}"/>
          </ac:spMkLst>
        </pc:spChg>
        <pc:spChg chg="add mod">
          <ac:chgData name="Laura" userId="b6dee9c5-cc36-4888-b156-97d84b7a0163" providerId="ADAL" clId="{B54DDF13-DC95-4D47-A585-CFA795214509}" dt="2021-11-10T16:57:24.518" v="509" actId="207"/>
          <ac:spMkLst>
            <pc:docMk/>
            <pc:sldMk cId="943001127" sldId="265"/>
            <ac:spMk id="11" creationId="{7F7B855E-308E-4C8C-A8AE-AAE79BAAC72C}"/>
          </ac:spMkLst>
        </pc:spChg>
        <pc:spChg chg="add mod">
          <ac:chgData name="Laura" userId="b6dee9c5-cc36-4888-b156-97d84b7a0163" providerId="ADAL" clId="{B54DDF13-DC95-4D47-A585-CFA795214509}" dt="2021-11-10T16:57:24.518" v="509" actId="207"/>
          <ac:spMkLst>
            <pc:docMk/>
            <pc:sldMk cId="943001127" sldId="265"/>
            <ac:spMk id="13" creationId="{1EB5949F-77BF-4A2C-8224-50FACB1A6AC6}"/>
          </ac:spMkLst>
        </pc:spChg>
        <pc:spChg chg="add mod">
          <ac:chgData name="Laura" userId="b6dee9c5-cc36-4888-b156-97d84b7a0163" providerId="ADAL" clId="{B54DDF13-DC95-4D47-A585-CFA795214509}" dt="2021-11-10T16:57:24.518" v="509" actId="207"/>
          <ac:spMkLst>
            <pc:docMk/>
            <pc:sldMk cId="943001127" sldId="265"/>
            <ac:spMk id="14" creationId="{8C6FBB95-9612-4C9E-803E-D7C034AE8133}"/>
          </ac:spMkLst>
        </pc:spChg>
        <pc:spChg chg="add mod">
          <ac:chgData name="Laura" userId="b6dee9c5-cc36-4888-b156-97d84b7a0163" providerId="ADAL" clId="{B54DDF13-DC95-4D47-A585-CFA795214509}" dt="2021-11-10T16:57:24.518" v="509" actId="207"/>
          <ac:spMkLst>
            <pc:docMk/>
            <pc:sldMk cId="943001127" sldId="265"/>
            <ac:spMk id="15" creationId="{B11C4652-3554-4227-A056-000CBC867DB1}"/>
          </ac:spMkLst>
        </pc:spChg>
        <pc:spChg chg="add mod ord">
          <ac:chgData name="Laura" userId="b6dee9c5-cc36-4888-b156-97d84b7a0163" providerId="ADAL" clId="{B54DDF13-DC95-4D47-A585-CFA795214509}" dt="2021-11-10T17:06:58.128" v="557" actId="14100"/>
          <ac:spMkLst>
            <pc:docMk/>
            <pc:sldMk cId="943001127" sldId="265"/>
            <ac:spMk id="16" creationId="{7376AA6A-6198-41B8-9A31-B74F35A58511}"/>
          </ac:spMkLst>
        </pc:spChg>
        <pc:spChg chg="add del mod">
          <ac:chgData name="Laura" userId="b6dee9c5-cc36-4888-b156-97d84b7a0163" providerId="ADAL" clId="{B54DDF13-DC95-4D47-A585-CFA795214509}" dt="2021-11-10T17:01:20.747" v="526" actId="21"/>
          <ac:spMkLst>
            <pc:docMk/>
            <pc:sldMk cId="943001127" sldId="265"/>
            <ac:spMk id="17" creationId="{B89BB5B7-E593-4D4A-93F1-BDB83CD8D3FE}"/>
          </ac:spMkLst>
        </pc:spChg>
        <pc:cxnChg chg="add mod">
          <ac:chgData name="Laura" userId="b6dee9c5-cc36-4888-b156-97d84b7a0163" providerId="ADAL" clId="{B54DDF13-DC95-4D47-A585-CFA795214509}" dt="2021-11-10T15:30:46.486" v="147"/>
          <ac:cxnSpMkLst>
            <pc:docMk/>
            <pc:sldMk cId="943001127" sldId="265"/>
            <ac:cxnSpMk id="6" creationId="{E61A5AC7-522C-425C-8CAC-B7EADA7025C3}"/>
          </ac:cxnSpMkLst>
        </pc:cxnChg>
      </pc:sldChg>
      <pc:sldChg chg="addSp delSp modSp mod modNotesTx">
        <pc:chgData name="Laura" userId="b6dee9c5-cc36-4888-b156-97d84b7a0163" providerId="ADAL" clId="{B54DDF13-DC95-4D47-A585-CFA795214509}" dt="2021-11-10T17:06:32.892" v="556" actId="167"/>
        <pc:sldMkLst>
          <pc:docMk/>
          <pc:sldMk cId="3111845278" sldId="267"/>
        </pc:sldMkLst>
        <pc:spChg chg="add del mod">
          <ac:chgData name="Laura" userId="b6dee9c5-cc36-4888-b156-97d84b7a0163" providerId="ADAL" clId="{B54DDF13-DC95-4D47-A585-CFA795214509}" dt="2021-11-10T16:21:48.027" v="302" actId="11529"/>
          <ac:spMkLst>
            <pc:docMk/>
            <pc:sldMk cId="3111845278" sldId="267"/>
            <ac:spMk id="5" creationId="{25CF2330-88FE-4D6D-8038-C37ADB05FB8E}"/>
          </ac:spMkLst>
        </pc:spChg>
        <pc:spChg chg="del mod">
          <ac:chgData name="Laura" userId="b6dee9c5-cc36-4888-b156-97d84b7a0163" providerId="ADAL" clId="{B54DDF13-DC95-4D47-A585-CFA795214509}" dt="2021-11-10T16:27:36.551" v="328" actId="21"/>
          <ac:spMkLst>
            <pc:docMk/>
            <pc:sldMk cId="3111845278" sldId="267"/>
            <ac:spMk id="6" creationId="{824B1024-2640-46C8-9968-E57FB1EB59E1}"/>
          </ac:spMkLst>
        </pc:spChg>
        <pc:spChg chg="add del mod">
          <ac:chgData name="Laura" userId="b6dee9c5-cc36-4888-b156-97d84b7a0163" providerId="ADAL" clId="{B54DDF13-DC95-4D47-A585-CFA795214509}" dt="2021-11-10T16:22:35.978" v="312" actId="11529"/>
          <ac:spMkLst>
            <pc:docMk/>
            <pc:sldMk cId="3111845278" sldId="267"/>
            <ac:spMk id="10" creationId="{2AD7477D-41E8-4E82-8498-28D844262D5A}"/>
          </ac:spMkLst>
        </pc:spChg>
        <pc:spChg chg="mod ord">
          <ac:chgData name="Laura" userId="b6dee9c5-cc36-4888-b156-97d84b7a0163" providerId="ADAL" clId="{B54DDF13-DC95-4D47-A585-CFA795214509}" dt="2021-11-10T17:06:32.892" v="556" actId="167"/>
          <ac:spMkLst>
            <pc:docMk/>
            <pc:sldMk cId="3111845278" sldId="267"/>
            <ac:spMk id="12" creationId="{715D1EF5-4E95-4320-B597-5C70A266DEA2}"/>
          </ac:spMkLst>
        </pc:spChg>
        <pc:spChg chg="add del mod">
          <ac:chgData name="Laura" userId="b6dee9c5-cc36-4888-b156-97d84b7a0163" providerId="ADAL" clId="{B54DDF13-DC95-4D47-A585-CFA795214509}" dt="2021-11-10T17:06:31.246" v="555" actId="21"/>
          <ac:spMkLst>
            <pc:docMk/>
            <pc:sldMk cId="3111845278" sldId="267"/>
            <ac:spMk id="19" creationId="{4833E1EC-80B5-44CE-BC19-C048774253D5}"/>
          </ac:spMkLst>
        </pc:spChg>
        <pc:cxnChg chg="del">
          <ac:chgData name="Laura" userId="b6dee9c5-cc36-4888-b156-97d84b7a0163" providerId="ADAL" clId="{B54DDF13-DC95-4D47-A585-CFA795214509}" dt="2021-11-10T15:31:35.513" v="152" actId="21"/>
          <ac:cxnSpMkLst>
            <pc:docMk/>
            <pc:sldMk cId="3111845278" sldId="267"/>
            <ac:cxnSpMk id="6" creationId="{0309427C-BF0B-4594-94B1-4DECB47F28D8}"/>
          </ac:cxnSpMkLst>
        </pc:cxnChg>
      </pc:sldChg>
      <pc:sldChg chg="addSp delSp modSp mod">
        <pc:chgData name="Laura" userId="b6dee9c5-cc36-4888-b156-97d84b7a0163" providerId="ADAL" clId="{B54DDF13-DC95-4D47-A585-CFA795214509}" dt="2021-11-10T15:34:58.962" v="163"/>
        <pc:sldMkLst>
          <pc:docMk/>
          <pc:sldMk cId="1151420925" sldId="269"/>
        </pc:sldMkLst>
        <pc:spChg chg="mod">
          <ac:chgData name="Laura" userId="b6dee9c5-cc36-4888-b156-97d84b7a0163" providerId="ADAL" clId="{B54DDF13-DC95-4D47-A585-CFA795214509}" dt="2021-11-10T15:33:59.356" v="162" actId="20577"/>
          <ac:spMkLst>
            <pc:docMk/>
            <pc:sldMk cId="1151420925" sldId="269"/>
            <ac:spMk id="3" creationId="{6EE3DC0E-32E8-4B73-85C4-C4DF34D00479}"/>
          </ac:spMkLst>
        </pc:spChg>
        <pc:cxnChg chg="add del mod">
          <ac:chgData name="Laura" userId="b6dee9c5-cc36-4888-b156-97d84b7a0163" providerId="ADAL" clId="{B54DDF13-DC95-4D47-A585-CFA795214509}" dt="2021-11-10T15:31:54.078" v="154" actId="21"/>
          <ac:cxnSpMkLst>
            <pc:docMk/>
            <pc:sldMk cId="1151420925" sldId="269"/>
            <ac:cxnSpMk id="4" creationId="{FAB3A498-B283-49A0-B7CD-614A5EB5004A}"/>
          </ac:cxnSpMkLst>
        </pc:cxnChg>
        <pc:cxnChg chg="add mod">
          <ac:chgData name="Laura" userId="b6dee9c5-cc36-4888-b156-97d84b7a0163" providerId="ADAL" clId="{B54DDF13-DC95-4D47-A585-CFA795214509}" dt="2021-11-10T15:34:58.962" v="163"/>
          <ac:cxnSpMkLst>
            <pc:docMk/>
            <pc:sldMk cId="1151420925" sldId="269"/>
            <ac:cxnSpMk id="6" creationId="{A0806CAC-919C-43A0-88F3-40FAC3F2D52B}"/>
          </ac:cxnSpMkLst>
        </pc:cxnChg>
      </pc:sldChg>
      <pc:sldChg chg="del">
        <pc:chgData name="Laura" userId="b6dee9c5-cc36-4888-b156-97d84b7a0163" providerId="ADAL" clId="{B54DDF13-DC95-4D47-A585-CFA795214509}" dt="2021-11-10T17:13:06.362" v="558" actId="2696"/>
        <pc:sldMkLst>
          <pc:docMk/>
          <pc:sldMk cId="1056718913" sldId="270"/>
        </pc:sldMkLst>
      </pc:sldChg>
      <pc:sldChg chg="addSp delSp modSp mod">
        <pc:chgData name="Laura" userId="b6dee9c5-cc36-4888-b156-97d84b7a0163" providerId="ADAL" clId="{B54DDF13-DC95-4D47-A585-CFA795214509}" dt="2021-11-10T17:05:20.037" v="554" actId="167"/>
        <pc:sldMkLst>
          <pc:docMk/>
          <pc:sldMk cId="4239830214" sldId="271"/>
        </pc:sldMkLst>
        <pc:spChg chg="add del ord">
          <ac:chgData name="Laura" userId="b6dee9c5-cc36-4888-b156-97d84b7a0163" providerId="ADAL" clId="{B54DDF13-DC95-4D47-A585-CFA795214509}" dt="2021-11-10T17:05:20.037" v="554" actId="167"/>
          <ac:spMkLst>
            <pc:docMk/>
            <pc:sldMk cId="4239830214" sldId="271"/>
            <ac:spMk id="9" creationId="{8D690BA4-A659-42B1-8FD6-E6020B72838E}"/>
          </ac:spMkLst>
        </pc:spChg>
        <pc:spChg chg="add mod">
          <ac:chgData name="Laura" userId="b6dee9c5-cc36-4888-b156-97d84b7a0163" providerId="ADAL" clId="{B54DDF13-DC95-4D47-A585-CFA795214509}" dt="2021-11-10T16:56:37.999" v="501" actId="207"/>
          <ac:spMkLst>
            <pc:docMk/>
            <pc:sldMk cId="4239830214" sldId="271"/>
            <ac:spMk id="12" creationId="{35436D9A-BF09-486E-ACF5-9949DDBF1CE8}"/>
          </ac:spMkLst>
        </pc:spChg>
        <pc:spChg chg="add mod">
          <ac:chgData name="Laura" userId="b6dee9c5-cc36-4888-b156-97d84b7a0163" providerId="ADAL" clId="{B54DDF13-DC95-4D47-A585-CFA795214509}" dt="2021-11-10T16:56:37.999" v="501" actId="207"/>
          <ac:spMkLst>
            <pc:docMk/>
            <pc:sldMk cId="4239830214" sldId="271"/>
            <ac:spMk id="13" creationId="{C5AFFF4A-B4E2-406A-85AC-113D32FC1F06}"/>
          </ac:spMkLst>
        </pc:spChg>
        <pc:spChg chg="add mod">
          <ac:chgData name="Laura" userId="b6dee9c5-cc36-4888-b156-97d84b7a0163" providerId="ADAL" clId="{B54DDF13-DC95-4D47-A585-CFA795214509}" dt="2021-11-10T16:56:37.999" v="501" actId="207"/>
          <ac:spMkLst>
            <pc:docMk/>
            <pc:sldMk cId="4239830214" sldId="271"/>
            <ac:spMk id="14" creationId="{649358AC-9FA9-4204-9584-3E3C202353FF}"/>
          </ac:spMkLst>
        </pc:spChg>
        <pc:spChg chg="add mod">
          <ac:chgData name="Laura" userId="b6dee9c5-cc36-4888-b156-97d84b7a0163" providerId="ADAL" clId="{B54DDF13-DC95-4D47-A585-CFA795214509}" dt="2021-11-10T16:56:37.999" v="501" actId="207"/>
          <ac:spMkLst>
            <pc:docMk/>
            <pc:sldMk cId="4239830214" sldId="271"/>
            <ac:spMk id="15" creationId="{6C5E2977-923D-465F-B12A-725EC970800C}"/>
          </ac:spMkLst>
        </pc:spChg>
        <pc:spChg chg="add mod">
          <ac:chgData name="Laura" userId="b6dee9c5-cc36-4888-b156-97d84b7a0163" providerId="ADAL" clId="{B54DDF13-DC95-4D47-A585-CFA795214509}" dt="2021-11-10T16:56:37.999" v="501" actId="207"/>
          <ac:spMkLst>
            <pc:docMk/>
            <pc:sldMk cId="4239830214" sldId="271"/>
            <ac:spMk id="16" creationId="{33FFEEB0-D889-4A73-B5AC-08DA523D1CC0}"/>
          </ac:spMkLst>
        </pc:spChg>
        <pc:spChg chg="add mod">
          <ac:chgData name="Laura" userId="b6dee9c5-cc36-4888-b156-97d84b7a0163" providerId="ADAL" clId="{B54DDF13-DC95-4D47-A585-CFA795214509}" dt="2021-11-10T16:56:37.999" v="501" actId="207"/>
          <ac:spMkLst>
            <pc:docMk/>
            <pc:sldMk cId="4239830214" sldId="271"/>
            <ac:spMk id="17" creationId="{C50C0AC1-851B-433F-B965-6C77E7F63904}"/>
          </ac:spMkLst>
        </pc:spChg>
        <pc:spChg chg="add mod ord">
          <ac:chgData name="Laura" userId="b6dee9c5-cc36-4888-b156-97d84b7a0163" providerId="ADAL" clId="{B54DDF13-DC95-4D47-A585-CFA795214509}" dt="2021-11-10T16:56:42.030" v="503" actId="166"/>
          <ac:spMkLst>
            <pc:docMk/>
            <pc:sldMk cId="4239830214" sldId="271"/>
            <ac:spMk id="18" creationId="{EBC11378-34FA-4165-825A-AD6ADF1E4845}"/>
          </ac:spMkLst>
        </pc:spChg>
        <pc:spChg chg="add del mod">
          <ac:chgData name="Laura" userId="b6dee9c5-cc36-4888-b156-97d84b7a0163" providerId="ADAL" clId="{B54DDF13-DC95-4D47-A585-CFA795214509}" dt="2021-11-10T17:00:20.726" v="516" actId="21"/>
          <ac:spMkLst>
            <pc:docMk/>
            <pc:sldMk cId="4239830214" sldId="271"/>
            <ac:spMk id="19" creationId="{41251AAE-29C6-49EE-80DB-1C674286209F}"/>
          </ac:spMkLst>
        </pc:spChg>
        <pc:graphicFrameChg chg="mod">
          <ac:chgData name="Laura" userId="b6dee9c5-cc36-4888-b156-97d84b7a0163" providerId="ADAL" clId="{B54DDF13-DC95-4D47-A585-CFA795214509}" dt="2021-11-10T16:00:51.420" v="233" actId="1582"/>
          <ac:graphicFrameMkLst>
            <pc:docMk/>
            <pc:sldMk cId="4239830214" sldId="271"/>
            <ac:graphicFrameMk id="7" creationId="{8F3C9722-F46A-4C89-8618-92AE70556025}"/>
          </ac:graphicFrameMkLst>
        </pc:graphicFrameChg>
      </pc:sldChg>
      <pc:sldChg chg="addSp delSp modSp mod">
        <pc:chgData name="Laura" userId="b6dee9c5-cc36-4888-b156-97d84b7a0163" providerId="ADAL" clId="{B54DDF13-DC95-4D47-A585-CFA795214509}" dt="2021-11-10T17:01:37.986" v="530" actId="166"/>
        <pc:sldMkLst>
          <pc:docMk/>
          <pc:sldMk cId="1256033996" sldId="272"/>
        </pc:sldMkLst>
        <pc:spChg chg="mod ord">
          <ac:chgData name="Laura" userId="b6dee9c5-cc36-4888-b156-97d84b7a0163" providerId="ADAL" clId="{B54DDF13-DC95-4D47-A585-CFA795214509}" dt="2021-11-10T17:01:37.986" v="530" actId="166"/>
          <ac:spMkLst>
            <pc:docMk/>
            <pc:sldMk cId="1256033996" sldId="272"/>
            <ac:spMk id="7" creationId="{AA5EE8F0-FC60-4D7F-86F3-7A49C737DDED}"/>
          </ac:spMkLst>
        </pc:spChg>
        <pc:spChg chg="add mod">
          <ac:chgData name="Laura" userId="b6dee9c5-cc36-4888-b156-97d84b7a0163" providerId="ADAL" clId="{B54DDF13-DC95-4D47-A585-CFA795214509}" dt="2021-11-10T16:55:25.909" v="491" actId="207"/>
          <ac:spMkLst>
            <pc:docMk/>
            <pc:sldMk cId="1256033996" sldId="272"/>
            <ac:spMk id="11" creationId="{786167EF-794B-41F1-B090-CCD6CD4EA0F0}"/>
          </ac:spMkLst>
        </pc:spChg>
        <pc:spChg chg="add mod">
          <ac:chgData name="Laura" userId="b6dee9c5-cc36-4888-b156-97d84b7a0163" providerId="ADAL" clId="{B54DDF13-DC95-4D47-A585-CFA795214509}" dt="2021-11-10T16:55:25.909" v="491" actId="207"/>
          <ac:spMkLst>
            <pc:docMk/>
            <pc:sldMk cId="1256033996" sldId="272"/>
            <ac:spMk id="12" creationId="{4881C562-1A3C-44F7-A83C-4A8A676C8599}"/>
          </ac:spMkLst>
        </pc:spChg>
        <pc:spChg chg="add mod">
          <ac:chgData name="Laura" userId="b6dee9c5-cc36-4888-b156-97d84b7a0163" providerId="ADAL" clId="{B54DDF13-DC95-4D47-A585-CFA795214509}" dt="2021-11-10T16:55:25.909" v="491" actId="207"/>
          <ac:spMkLst>
            <pc:docMk/>
            <pc:sldMk cId="1256033996" sldId="272"/>
            <ac:spMk id="13" creationId="{5EB17F7C-757F-444B-A280-3E5862DE5F37}"/>
          </ac:spMkLst>
        </pc:spChg>
        <pc:spChg chg="add mod ord">
          <ac:chgData name="Laura" userId="b6dee9c5-cc36-4888-b156-97d84b7a0163" providerId="ADAL" clId="{B54DDF13-DC95-4D47-A585-CFA795214509}" dt="2021-11-10T16:55:29.934" v="492" actId="166"/>
          <ac:spMkLst>
            <pc:docMk/>
            <pc:sldMk cId="1256033996" sldId="272"/>
            <ac:spMk id="14" creationId="{2C2C7C17-2BB7-45AA-849B-7D2A3E4A0427}"/>
          </ac:spMkLst>
        </pc:spChg>
        <pc:spChg chg="add del mod">
          <ac:chgData name="Laura" userId="b6dee9c5-cc36-4888-b156-97d84b7a0163" providerId="ADAL" clId="{B54DDF13-DC95-4D47-A585-CFA795214509}" dt="2021-11-10T17:01:34.468" v="529" actId="21"/>
          <ac:spMkLst>
            <pc:docMk/>
            <pc:sldMk cId="1256033996" sldId="272"/>
            <ac:spMk id="15" creationId="{165DE5BB-789A-49E6-8F90-552EA8E9D22C}"/>
          </ac:spMkLst>
        </pc:spChg>
      </pc:sldChg>
      <pc:sldChg chg="addSp delSp modSp mod">
        <pc:chgData name="Laura" userId="b6dee9c5-cc36-4888-b156-97d84b7a0163" providerId="ADAL" clId="{B54DDF13-DC95-4D47-A585-CFA795214509}" dt="2021-11-10T17:03:12.963" v="538" actId="167"/>
        <pc:sldMkLst>
          <pc:docMk/>
          <pc:sldMk cId="2321171521" sldId="273"/>
        </pc:sldMkLst>
        <pc:spChg chg="add mod">
          <ac:chgData name="Laura" userId="b6dee9c5-cc36-4888-b156-97d84b7a0163" providerId="ADAL" clId="{B54DDF13-DC95-4D47-A585-CFA795214509}" dt="2021-11-10T16:12:30.043" v="241" actId="1076"/>
          <ac:spMkLst>
            <pc:docMk/>
            <pc:sldMk cId="2321171521" sldId="273"/>
            <ac:spMk id="7" creationId="{780377B8-6937-4A10-B113-37BF87377B97}"/>
          </ac:spMkLst>
        </pc:spChg>
        <pc:spChg chg="add mod">
          <ac:chgData name="Laura" userId="b6dee9c5-cc36-4888-b156-97d84b7a0163" providerId="ADAL" clId="{B54DDF13-DC95-4D47-A585-CFA795214509}" dt="2021-11-10T16:12:30.043" v="241" actId="1076"/>
          <ac:spMkLst>
            <pc:docMk/>
            <pc:sldMk cId="2321171521" sldId="273"/>
            <ac:spMk id="9" creationId="{BA806A11-12F3-448A-9F3D-64B2FAD844AA}"/>
          </ac:spMkLst>
        </pc:spChg>
        <pc:spChg chg="add mod">
          <ac:chgData name="Laura" userId="b6dee9c5-cc36-4888-b156-97d84b7a0163" providerId="ADAL" clId="{B54DDF13-DC95-4D47-A585-CFA795214509}" dt="2021-11-10T16:12:30.043" v="241" actId="1076"/>
          <ac:spMkLst>
            <pc:docMk/>
            <pc:sldMk cId="2321171521" sldId="273"/>
            <ac:spMk id="12" creationId="{DB74E022-5806-4D04-8E85-16364B4EE69F}"/>
          </ac:spMkLst>
        </pc:spChg>
        <pc:spChg chg="add mod">
          <ac:chgData name="Laura" userId="b6dee9c5-cc36-4888-b156-97d84b7a0163" providerId="ADAL" clId="{B54DDF13-DC95-4D47-A585-CFA795214509}" dt="2021-11-10T16:12:30.043" v="241" actId="1076"/>
          <ac:spMkLst>
            <pc:docMk/>
            <pc:sldMk cId="2321171521" sldId="273"/>
            <ac:spMk id="14" creationId="{953223C7-ED6C-4A32-BD42-B38D3E43D205}"/>
          </ac:spMkLst>
        </pc:spChg>
        <pc:spChg chg="add mod">
          <ac:chgData name="Laura" userId="b6dee9c5-cc36-4888-b156-97d84b7a0163" providerId="ADAL" clId="{B54DDF13-DC95-4D47-A585-CFA795214509}" dt="2021-11-10T16:11:40.307" v="238"/>
          <ac:spMkLst>
            <pc:docMk/>
            <pc:sldMk cId="2321171521" sldId="273"/>
            <ac:spMk id="16" creationId="{BCFC777F-4958-4B14-9822-F1258377C393}"/>
          </ac:spMkLst>
        </pc:spChg>
        <pc:spChg chg="add mod">
          <ac:chgData name="Laura" userId="b6dee9c5-cc36-4888-b156-97d84b7a0163" providerId="ADAL" clId="{B54DDF13-DC95-4D47-A585-CFA795214509}" dt="2021-11-10T16:17:07.601" v="294" actId="20577"/>
          <ac:spMkLst>
            <pc:docMk/>
            <pc:sldMk cId="2321171521" sldId="273"/>
            <ac:spMk id="17" creationId="{20D11541-F398-49FF-97C0-4CAAE3FBCFAD}"/>
          </ac:spMkLst>
        </pc:spChg>
        <pc:spChg chg="add mod">
          <ac:chgData name="Laura" userId="b6dee9c5-cc36-4888-b156-97d84b7a0163" providerId="ADAL" clId="{B54DDF13-DC95-4D47-A585-CFA795214509}" dt="2021-11-10T16:11:40.307" v="238"/>
          <ac:spMkLst>
            <pc:docMk/>
            <pc:sldMk cId="2321171521" sldId="273"/>
            <ac:spMk id="18" creationId="{5D9E1BA4-2EDE-4AAB-9CF7-AD446675F8B2}"/>
          </ac:spMkLst>
        </pc:spChg>
        <pc:spChg chg="add mod">
          <ac:chgData name="Laura" userId="b6dee9c5-cc36-4888-b156-97d84b7a0163" providerId="ADAL" clId="{B54DDF13-DC95-4D47-A585-CFA795214509}" dt="2021-11-10T16:17:04.438" v="290" actId="20577"/>
          <ac:spMkLst>
            <pc:docMk/>
            <pc:sldMk cId="2321171521" sldId="273"/>
            <ac:spMk id="19" creationId="{25D5378C-F897-4741-942B-6E04FA679BCD}"/>
          </ac:spMkLst>
        </pc:spChg>
        <pc:spChg chg="add mod">
          <ac:chgData name="Laura" userId="b6dee9c5-cc36-4888-b156-97d84b7a0163" providerId="ADAL" clId="{B54DDF13-DC95-4D47-A585-CFA795214509}" dt="2021-11-10T16:11:40.307" v="238"/>
          <ac:spMkLst>
            <pc:docMk/>
            <pc:sldMk cId="2321171521" sldId="273"/>
            <ac:spMk id="20" creationId="{9532341A-36E8-4B48-98CB-3AC1A7F805AD}"/>
          </ac:spMkLst>
        </pc:spChg>
        <pc:spChg chg="add mod">
          <ac:chgData name="Laura" userId="b6dee9c5-cc36-4888-b156-97d84b7a0163" providerId="ADAL" clId="{B54DDF13-DC95-4D47-A585-CFA795214509}" dt="2021-11-10T16:16:59.907" v="286" actId="20577"/>
          <ac:spMkLst>
            <pc:docMk/>
            <pc:sldMk cId="2321171521" sldId="273"/>
            <ac:spMk id="21" creationId="{00E9A149-4714-4353-BB5C-B910CBF08A43}"/>
          </ac:spMkLst>
        </pc:spChg>
        <pc:spChg chg="add mod">
          <ac:chgData name="Laura" userId="b6dee9c5-cc36-4888-b156-97d84b7a0163" providerId="ADAL" clId="{B54DDF13-DC95-4D47-A585-CFA795214509}" dt="2021-11-10T16:11:40.307" v="238"/>
          <ac:spMkLst>
            <pc:docMk/>
            <pc:sldMk cId="2321171521" sldId="273"/>
            <ac:spMk id="22" creationId="{CB05061E-4470-45FD-8DBA-B178A8E11FA5}"/>
          </ac:spMkLst>
        </pc:spChg>
        <pc:spChg chg="add mod">
          <ac:chgData name="Laura" userId="b6dee9c5-cc36-4888-b156-97d84b7a0163" providerId="ADAL" clId="{B54DDF13-DC95-4D47-A585-CFA795214509}" dt="2021-11-10T16:15:56.306" v="271" actId="404"/>
          <ac:spMkLst>
            <pc:docMk/>
            <pc:sldMk cId="2321171521" sldId="273"/>
            <ac:spMk id="23" creationId="{1BB51F13-25F7-4E04-AECF-AC39A158E874}"/>
          </ac:spMkLst>
        </pc:spChg>
        <pc:spChg chg="add mod">
          <ac:chgData name="Laura" userId="b6dee9c5-cc36-4888-b156-97d84b7a0163" providerId="ADAL" clId="{B54DDF13-DC95-4D47-A585-CFA795214509}" dt="2021-11-10T16:12:30.043" v="241" actId="1076"/>
          <ac:spMkLst>
            <pc:docMk/>
            <pc:sldMk cId="2321171521" sldId="273"/>
            <ac:spMk id="24" creationId="{0F2FB9E3-12BE-4772-A03C-D38F3829E8D5}"/>
          </ac:spMkLst>
        </pc:spChg>
        <pc:spChg chg="mod">
          <ac:chgData name="Laura" userId="b6dee9c5-cc36-4888-b156-97d84b7a0163" providerId="ADAL" clId="{B54DDF13-DC95-4D47-A585-CFA795214509}" dt="2021-11-10T16:11:52.364" v="239"/>
          <ac:spMkLst>
            <pc:docMk/>
            <pc:sldMk cId="2321171521" sldId="273"/>
            <ac:spMk id="26" creationId="{38D4877B-9ED9-42B4-81CE-56FBF44FB187}"/>
          </ac:spMkLst>
        </pc:spChg>
        <pc:spChg chg="mod">
          <ac:chgData name="Laura" userId="b6dee9c5-cc36-4888-b156-97d84b7a0163" providerId="ADAL" clId="{B54DDF13-DC95-4D47-A585-CFA795214509}" dt="2021-11-10T16:17:10.515" v="298" actId="20577"/>
          <ac:spMkLst>
            <pc:docMk/>
            <pc:sldMk cId="2321171521" sldId="273"/>
            <ac:spMk id="27" creationId="{DC222731-7028-4167-B872-8A6E127EF1D7}"/>
          </ac:spMkLst>
        </pc:spChg>
        <pc:spChg chg="mod ord">
          <ac:chgData name="Laura" userId="b6dee9c5-cc36-4888-b156-97d84b7a0163" providerId="ADAL" clId="{B54DDF13-DC95-4D47-A585-CFA795214509}" dt="2021-11-10T17:03:12.963" v="538" actId="167"/>
          <ac:spMkLst>
            <pc:docMk/>
            <pc:sldMk cId="2321171521" sldId="273"/>
            <ac:spMk id="28" creationId="{8F02DE3A-7630-45A1-AA53-B3F96052A8C4}"/>
          </ac:spMkLst>
        </pc:spChg>
        <pc:spChg chg="add mod">
          <ac:chgData name="Laura" userId="b6dee9c5-cc36-4888-b156-97d84b7a0163" providerId="ADAL" clId="{B54DDF13-DC95-4D47-A585-CFA795214509}" dt="2021-11-10T16:54:50.638" v="488" actId="207"/>
          <ac:spMkLst>
            <pc:docMk/>
            <pc:sldMk cId="2321171521" sldId="273"/>
            <ac:spMk id="31" creationId="{3F4A46D4-675F-4FA3-A15E-340C6B6519AB}"/>
          </ac:spMkLst>
        </pc:spChg>
        <pc:spChg chg="add mod">
          <ac:chgData name="Laura" userId="b6dee9c5-cc36-4888-b156-97d84b7a0163" providerId="ADAL" clId="{B54DDF13-DC95-4D47-A585-CFA795214509}" dt="2021-11-10T16:54:50.638" v="488" actId="207"/>
          <ac:spMkLst>
            <pc:docMk/>
            <pc:sldMk cId="2321171521" sldId="273"/>
            <ac:spMk id="32" creationId="{7737097B-5D95-4F57-B602-C1B2B0EF19C8}"/>
          </ac:spMkLst>
        </pc:spChg>
        <pc:spChg chg="add mod ord">
          <ac:chgData name="Laura" userId="b6dee9c5-cc36-4888-b156-97d84b7a0163" providerId="ADAL" clId="{B54DDF13-DC95-4D47-A585-CFA795214509}" dt="2021-11-10T16:54:59.086" v="489" actId="166"/>
          <ac:spMkLst>
            <pc:docMk/>
            <pc:sldMk cId="2321171521" sldId="273"/>
            <ac:spMk id="33" creationId="{12954FAD-D7FA-41A7-BF61-2E34BCA604C8}"/>
          </ac:spMkLst>
        </pc:spChg>
        <pc:spChg chg="add del mod">
          <ac:chgData name="Laura" userId="b6dee9c5-cc36-4888-b156-97d84b7a0163" providerId="ADAL" clId="{B54DDF13-DC95-4D47-A585-CFA795214509}" dt="2021-11-10T17:01:47.047" v="532" actId="21"/>
          <ac:spMkLst>
            <pc:docMk/>
            <pc:sldMk cId="2321171521" sldId="273"/>
            <ac:spMk id="34" creationId="{7E9B58ED-3FC8-41C6-A541-CD436E8EAB9E}"/>
          </ac:spMkLst>
        </pc:spChg>
        <pc:grpChg chg="add mod">
          <ac:chgData name="Laura" userId="b6dee9c5-cc36-4888-b156-97d84b7a0163" providerId="ADAL" clId="{B54DDF13-DC95-4D47-A585-CFA795214509}" dt="2021-11-10T16:13:25.259" v="245" actId="14100"/>
          <ac:grpSpMkLst>
            <pc:docMk/>
            <pc:sldMk cId="2321171521" sldId="273"/>
            <ac:grpSpMk id="8" creationId="{14C7D399-98CD-4188-92D8-D858A7DF117A}"/>
          </ac:grpSpMkLst>
        </pc:grpChg>
        <pc:grpChg chg="add mod">
          <ac:chgData name="Laura" userId="b6dee9c5-cc36-4888-b156-97d84b7a0163" providerId="ADAL" clId="{B54DDF13-DC95-4D47-A585-CFA795214509}" dt="2021-11-10T16:16:09.255" v="275" actId="1076"/>
          <ac:grpSpMkLst>
            <pc:docMk/>
            <pc:sldMk cId="2321171521" sldId="273"/>
            <ac:grpSpMk id="11" creationId="{418262F6-8B29-4DB7-A900-300D5A9F3662}"/>
          </ac:grpSpMkLst>
        </pc:grpChg>
        <pc:grpChg chg="add mod">
          <ac:chgData name="Laura" userId="b6dee9c5-cc36-4888-b156-97d84b7a0163" providerId="ADAL" clId="{B54DDF13-DC95-4D47-A585-CFA795214509}" dt="2021-11-10T16:13:25.259" v="245" actId="14100"/>
          <ac:grpSpMkLst>
            <pc:docMk/>
            <pc:sldMk cId="2321171521" sldId="273"/>
            <ac:grpSpMk id="13" creationId="{E74FBD9F-C169-4D83-BFCD-D9CFE733F23D}"/>
          </ac:grpSpMkLst>
        </pc:grpChg>
        <pc:grpChg chg="add mod">
          <ac:chgData name="Laura" userId="b6dee9c5-cc36-4888-b156-97d84b7a0163" providerId="ADAL" clId="{B54DDF13-DC95-4D47-A585-CFA795214509}" dt="2021-11-10T16:13:25.259" v="245" actId="14100"/>
          <ac:grpSpMkLst>
            <pc:docMk/>
            <pc:sldMk cId="2321171521" sldId="273"/>
            <ac:grpSpMk id="15" creationId="{655402DF-B7E3-4030-AD0C-810234406D04}"/>
          </ac:grpSpMkLst>
        </pc:grpChg>
        <pc:grpChg chg="add mod">
          <ac:chgData name="Laura" userId="b6dee9c5-cc36-4888-b156-97d84b7a0163" providerId="ADAL" clId="{B54DDF13-DC95-4D47-A585-CFA795214509}" dt="2021-11-10T16:13:25.259" v="245" actId="14100"/>
          <ac:grpSpMkLst>
            <pc:docMk/>
            <pc:sldMk cId="2321171521" sldId="273"/>
            <ac:grpSpMk id="25" creationId="{3F11B13D-445B-4BE0-BF9C-1C83EBA1D1F1}"/>
          </ac:grpSpMkLst>
        </pc:grpChg>
        <pc:graphicFrameChg chg="del mod">
          <ac:chgData name="Laura" userId="b6dee9c5-cc36-4888-b156-97d84b7a0163" providerId="ADAL" clId="{B54DDF13-DC95-4D47-A585-CFA795214509}" dt="2021-11-10T16:11:26.500" v="237" actId="21"/>
          <ac:graphicFrameMkLst>
            <pc:docMk/>
            <pc:sldMk cId="2321171521" sldId="273"/>
            <ac:graphicFrameMk id="10" creationId="{9FB93DCE-8C55-4EAB-8730-8EC83B7A794C}"/>
          </ac:graphicFrameMkLst>
        </pc:graphicFrameChg>
      </pc:sldChg>
    </pc:docChg>
  </pc:docChgLst>
  <pc:docChgLst>
    <pc:chgData name="Isabel Schwalm" userId="088ece26-5a35-4027-8fa2-41108ebb8cfa" providerId="ADAL" clId="{8696F980-2F25-4ADA-BD10-6749D0CD96FB}"/>
    <pc:docChg chg="undo custSel addSld delSld modSld sldOrd">
      <pc:chgData name="Isabel Schwalm" userId="088ece26-5a35-4027-8fa2-41108ebb8cfa" providerId="ADAL" clId="{8696F980-2F25-4ADA-BD10-6749D0CD96FB}" dt="2021-11-10T15:42:01.018" v="380" actId="208"/>
      <pc:docMkLst>
        <pc:docMk/>
      </pc:docMkLst>
      <pc:sldChg chg="modTransition">
        <pc:chgData name="Isabel Schwalm" userId="088ece26-5a35-4027-8fa2-41108ebb8cfa" providerId="ADAL" clId="{8696F980-2F25-4ADA-BD10-6749D0CD96FB}" dt="2021-11-10T09:09:44.145" v="222"/>
        <pc:sldMkLst>
          <pc:docMk/>
          <pc:sldMk cId="719139584" sldId="258"/>
        </pc:sldMkLst>
      </pc:sldChg>
      <pc:sldChg chg="addSp delSp modSp mod ord">
        <pc:chgData name="Isabel Schwalm" userId="088ece26-5a35-4027-8fa2-41108ebb8cfa" providerId="ADAL" clId="{8696F980-2F25-4ADA-BD10-6749D0CD96FB}" dt="2021-11-10T15:39:40.517" v="364" actId="208"/>
        <pc:sldMkLst>
          <pc:docMk/>
          <pc:sldMk cId="1356689989" sldId="260"/>
        </pc:sldMkLst>
        <pc:spChg chg="del">
          <ac:chgData name="Isabel Schwalm" userId="088ece26-5a35-4027-8fa2-41108ebb8cfa" providerId="ADAL" clId="{8696F980-2F25-4ADA-BD10-6749D0CD96FB}" dt="2021-11-10T15:38:48.039" v="354" actId="478"/>
          <ac:spMkLst>
            <pc:docMk/>
            <pc:sldMk cId="1356689989" sldId="260"/>
            <ac:spMk id="3" creationId="{73D225A9-9311-48FD-AAF5-55E50D2A7DCC}"/>
          </ac:spMkLst>
        </pc:spChg>
        <pc:spChg chg="add del mod">
          <ac:chgData name="Isabel Schwalm" userId="088ece26-5a35-4027-8fa2-41108ebb8cfa" providerId="ADAL" clId="{8696F980-2F25-4ADA-BD10-6749D0CD96FB}" dt="2021-11-10T15:38:51.541" v="355" actId="478"/>
          <ac:spMkLst>
            <pc:docMk/>
            <pc:sldMk cId="1356689989" sldId="260"/>
            <ac:spMk id="11" creationId="{86CB4683-8138-4809-B150-078F1DE65E91}"/>
          </ac:spMkLst>
        </pc:spChg>
        <pc:graphicFrameChg chg="add del mod modGraphic">
          <ac:chgData name="Isabel Schwalm" userId="088ece26-5a35-4027-8fa2-41108ebb8cfa" providerId="ADAL" clId="{8696F980-2F25-4ADA-BD10-6749D0CD96FB}" dt="2021-11-10T15:37:42.931" v="346" actId="478"/>
          <ac:graphicFrameMkLst>
            <pc:docMk/>
            <pc:sldMk cId="1356689989" sldId="260"/>
            <ac:graphicFrameMk id="8" creationId="{BB40A384-0B60-4728-8B98-D5ABF4987AC8}"/>
          </ac:graphicFrameMkLst>
        </pc:graphicFrameChg>
        <pc:graphicFrameChg chg="add mod modGraphic">
          <ac:chgData name="Isabel Schwalm" userId="088ece26-5a35-4027-8fa2-41108ebb8cfa" providerId="ADAL" clId="{8696F980-2F25-4ADA-BD10-6749D0CD96FB}" dt="2021-11-10T15:39:40.517" v="364" actId="208"/>
          <ac:graphicFrameMkLst>
            <pc:docMk/>
            <pc:sldMk cId="1356689989" sldId="260"/>
            <ac:graphicFrameMk id="9" creationId="{60A33CBF-DE16-4C1D-BF35-F06D1970B5CF}"/>
          </ac:graphicFrameMkLst>
        </pc:graphicFrameChg>
        <pc:cxnChg chg="add mod">
          <ac:chgData name="Isabel Schwalm" userId="088ece26-5a35-4027-8fa2-41108ebb8cfa" providerId="ADAL" clId="{8696F980-2F25-4ADA-BD10-6749D0CD96FB}" dt="2021-11-10T15:31:31.256" v="343"/>
          <ac:cxnSpMkLst>
            <pc:docMk/>
            <pc:sldMk cId="1356689989" sldId="260"/>
            <ac:cxnSpMk id="7" creationId="{B76961E3-1B5A-4C55-9AF4-6A84F6D9C363}"/>
          </ac:cxnSpMkLst>
        </pc:cxnChg>
      </pc:sldChg>
      <pc:sldChg chg="addSp delSp modSp mod">
        <pc:chgData name="Isabel Schwalm" userId="088ece26-5a35-4027-8fa2-41108ebb8cfa" providerId="ADAL" clId="{8696F980-2F25-4ADA-BD10-6749D0CD96FB}" dt="2021-11-10T15:42:01.018" v="380" actId="208"/>
        <pc:sldMkLst>
          <pc:docMk/>
          <pc:sldMk cId="2980803954" sldId="261"/>
        </pc:sldMkLst>
        <pc:spChg chg="del">
          <ac:chgData name="Isabel Schwalm" userId="088ece26-5a35-4027-8fa2-41108ebb8cfa" providerId="ADAL" clId="{8696F980-2F25-4ADA-BD10-6749D0CD96FB}" dt="2021-11-10T15:40:47.615" v="365" actId="478"/>
          <ac:spMkLst>
            <pc:docMk/>
            <pc:sldMk cId="2980803954" sldId="261"/>
            <ac:spMk id="3" creationId="{73D225A9-9311-48FD-AAF5-55E50D2A7DCC}"/>
          </ac:spMkLst>
        </pc:spChg>
        <pc:spChg chg="add del mod">
          <ac:chgData name="Isabel Schwalm" userId="088ece26-5a35-4027-8fa2-41108ebb8cfa" providerId="ADAL" clId="{8696F980-2F25-4ADA-BD10-6749D0CD96FB}" dt="2021-11-10T15:40:50.523" v="366" actId="478"/>
          <ac:spMkLst>
            <pc:docMk/>
            <pc:sldMk cId="2980803954" sldId="261"/>
            <ac:spMk id="9" creationId="{D166D32B-C11F-49F1-9246-A826E5CB9B44}"/>
          </ac:spMkLst>
        </pc:spChg>
        <pc:graphicFrameChg chg="add mod modGraphic">
          <ac:chgData name="Isabel Schwalm" userId="088ece26-5a35-4027-8fa2-41108ebb8cfa" providerId="ADAL" clId="{8696F980-2F25-4ADA-BD10-6749D0CD96FB}" dt="2021-11-10T15:42:01.018" v="380" actId="208"/>
          <ac:graphicFrameMkLst>
            <pc:docMk/>
            <pc:sldMk cId="2980803954" sldId="261"/>
            <ac:graphicFrameMk id="10" creationId="{9FB93DCE-8C55-4EAB-8730-8EC83B7A794C}"/>
          </ac:graphicFrameMkLst>
        </pc:graphicFrameChg>
        <pc:cxnChg chg="add mod">
          <ac:chgData name="Isabel Schwalm" userId="088ece26-5a35-4027-8fa2-41108ebb8cfa" providerId="ADAL" clId="{8696F980-2F25-4ADA-BD10-6749D0CD96FB}" dt="2021-11-10T15:31:29.898" v="342"/>
          <ac:cxnSpMkLst>
            <pc:docMk/>
            <pc:sldMk cId="2980803954" sldId="261"/>
            <ac:cxnSpMk id="7" creationId="{F593A212-2085-42A7-8687-A76C52BE0A76}"/>
          </ac:cxnSpMkLst>
        </pc:cxnChg>
      </pc:sldChg>
      <pc:sldChg chg="addSp modSp">
        <pc:chgData name="Isabel Schwalm" userId="088ece26-5a35-4027-8fa2-41108ebb8cfa" providerId="ADAL" clId="{8696F980-2F25-4ADA-BD10-6749D0CD96FB}" dt="2021-11-10T15:31:19.971" v="338"/>
        <pc:sldMkLst>
          <pc:docMk/>
          <pc:sldMk cId="4147236091" sldId="262"/>
        </pc:sldMkLst>
        <pc:cxnChg chg="add mod">
          <ac:chgData name="Isabel Schwalm" userId="088ece26-5a35-4027-8fa2-41108ebb8cfa" providerId="ADAL" clId="{8696F980-2F25-4ADA-BD10-6749D0CD96FB}" dt="2021-11-10T15:31:19.971" v="338"/>
          <ac:cxnSpMkLst>
            <pc:docMk/>
            <pc:sldMk cId="4147236091" sldId="262"/>
            <ac:cxnSpMk id="10" creationId="{29E1E09D-5A74-45D9-9D33-A846C9C127DB}"/>
          </ac:cxnSpMkLst>
        </pc:cxnChg>
      </pc:sldChg>
      <pc:sldChg chg="addSp modSp modNotesTx">
        <pc:chgData name="Isabel Schwalm" userId="088ece26-5a35-4027-8fa2-41108ebb8cfa" providerId="ADAL" clId="{8696F980-2F25-4ADA-BD10-6749D0CD96FB}" dt="2021-11-10T15:31:21.417" v="339"/>
        <pc:sldMkLst>
          <pc:docMk/>
          <pc:sldMk cId="3942132956" sldId="263"/>
        </pc:sldMkLst>
        <pc:cxnChg chg="add mod">
          <ac:chgData name="Isabel Schwalm" userId="088ece26-5a35-4027-8fa2-41108ebb8cfa" providerId="ADAL" clId="{8696F980-2F25-4ADA-BD10-6749D0CD96FB}" dt="2021-11-10T15:31:21.417" v="339"/>
          <ac:cxnSpMkLst>
            <pc:docMk/>
            <pc:sldMk cId="3942132956" sldId="263"/>
            <ac:cxnSpMk id="9" creationId="{32685653-62C9-4646-9E9A-356DE4410098}"/>
          </ac:cxnSpMkLst>
        </pc:cxnChg>
      </pc:sldChg>
      <pc:sldChg chg="addSp modSp modNotesTx">
        <pc:chgData name="Isabel Schwalm" userId="088ece26-5a35-4027-8fa2-41108ebb8cfa" providerId="ADAL" clId="{8696F980-2F25-4ADA-BD10-6749D0CD96FB}" dt="2021-11-10T15:31:23.153" v="340"/>
        <pc:sldMkLst>
          <pc:docMk/>
          <pc:sldMk cId="3108174479" sldId="264"/>
        </pc:sldMkLst>
        <pc:cxnChg chg="add mod">
          <ac:chgData name="Isabel Schwalm" userId="088ece26-5a35-4027-8fa2-41108ebb8cfa" providerId="ADAL" clId="{8696F980-2F25-4ADA-BD10-6749D0CD96FB}" dt="2021-11-10T15:31:23.153" v="340"/>
          <ac:cxnSpMkLst>
            <pc:docMk/>
            <pc:sldMk cId="3108174479" sldId="264"/>
            <ac:cxnSpMk id="5" creationId="{2E5BCD11-7D36-4961-9A02-97755DDE4786}"/>
          </ac:cxnSpMkLst>
        </pc:cxnChg>
      </pc:sldChg>
      <pc:sldChg chg="addSp delSp modSp mod ord modNotesTx">
        <pc:chgData name="Isabel Schwalm" userId="088ece26-5a35-4027-8fa2-41108ebb8cfa" providerId="ADAL" clId="{8696F980-2F25-4ADA-BD10-6749D0CD96FB}" dt="2021-11-10T15:08:53.434" v="224"/>
        <pc:sldMkLst>
          <pc:docMk/>
          <pc:sldMk cId="943001127" sldId="265"/>
        </pc:sldMkLst>
        <pc:spChg chg="del mod">
          <ac:chgData name="Isabel Schwalm" userId="088ece26-5a35-4027-8fa2-41108ebb8cfa" providerId="ADAL" clId="{8696F980-2F25-4ADA-BD10-6749D0CD96FB}" dt="2021-11-08T15:47:38.084" v="12" actId="478"/>
          <ac:spMkLst>
            <pc:docMk/>
            <pc:sldMk cId="943001127" sldId="265"/>
            <ac:spMk id="3" creationId="{7C6E4E43-E558-4B13-A6B5-96E13D90CC5E}"/>
          </ac:spMkLst>
        </pc:spChg>
        <pc:spChg chg="add del mod">
          <ac:chgData name="Isabel Schwalm" userId="088ece26-5a35-4027-8fa2-41108ebb8cfa" providerId="ADAL" clId="{8696F980-2F25-4ADA-BD10-6749D0CD96FB}" dt="2021-11-08T15:48:55.076" v="42" actId="21"/>
          <ac:spMkLst>
            <pc:docMk/>
            <pc:sldMk cId="943001127" sldId="265"/>
            <ac:spMk id="5" creationId="{BEF8A03F-9A67-4537-AFBC-F016EE5A7251}"/>
          </ac:spMkLst>
        </pc:spChg>
        <pc:spChg chg="add mod">
          <ac:chgData name="Isabel Schwalm" userId="088ece26-5a35-4027-8fa2-41108ebb8cfa" providerId="ADAL" clId="{8696F980-2F25-4ADA-BD10-6749D0CD96FB}" dt="2021-11-08T15:51:21.917" v="113" actId="208"/>
          <ac:spMkLst>
            <pc:docMk/>
            <pc:sldMk cId="943001127" sldId="265"/>
            <ac:spMk id="6" creationId="{DC81DD02-0064-4DFD-A44C-F5A60FBF5789}"/>
          </ac:spMkLst>
        </pc:spChg>
        <pc:spChg chg="add mod">
          <ac:chgData name="Isabel Schwalm" userId="088ece26-5a35-4027-8fa2-41108ebb8cfa" providerId="ADAL" clId="{8696F980-2F25-4ADA-BD10-6749D0CD96FB}" dt="2021-11-08T15:51:31.135" v="115" actId="1076"/>
          <ac:spMkLst>
            <pc:docMk/>
            <pc:sldMk cId="943001127" sldId="265"/>
            <ac:spMk id="7" creationId="{B9D56C12-9039-422F-A211-496641B9BBBD}"/>
          </ac:spMkLst>
        </pc:spChg>
        <pc:spChg chg="add mod">
          <ac:chgData name="Isabel Schwalm" userId="088ece26-5a35-4027-8fa2-41108ebb8cfa" providerId="ADAL" clId="{8696F980-2F25-4ADA-BD10-6749D0CD96FB}" dt="2021-11-08T16:18:56.018" v="191" actId="14100"/>
          <ac:spMkLst>
            <pc:docMk/>
            <pc:sldMk cId="943001127" sldId="265"/>
            <ac:spMk id="8" creationId="{68C634A0-A3E5-4DE0-A6E9-5E5AD3161A64}"/>
          </ac:spMkLst>
        </pc:spChg>
        <pc:spChg chg="add mod">
          <ac:chgData name="Isabel Schwalm" userId="088ece26-5a35-4027-8fa2-41108ebb8cfa" providerId="ADAL" clId="{8696F980-2F25-4ADA-BD10-6749D0CD96FB}" dt="2021-11-08T15:53:38.715" v="144" actId="14100"/>
          <ac:spMkLst>
            <pc:docMk/>
            <pc:sldMk cId="943001127" sldId="265"/>
            <ac:spMk id="9" creationId="{DF695DBF-DEB0-4588-A706-08EB01B0C9EA}"/>
          </ac:spMkLst>
        </pc:spChg>
        <pc:spChg chg="add mod">
          <ac:chgData name="Isabel Schwalm" userId="088ece26-5a35-4027-8fa2-41108ebb8cfa" providerId="ADAL" clId="{8696F980-2F25-4ADA-BD10-6749D0CD96FB}" dt="2021-11-08T15:56:35.400" v="190" actId="20577"/>
          <ac:spMkLst>
            <pc:docMk/>
            <pc:sldMk cId="943001127" sldId="265"/>
            <ac:spMk id="10" creationId="{EDBB8735-12C8-487D-B163-2E9AB9C20B27}"/>
          </ac:spMkLst>
        </pc:spChg>
      </pc:sldChg>
      <pc:sldChg chg="addSp modSp modNotesTx">
        <pc:chgData name="Isabel Schwalm" userId="088ece26-5a35-4027-8fa2-41108ebb8cfa" providerId="ADAL" clId="{8696F980-2F25-4ADA-BD10-6749D0CD96FB}" dt="2021-11-10T15:31:24.690" v="341"/>
        <pc:sldMkLst>
          <pc:docMk/>
          <pc:sldMk cId="3111845278" sldId="267"/>
        </pc:sldMkLst>
        <pc:cxnChg chg="add mod">
          <ac:chgData name="Isabel Schwalm" userId="088ece26-5a35-4027-8fa2-41108ebb8cfa" providerId="ADAL" clId="{8696F980-2F25-4ADA-BD10-6749D0CD96FB}" dt="2021-11-10T15:31:24.690" v="341"/>
          <ac:cxnSpMkLst>
            <pc:docMk/>
            <pc:sldMk cId="3111845278" sldId="267"/>
            <ac:cxnSpMk id="6" creationId="{0309427C-BF0B-4594-94B1-4DECB47F28D8}"/>
          </ac:cxnSpMkLst>
        </pc:cxnChg>
      </pc:sldChg>
      <pc:sldChg chg="modNotesTx">
        <pc:chgData name="Isabel Schwalm" userId="088ece26-5a35-4027-8fa2-41108ebb8cfa" providerId="ADAL" clId="{8696F980-2F25-4ADA-BD10-6749D0CD96FB}" dt="2021-11-10T15:27:04.759" v="275" actId="20577"/>
        <pc:sldMkLst>
          <pc:docMk/>
          <pc:sldMk cId="408674404" sldId="268"/>
        </pc:sldMkLst>
      </pc:sldChg>
      <pc:sldChg chg="ord">
        <pc:chgData name="Isabel Schwalm" userId="088ece26-5a35-4027-8fa2-41108ebb8cfa" providerId="ADAL" clId="{8696F980-2F25-4ADA-BD10-6749D0CD96FB}" dt="2021-11-10T15:08:58.916" v="226"/>
        <pc:sldMkLst>
          <pc:docMk/>
          <pc:sldMk cId="1056718913" sldId="270"/>
        </pc:sldMkLst>
      </pc:sldChg>
      <pc:sldChg chg="addSp delSp modSp new del mod modMedia setBg modClrScheme addAnim delAnim setClrOvrMap modShow chgLayout">
        <pc:chgData name="Isabel Schwalm" userId="088ece26-5a35-4027-8fa2-41108ebb8cfa" providerId="ADAL" clId="{8696F980-2F25-4ADA-BD10-6749D0CD96FB}" dt="2021-11-10T15:30:39.993" v="337" actId="2696"/>
        <pc:sldMkLst>
          <pc:docMk/>
          <pc:sldMk cId="707831598" sldId="271"/>
        </pc:sldMkLst>
        <pc:spChg chg="mod ord">
          <ac:chgData name="Isabel Schwalm" userId="088ece26-5a35-4027-8fa2-41108ebb8cfa" providerId="ADAL" clId="{8696F980-2F25-4ADA-BD10-6749D0CD96FB}" dt="2021-11-10T15:29:56.236" v="333" actId="26606"/>
          <ac:spMkLst>
            <pc:docMk/>
            <pc:sldMk cId="707831598" sldId="271"/>
            <ac:spMk id="2" creationId="{31CD7617-B1C5-44A2-9A59-17EC64ACABFD}"/>
          </ac:spMkLst>
        </pc:spChg>
        <pc:spChg chg="del mod ord">
          <ac:chgData name="Isabel Schwalm" userId="088ece26-5a35-4027-8fa2-41108ebb8cfa" providerId="ADAL" clId="{8696F980-2F25-4ADA-BD10-6749D0CD96FB}" dt="2021-11-10T15:29:14.040" v="302" actId="700"/>
          <ac:spMkLst>
            <pc:docMk/>
            <pc:sldMk cId="707831598" sldId="271"/>
            <ac:spMk id="3" creationId="{0451D184-7384-40C2-A361-958C7C28202A}"/>
          </ac:spMkLst>
        </pc:spChg>
        <pc:spChg chg="add mod ord">
          <ac:chgData name="Isabel Schwalm" userId="088ece26-5a35-4027-8fa2-41108ebb8cfa" providerId="ADAL" clId="{8696F980-2F25-4ADA-BD10-6749D0CD96FB}" dt="2021-11-10T15:29:56.236" v="333" actId="26606"/>
          <ac:spMkLst>
            <pc:docMk/>
            <pc:sldMk cId="707831598" sldId="271"/>
            <ac:spMk id="4" creationId="{AE7BAD1B-BD2C-466B-B2D6-6D56C8376E9C}"/>
          </ac:spMkLst>
        </pc:spChg>
        <pc:spChg chg="add del">
          <ac:chgData name="Isabel Schwalm" userId="088ece26-5a35-4027-8fa2-41108ebb8cfa" providerId="ADAL" clId="{8696F980-2F25-4ADA-BD10-6749D0CD96FB}" dt="2021-11-10T15:29:42.129" v="318" actId="26606"/>
          <ac:spMkLst>
            <pc:docMk/>
            <pc:sldMk cId="707831598" sldId="271"/>
            <ac:spMk id="9" creationId="{FFD48BC7-DC40-47DE-87EE-9F4B6ECB9ABB}"/>
          </ac:spMkLst>
        </pc:spChg>
        <pc:spChg chg="add del">
          <ac:chgData name="Isabel Schwalm" userId="088ece26-5a35-4027-8fa2-41108ebb8cfa" providerId="ADAL" clId="{8696F980-2F25-4ADA-BD10-6749D0CD96FB}" dt="2021-11-10T15:29:36.806" v="308" actId="26606"/>
          <ac:spMkLst>
            <pc:docMk/>
            <pc:sldMk cId="707831598" sldId="271"/>
            <ac:spMk id="10" creationId="{E91DC736-0EF8-4F87-9146-EBF1D2EE4D3D}"/>
          </ac:spMkLst>
        </pc:spChg>
        <pc:spChg chg="add del">
          <ac:chgData name="Isabel Schwalm" userId="088ece26-5a35-4027-8fa2-41108ebb8cfa" providerId="ADAL" clId="{8696F980-2F25-4ADA-BD10-6749D0CD96FB}" dt="2021-11-10T15:29:42.129" v="318" actId="26606"/>
          <ac:spMkLst>
            <pc:docMk/>
            <pc:sldMk cId="707831598" sldId="271"/>
            <ac:spMk id="11" creationId="{E502BBC7-2C76-46F3-BC24-5985BC13DB88}"/>
          </ac:spMkLst>
        </pc:spChg>
        <pc:spChg chg="add del">
          <ac:chgData name="Isabel Schwalm" userId="088ece26-5a35-4027-8fa2-41108ebb8cfa" providerId="ADAL" clId="{8696F980-2F25-4ADA-BD10-6749D0CD96FB}" dt="2021-11-10T15:29:36.806" v="308" actId="26606"/>
          <ac:spMkLst>
            <pc:docMk/>
            <pc:sldMk cId="707831598" sldId="271"/>
            <ac:spMk id="12" creationId="{097CD68E-23E3-4007-8847-CD0944C4F7BE}"/>
          </ac:spMkLst>
        </pc:spChg>
        <pc:spChg chg="add del">
          <ac:chgData name="Isabel Schwalm" userId="088ece26-5a35-4027-8fa2-41108ebb8cfa" providerId="ADAL" clId="{8696F980-2F25-4ADA-BD10-6749D0CD96FB}" dt="2021-11-10T15:29:42.129" v="318" actId="26606"/>
          <ac:spMkLst>
            <pc:docMk/>
            <pc:sldMk cId="707831598" sldId="271"/>
            <ac:spMk id="13" creationId="{C7F28D52-2A5F-4D23-81AE-7CB8B591C7AF}"/>
          </ac:spMkLst>
        </pc:spChg>
        <pc:spChg chg="add del">
          <ac:chgData name="Isabel Schwalm" userId="088ece26-5a35-4027-8fa2-41108ebb8cfa" providerId="ADAL" clId="{8696F980-2F25-4ADA-BD10-6749D0CD96FB}" dt="2021-11-10T15:29:36.806" v="308" actId="26606"/>
          <ac:spMkLst>
            <pc:docMk/>
            <pc:sldMk cId="707831598" sldId="271"/>
            <ac:spMk id="14" creationId="{AF2F604E-43BE-4DC3-B983-E071523364F8}"/>
          </ac:spMkLst>
        </pc:spChg>
        <pc:spChg chg="add del">
          <ac:chgData name="Isabel Schwalm" userId="088ece26-5a35-4027-8fa2-41108ebb8cfa" providerId="ADAL" clId="{8696F980-2F25-4ADA-BD10-6749D0CD96FB}" dt="2021-11-10T15:29:42.129" v="318" actId="26606"/>
          <ac:spMkLst>
            <pc:docMk/>
            <pc:sldMk cId="707831598" sldId="271"/>
            <ac:spMk id="15" creationId="{3629484E-3792-4B3D-89AD-7C8A1ED0E0D4}"/>
          </ac:spMkLst>
        </pc:spChg>
        <pc:spChg chg="add del">
          <ac:chgData name="Isabel Schwalm" userId="088ece26-5a35-4027-8fa2-41108ebb8cfa" providerId="ADAL" clId="{8696F980-2F25-4ADA-BD10-6749D0CD96FB}" dt="2021-11-10T15:29:36.806" v="308" actId="26606"/>
          <ac:spMkLst>
            <pc:docMk/>
            <pc:sldMk cId="707831598" sldId="271"/>
            <ac:spMk id="16" creationId="{08C9B587-E65E-4B52-B37C-ABEBB6E87928}"/>
          </ac:spMkLst>
        </pc:spChg>
        <pc:spChg chg="add del">
          <ac:chgData name="Isabel Schwalm" userId="088ece26-5a35-4027-8fa2-41108ebb8cfa" providerId="ADAL" clId="{8696F980-2F25-4ADA-BD10-6749D0CD96FB}" dt="2021-11-10T15:29:39.504" v="312" actId="26606"/>
          <ac:spMkLst>
            <pc:docMk/>
            <pc:sldMk cId="707831598" sldId="271"/>
            <ac:spMk id="18" creationId="{71B2258F-86CA-4D4D-8270-BC05FCDEBFB3}"/>
          </ac:spMkLst>
        </pc:spChg>
        <pc:spChg chg="add del">
          <ac:chgData name="Isabel Schwalm" userId="088ece26-5a35-4027-8fa2-41108ebb8cfa" providerId="ADAL" clId="{8696F980-2F25-4ADA-BD10-6749D0CD96FB}" dt="2021-11-10T15:29:43.584" v="320" actId="26606"/>
          <ac:spMkLst>
            <pc:docMk/>
            <pc:sldMk cId="707831598" sldId="271"/>
            <ac:spMk id="20" creationId="{787F4F1C-8D3D-4EC1-B72D-A0470A5A08B8}"/>
          </ac:spMkLst>
        </pc:spChg>
        <pc:spChg chg="add del">
          <ac:chgData name="Isabel Schwalm" userId="088ece26-5a35-4027-8fa2-41108ebb8cfa" providerId="ADAL" clId="{8696F980-2F25-4ADA-BD10-6749D0CD96FB}" dt="2021-11-10T15:29:40.441" v="316" actId="26606"/>
          <ac:spMkLst>
            <pc:docMk/>
            <pc:sldMk cId="707831598" sldId="271"/>
            <ac:spMk id="21" creationId="{E91DC736-0EF8-4F87-9146-EBF1D2EE4D3D}"/>
          </ac:spMkLst>
        </pc:spChg>
        <pc:spChg chg="add del">
          <ac:chgData name="Isabel Schwalm" userId="088ece26-5a35-4027-8fa2-41108ebb8cfa" providerId="ADAL" clId="{8696F980-2F25-4ADA-BD10-6749D0CD96FB}" dt="2021-11-10T15:29:40.441" v="316" actId="26606"/>
          <ac:spMkLst>
            <pc:docMk/>
            <pc:sldMk cId="707831598" sldId="271"/>
            <ac:spMk id="23" creationId="{097CD68E-23E3-4007-8847-CD0944C4F7BE}"/>
          </ac:spMkLst>
        </pc:spChg>
        <pc:spChg chg="add del">
          <ac:chgData name="Isabel Schwalm" userId="088ece26-5a35-4027-8fa2-41108ebb8cfa" providerId="ADAL" clId="{8696F980-2F25-4ADA-BD10-6749D0CD96FB}" dt="2021-11-10T15:29:40.441" v="316" actId="26606"/>
          <ac:spMkLst>
            <pc:docMk/>
            <pc:sldMk cId="707831598" sldId="271"/>
            <ac:spMk id="24" creationId="{AF2F604E-43BE-4DC3-B983-E071523364F8}"/>
          </ac:spMkLst>
        </pc:spChg>
        <pc:spChg chg="add del">
          <ac:chgData name="Isabel Schwalm" userId="088ece26-5a35-4027-8fa2-41108ebb8cfa" providerId="ADAL" clId="{8696F980-2F25-4ADA-BD10-6749D0CD96FB}" dt="2021-11-10T15:29:40.441" v="316" actId="26606"/>
          <ac:spMkLst>
            <pc:docMk/>
            <pc:sldMk cId="707831598" sldId="271"/>
            <ac:spMk id="25" creationId="{08C9B587-E65E-4B52-B37C-ABEBB6E87928}"/>
          </ac:spMkLst>
        </pc:spChg>
        <pc:spChg chg="add del">
          <ac:chgData name="Isabel Schwalm" userId="088ece26-5a35-4027-8fa2-41108ebb8cfa" providerId="ADAL" clId="{8696F980-2F25-4ADA-BD10-6749D0CD96FB}" dt="2021-11-10T15:29:46.782" v="324" actId="26606"/>
          <ac:spMkLst>
            <pc:docMk/>
            <pc:sldMk cId="707831598" sldId="271"/>
            <ac:spMk id="33" creationId="{E91DC736-0EF8-4F87-9146-EBF1D2EE4D3D}"/>
          </ac:spMkLst>
        </pc:spChg>
        <pc:spChg chg="add del">
          <ac:chgData name="Isabel Schwalm" userId="088ece26-5a35-4027-8fa2-41108ebb8cfa" providerId="ADAL" clId="{8696F980-2F25-4ADA-BD10-6749D0CD96FB}" dt="2021-11-10T15:29:46.782" v="324" actId="26606"/>
          <ac:spMkLst>
            <pc:docMk/>
            <pc:sldMk cId="707831598" sldId="271"/>
            <ac:spMk id="35" creationId="{097CD68E-23E3-4007-8847-CD0944C4F7BE}"/>
          </ac:spMkLst>
        </pc:spChg>
        <pc:spChg chg="add del">
          <ac:chgData name="Isabel Schwalm" userId="088ece26-5a35-4027-8fa2-41108ebb8cfa" providerId="ADAL" clId="{8696F980-2F25-4ADA-BD10-6749D0CD96FB}" dt="2021-11-10T15:29:46.782" v="324" actId="26606"/>
          <ac:spMkLst>
            <pc:docMk/>
            <pc:sldMk cId="707831598" sldId="271"/>
            <ac:spMk id="36" creationId="{AF2F604E-43BE-4DC3-B983-E071523364F8}"/>
          </ac:spMkLst>
        </pc:spChg>
        <pc:spChg chg="add del">
          <ac:chgData name="Isabel Schwalm" userId="088ece26-5a35-4027-8fa2-41108ebb8cfa" providerId="ADAL" clId="{8696F980-2F25-4ADA-BD10-6749D0CD96FB}" dt="2021-11-10T15:29:46.782" v="324" actId="26606"/>
          <ac:spMkLst>
            <pc:docMk/>
            <pc:sldMk cId="707831598" sldId="271"/>
            <ac:spMk id="37" creationId="{08C9B587-E65E-4B52-B37C-ABEBB6E87928}"/>
          </ac:spMkLst>
        </pc:spChg>
        <pc:spChg chg="add del">
          <ac:chgData name="Isabel Schwalm" userId="088ece26-5a35-4027-8fa2-41108ebb8cfa" providerId="ADAL" clId="{8696F980-2F25-4ADA-BD10-6749D0CD96FB}" dt="2021-11-10T15:29:51.635" v="328" actId="26606"/>
          <ac:spMkLst>
            <pc:docMk/>
            <pc:sldMk cId="707831598" sldId="271"/>
            <ac:spMk id="39" creationId="{C1DD1A8A-57D5-4A81-AD04-532B043C5611}"/>
          </ac:spMkLst>
        </pc:spChg>
        <pc:spChg chg="add del">
          <ac:chgData name="Isabel Schwalm" userId="088ece26-5a35-4027-8fa2-41108ebb8cfa" providerId="ADAL" clId="{8696F980-2F25-4ADA-BD10-6749D0CD96FB}" dt="2021-11-10T15:29:51.635" v="328" actId="26606"/>
          <ac:spMkLst>
            <pc:docMk/>
            <pc:sldMk cId="707831598" sldId="271"/>
            <ac:spMk id="41" creationId="{007891EC-4501-44ED-A8C8-B11B6DB767AB}"/>
          </ac:spMkLst>
        </pc:spChg>
        <pc:spChg chg="add del">
          <ac:chgData name="Isabel Schwalm" userId="088ece26-5a35-4027-8fa2-41108ebb8cfa" providerId="ADAL" clId="{8696F980-2F25-4ADA-BD10-6749D0CD96FB}" dt="2021-11-10T15:29:56.215" v="332" actId="26606"/>
          <ac:spMkLst>
            <pc:docMk/>
            <pc:sldMk cId="707831598" sldId="271"/>
            <ac:spMk id="43" creationId="{71B2258F-86CA-4D4D-8270-BC05FCDEBFB3}"/>
          </ac:spMkLst>
        </pc:spChg>
        <pc:spChg chg="add">
          <ac:chgData name="Isabel Schwalm" userId="088ece26-5a35-4027-8fa2-41108ebb8cfa" providerId="ADAL" clId="{8696F980-2F25-4ADA-BD10-6749D0CD96FB}" dt="2021-11-10T15:29:56.236" v="333" actId="26606"/>
          <ac:spMkLst>
            <pc:docMk/>
            <pc:sldMk cId="707831598" sldId="271"/>
            <ac:spMk id="46" creationId="{E91DC736-0EF8-4F87-9146-EBF1D2EE4D3D}"/>
          </ac:spMkLst>
        </pc:spChg>
        <pc:spChg chg="add">
          <ac:chgData name="Isabel Schwalm" userId="088ece26-5a35-4027-8fa2-41108ebb8cfa" providerId="ADAL" clId="{8696F980-2F25-4ADA-BD10-6749D0CD96FB}" dt="2021-11-10T15:29:56.236" v="333" actId="26606"/>
          <ac:spMkLst>
            <pc:docMk/>
            <pc:sldMk cId="707831598" sldId="271"/>
            <ac:spMk id="48" creationId="{097CD68E-23E3-4007-8847-CD0944C4F7BE}"/>
          </ac:spMkLst>
        </pc:spChg>
        <pc:spChg chg="add">
          <ac:chgData name="Isabel Schwalm" userId="088ece26-5a35-4027-8fa2-41108ebb8cfa" providerId="ADAL" clId="{8696F980-2F25-4ADA-BD10-6749D0CD96FB}" dt="2021-11-10T15:29:56.236" v="333" actId="26606"/>
          <ac:spMkLst>
            <pc:docMk/>
            <pc:sldMk cId="707831598" sldId="271"/>
            <ac:spMk id="49" creationId="{AF2F604E-43BE-4DC3-B983-E071523364F8}"/>
          </ac:spMkLst>
        </pc:spChg>
        <pc:spChg chg="add">
          <ac:chgData name="Isabel Schwalm" userId="088ece26-5a35-4027-8fa2-41108ebb8cfa" providerId="ADAL" clId="{8696F980-2F25-4ADA-BD10-6749D0CD96FB}" dt="2021-11-10T15:29:56.236" v="333" actId="26606"/>
          <ac:spMkLst>
            <pc:docMk/>
            <pc:sldMk cId="707831598" sldId="271"/>
            <ac:spMk id="50" creationId="{08C9B587-E65E-4B52-B37C-ABEBB6E87928}"/>
          </ac:spMkLst>
        </pc:spChg>
        <pc:grpChg chg="add del">
          <ac:chgData name="Isabel Schwalm" userId="088ece26-5a35-4027-8fa2-41108ebb8cfa" providerId="ADAL" clId="{8696F980-2F25-4ADA-BD10-6749D0CD96FB}" dt="2021-11-10T15:29:43.584" v="320" actId="26606"/>
          <ac:grpSpMkLst>
            <pc:docMk/>
            <pc:sldMk cId="707831598" sldId="271"/>
            <ac:grpSpMk id="26" creationId="{D1E3DD61-64DB-46AD-B249-E273CD86B051}"/>
          </ac:grpSpMkLst>
        </pc:grpChg>
        <pc:picChg chg="add del">
          <ac:chgData name="Isabel Schwalm" userId="088ece26-5a35-4027-8fa2-41108ebb8cfa" providerId="ADAL" clId="{8696F980-2F25-4ADA-BD10-6749D0CD96FB}" dt="2021-11-10T15:29:36.806" v="308" actId="26606"/>
          <ac:picMkLst>
            <pc:docMk/>
            <pc:sldMk cId="707831598" sldId="271"/>
            <ac:picMk id="6" creationId="{D2BDEF66-A903-4D42-A34A-ED7C230D7B8C}"/>
          </ac:picMkLst>
        </pc:picChg>
        <pc:picChg chg="add del">
          <ac:chgData name="Isabel Schwalm" userId="088ece26-5a35-4027-8fa2-41108ebb8cfa" providerId="ADAL" clId="{8696F980-2F25-4ADA-BD10-6749D0CD96FB}" dt="2021-11-10T15:29:39.504" v="312" actId="26606"/>
          <ac:picMkLst>
            <pc:docMk/>
            <pc:sldMk cId="707831598" sldId="271"/>
            <ac:picMk id="19" creationId="{67D57258-525E-4035-9D82-DF1CF9F7A906}"/>
          </ac:picMkLst>
        </pc:picChg>
        <pc:picChg chg="add del">
          <ac:chgData name="Isabel Schwalm" userId="088ece26-5a35-4027-8fa2-41108ebb8cfa" providerId="ADAL" clId="{8696F980-2F25-4ADA-BD10-6749D0CD96FB}" dt="2021-11-10T15:29:40.441" v="316" actId="26606"/>
          <ac:picMkLst>
            <pc:docMk/>
            <pc:sldMk cId="707831598" sldId="271"/>
            <ac:picMk id="22" creationId="{D2BDEF66-A903-4D42-A34A-ED7C230D7B8C}"/>
          </ac:picMkLst>
        </pc:picChg>
        <pc:picChg chg="add del">
          <ac:chgData name="Isabel Schwalm" userId="088ece26-5a35-4027-8fa2-41108ebb8cfa" providerId="ADAL" clId="{8696F980-2F25-4ADA-BD10-6749D0CD96FB}" dt="2021-11-10T15:29:46.782" v="324" actId="26606"/>
          <ac:picMkLst>
            <pc:docMk/>
            <pc:sldMk cId="707831598" sldId="271"/>
            <ac:picMk id="34" creationId="{D2BDEF66-A903-4D42-A34A-ED7C230D7B8C}"/>
          </ac:picMkLst>
        </pc:picChg>
        <pc:picChg chg="add del mod">
          <ac:chgData name="Isabel Schwalm" userId="088ece26-5a35-4027-8fa2-41108ebb8cfa" providerId="ADAL" clId="{8696F980-2F25-4ADA-BD10-6749D0CD96FB}" dt="2021-11-10T15:29:51.635" v="328" actId="26606"/>
          <ac:picMkLst>
            <pc:docMk/>
            <pc:sldMk cId="707831598" sldId="271"/>
            <ac:picMk id="40" creationId="{B8587C84-4449-4B67-AF73-6B2AC5CE5A5A}"/>
          </ac:picMkLst>
        </pc:picChg>
        <pc:picChg chg="add del">
          <ac:chgData name="Isabel Schwalm" userId="088ece26-5a35-4027-8fa2-41108ebb8cfa" providerId="ADAL" clId="{8696F980-2F25-4ADA-BD10-6749D0CD96FB}" dt="2021-11-10T15:29:56.215" v="332" actId="26606"/>
          <ac:picMkLst>
            <pc:docMk/>
            <pc:sldMk cId="707831598" sldId="271"/>
            <ac:picMk id="44" creationId="{67D57258-525E-4035-9D82-DF1CF9F7A906}"/>
          </ac:picMkLst>
        </pc:picChg>
        <pc:picChg chg="add">
          <ac:chgData name="Isabel Schwalm" userId="088ece26-5a35-4027-8fa2-41108ebb8cfa" providerId="ADAL" clId="{8696F980-2F25-4ADA-BD10-6749D0CD96FB}" dt="2021-11-10T15:29:56.236" v="333" actId="26606"/>
          <ac:picMkLst>
            <pc:docMk/>
            <pc:sldMk cId="707831598" sldId="271"/>
            <ac:picMk id="47" creationId="{D2BDEF66-A903-4D42-A34A-ED7C230D7B8C}"/>
          </ac:picMkLst>
        </pc:picChg>
      </pc:sldChg>
      <pc:sldChg chg="new del">
        <pc:chgData name="Isabel Schwalm" userId="088ece26-5a35-4027-8fa2-41108ebb8cfa" providerId="ADAL" clId="{8696F980-2F25-4ADA-BD10-6749D0CD96FB}" dt="2021-11-10T15:29:08.538" v="301" actId="47"/>
        <pc:sldMkLst>
          <pc:docMk/>
          <pc:sldMk cId="2143305739" sldId="27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1CE79-3D54-4514-8207-2BCA3208076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45E602-3E93-4EFC-A48B-D7AA557D756B}">
      <dgm:prSet/>
      <dgm:spPr/>
      <dgm:t>
        <a:bodyPr/>
        <a:lstStyle/>
        <a:p>
          <a:pPr>
            <a:lnSpc>
              <a:spcPct val="100000"/>
            </a:lnSpc>
          </a:pPr>
          <a:r>
            <a:rPr lang="de-DE"/>
            <a:t>Ziel: Websocket Support für lwIP implementieren</a:t>
          </a:r>
          <a:endParaRPr lang="en-US"/>
        </a:p>
      </dgm:t>
    </dgm:pt>
    <dgm:pt modelId="{FF094A77-41DB-4DA1-9F58-28502394A09A}" type="parTrans" cxnId="{9F7C9854-0343-4C78-A769-F1AB870FDEC4}">
      <dgm:prSet/>
      <dgm:spPr/>
      <dgm:t>
        <a:bodyPr/>
        <a:lstStyle/>
        <a:p>
          <a:endParaRPr lang="en-US"/>
        </a:p>
      </dgm:t>
    </dgm:pt>
    <dgm:pt modelId="{477AC8D8-EDDE-453C-9FD4-564C35336F2B}" type="sibTrans" cxnId="{9F7C9854-0343-4C78-A769-F1AB870FDEC4}">
      <dgm:prSet/>
      <dgm:spPr/>
      <dgm:t>
        <a:bodyPr/>
        <a:lstStyle/>
        <a:p>
          <a:endParaRPr lang="en-US"/>
        </a:p>
      </dgm:t>
    </dgm:pt>
    <dgm:pt modelId="{904B2119-D472-4006-8959-F141420487F6}">
      <dgm:prSet/>
      <dgm:spPr/>
      <dgm:t>
        <a:bodyPr/>
        <a:lstStyle/>
        <a:p>
          <a:pPr>
            <a:lnSpc>
              <a:spcPct val="100000"/>
            </a:lnSpc>
          </a:pPr>
          <a:r>
            <a:rPr lang="de-DE" noProof="0"/>
            <a:t>Aufgabe: Mängel des vorhandenen Patch #9525 beheben</a:t>
          </a:r>
        </a:p>
      </dgm:t>
    </dgm:pt>
    <dgm:pt modelId="{D3EE2DA9-67F5-4512-ACD6-EBD2D19D90C7}" type="parTrans" cxnId="{2524E63C-3977-46D7-B253-E9FD4DB3B57A}">
      <dgm:prSet/>
      <dgm:spPr/>
      <dgm:t>
        <a:bodyPr/>
        <a:lstStyle/>
        <a:p>
          <a:endParaRPr lang="en-US"/>
        </a:p>
      </dgm:t>
    </dgm:pt>
    <dgm:pt modelId="{22915B5F-AB8F-49DD-9142-D46A5420F6B8}" type="sibTrans" cxnId="{2524E63C-3977-46D7-B253-E9FD4DB3B57A}">
      <dgm:prSet/>
      <dgm:spPr/>
      <dgm:t>
        <a:bodyPr/>
        <a:lstStyle/>
        <a:p>
          <a:endParaRPr lang="en-US"/>
        </a:p>
      </dgm:t>
    </dgm:pt>
    <dgm:pt modelId="{9B179B06-F6B9-4E92-9BA6-8C3364CC9537}">
      <dgm:prSet/>
      <dgm:spPr/>
      <dgm:t>
        <a:bodyPr/>
        <a:lstStyle/>
        <a:p>
          <a:pPr>
            <a:lnSpc>
              <a:spcPct val="100000"/>
            </a:lnSpc>
          </a:pPr>
          <a:r>
            <a:rPr lang="en-US"/>
            <a:t>Use Case:</a:t>
          </a:r>
        </a:p>
      </dgm:t>
    </dgm:pt>
    <dgm:pt modelId="{C5B991DF-455D-4360-8452-62D591B0EEFE}" type="parTrans" cxnId="{8D477964-E764-4B90-B7B7-328B0F0F463E}">
      <dgm:prSet/>
      <dgm:spPr/>
      <dgm:t>
        <a:bodyPr/>
        <a:lstStyle/>
        <a:p>
          <a:endParaRPr lang="en-US"/>
        </a:p>
      </dgm:t>
    </dgm:pt>
    <dgm:pt modelId="{49EF3F3A-E983-4ABE-A856-8D3E7032F1FD}" type="sibTrans" cxnId="{8D477964-E764-4B90-B7B7-328B0F0F463E}">
      <dgm:prSet/>
      <dgm:spPr/>
      <dgm:t>
        <a:bodyPr/>
        <a:lstStyle/>
        <a:p>
          <a:endParaRPr lang="en-US"/>
        </a:p>
      </dgm:t>
    </dgm:pt>
    <dgm:pt modelId="{B0F94225-18EB-4C88-88E8-E4C48ED00F23}">
      <dgm:prSet/>
      <dgm:spPr/>
      <dgm:t>
        <a:bodyPr/>
        <a:lstStyle/>
        <a:p>
          <a:pPr>
            <a:lnSpc>
              <a:spcPct val="100000"/>
            </a:lnSpc>
          </a:pPr>
          <a:endParaRPr lang="en-US"/>
        </a:p>
      </dgm:t>
    </dgm:pt>
    <dgm:pt modelId="{2D3899C1-0C99-45FF-9CAC-17450D935722}" type="parTrans" cxnId="{313EF38D-E178-4F8F-8CC0-807991C1FCCF}">
      <dgm:prSet/>
      <dgm:spPr/>
      <dgm:t>
        <a:bodyPr/>
        <a:lstStyle/>
        <a:p>
          <a:endParaRPr lang="en-US"/>
        </a:p>
      </dgm:t>
    </dgm:pt>
    <dgm:pt modelId="{8BFEC0AF-D63F-4A24-A164-2A7780AA18FA}" type="sibTrans" cxnId="{313EF38D-E178-4F8F-8CC0-807991C1FCCF}">
      <dgm:prSet/>
      <dgm:spPr/>
      <dgm:t>
        <a:bodyPr/>
        <a:lstStyle/>
        <a:p>
          <a:endParaRPr lang="en-US"/>
        </a:p>
      </dgm:t>
    </dgm:pt>
    <dgm:pt modelId="{31E87F02-B307-4CE2-9382-5CBE9FE19873}" type="pres">
      <dgm:prSet presAssocID="{98A1CE79-3D54-4514-8207-2BCA32080763}" presName="root" presStyleCnt="0">
        <dgm:presLayoutVars>
          <dgm:dir/>
          <dgm:resizeHandles val="exact"/>
        </dgm:presLayoutVars>
      </dgm:prSet>
      <dgm:spPr/>
    </dgm:pt>
    <dgm:pt modelId="{D6A7FD32-10C7-4B42-8DC8-1B0A4D33A9D6}" type="pres">
      <dgm:prSet presAssocID="{7345E602-3E93-4EFC-A48B-D7AA557D756B}" presName="compNode" presStyleCnt="0"/>
      <dgm:spPr/>
    </dgm:pt>
    <dgm:pt modelId="{796A8F14-81FE-42C7-AF03-2E8992709B90}" type="pres">
      <dgm:prSet presAssocID="{7345E602-3E93-4EFC-A48B-D7AA557D756B}" presName="bgRect" presStyleLbl="bgShp" presStyleIdx="0" presStyleCnt="3"/>
      <dgm:spPr>
        <a:noFill/>
        <a:ln w="19050">
          <a:solidFill>
            <a:srgbClr val="ED7D31"/>
          </a:solidFill>
        </a:ln>
      </dgm:spPr>
    </dgm:pt>
    <dgm:pt modelId="{53C16B1E-8C88-4B25-B208-047BBEFED221}" type="pres">
      <dgm:prSet presAssocID="{7345E602-3E93-4EFC-A48B-D7AA557D75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ltreffer"/>
        </a:ext>
      </dgm:extLst>
    </dgm:pt>
    <dgm:pt modelId="{08DDB22F-3EF4-4360-804D-738247A6EBBF}" type="pres">
      <dgm:prSet presAssocID="{7345E602-3E93-4EFC-A48B-D7AA557D756B}" presName="spaceRect" presStyleCnt="0"/>
      <dgm:spPr/>
    </dgm:pt>
    <dgm:pt modelId="{46293815-4E99-4397-B6CD-C0301F8224C9}" type="pres">
      <dgm:prSet presAssocID="{7345E602-3E93-4EFC-A48B-D7AA557D756B}" presName="parTx" presStyleLbl="revTx" presStyleIdx="0" presStyleCnt="4">
        <dgm:presLayoutVars>
          <dgm:chMax val="0"/>
          <dgm:chPref val="0"/>
        </dgm:presLayoutVars>
      </dgm:prSet>
      <dgm:spPr/>
    </dgm:pt>
    <dgm:pt modelId="{7D2C8592-3E87-43A3-AFDC-E7064E32901A}" type="pres">
      <dgm:prSet presAssocID="{477AC8D8-EDDE-453C-9FD4-564C35336F2B}" presName="sibTrans" presStyleCnt="0"/>
      <dgm:spPr/>
    </dgm:pt>
    <dgm:pt modelId="{82577B37-5ECF-4732-957E-822CBCDFAF67}" type="pres">
      <dgm:prSet presAssocID="{904B2119-D472-4006-8959-F141420487F6}" presName="compNode" presStyleCnt="0"/>
      <dgm:spPr/>
    </dgm:pt>
    <dgm:pt modelId="{6077C980-FFC7-4A44-BA20-CFC8A538DB3C}" type="pres">
      <dgm:prSet presAssocID="{904B2119-D472-4006-8959-F141420487F6}" presName="bgRect" presStyleLbl="bgShp" presStyleIdx="1" presStyleCnt="3"/>
      <dgm:spPr>
        <a:noFill/>
        <a:ln w="19050">
          <a:solidFill>
            <a:srgbClr val="ED7D31"/>
          </a:solidFill>
        </a:ln>
      </dgm:spPr>
    </dgm:pt>
    <dgm:pt modelId="{5C511E5E-B5FF-4B5D-8650-E050613603AB}" type="pres">
      <dgm:prSet presAssocID="{904B2119-D472-4006-8959-F141420487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äkchen"/>
        </a:ext>
      </dgm:extLst>
    </dgm:pt>
    <dgm:pt modelId="{EC96794C-C893-4399-A8FF-AB810E1C6478}" type="pres">
      <dgm:prSet presAssocID="{904B2119-D472-4006-8959-F141420487F6}" presName="spaceRect" presStyleCnt="0"/>
      <dgm:spPr/>
    </dgm:pt>
    <dgm:pt modelId="{EA155DBE-0A55-4CD1-BB7D-D6E2FC810728}" type="pres">
      <dgm:prSet presAssocID="{904B2119-D472-4006-8959-F141420487F6}" presName="parTx" presStyleLbl="revTx" presStyleIdx="1" presStyleCnt="4">
        <dgm:presLayoutVars>
          <dgm:chMax val="0"/>
          <dgm:chPref val="0"/>
        </dgm:presLayoutVars>
      </dgm:prSet>
      <dgm:spPr/>
    </dgm:pt>
    <dgm:pt modelId="{EA138FAB-9058-4C33-A6BD-8483ED854E30}" type="pres">
      <dgm:prSet presAssocID="{22915B5F-AB8F-49DD-9142-D46A5420F6B8}" presName="sibTrans" presStyleCnt="0"/>
      <dgm:spPr/>
    </dgm:pt>
    <dgm:pt modelId="{333B96FD-19C2-401C-BB78-061EBF311FCE}" type="pres">
      <dgm:prSet presAssocID="{9B179B06-F6B9-4E92-9BA6-8C3364CC9537}" presName="compNode" presStyleCnt="0"/>
      <dgm:spPr/>
    </dgm:pt>
    <dgm:pt modelId="{36125C44-C253-4F5D-9CF0-88B2A5B4E3B1}" type="pres">
      <dgm:prSet presAssocID="{9B179B06-F6B9-4E92-9BA6-8C3364CC9537}" presName="bgRect" presStyleLbl="bgShp" presStyleIdx="2" presStyleCnt="3"/>
      <dgm:spPr>
        <a:noFill/>
        <a:ln w="19050">
          <a:solidFill>
            <a:srgbClr val="ED7D31"/>
          </a:solidFill>
        </a:ln>
      </dgm:spPr>
    </dgm:pt>
    <dgm:pt modelId="{A2AEACBA-5CE9-45FB-9E27-6C6E9C61BA3F}" type="pres">
      <dgm:prSet presAssocID="{9B179B06-F6B9-4E92-9BA6-8C3364CC95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zessor"/>
        </a:ext>
      </dgm:extLst>
    </dgm:pt>
    <dgm:pt modelId="{34680ADB-F79C-4721-BEDB-09D47BE74944}" type="pres">
      <dgm:prSet presAssocID="{9B179B06-F6B9-4E92-9BA6-8C3364CC9537}" presName="spaceRect" presStyleCnt="0"/>
      <dgm:spPr/>
    </dgm:pt>
    <dgm:pt modelId="{B7589B77-8D05-430A-B0BC-C26B8CFEFF48}" type="pres">
      <dgm:prSet presAssocID="{9B179B06-F6B9-4E92-9BA6-8C3364CC9537}" presName="parTx" presStyleLbl="revTx" presStyleIdx="2" presStyleCnt="4">
        <dgm:presLayoutVars>
          <dgm:chMax val="0"/>
          <dgm:chPref val="0"/>
        </dgm:presLayoutVars>
      </dgm:prSet>
      <dgm:spPr/>
    </dgm:pt>
    <dgm:pt modelId="{31E6E045-D203-4093-BE5F-BAAAA02ADA48}" type="pres">
      <dgm:prSet presAssocID="{9B179B06-F6B9-4E92-9BA6-8C3364CC9537}" presName="desTx" presStyleLbl="revTx" presStyleIdx="3" presStyleCnt="4">
        <dgm:presLayoutVars/>
      </dgm:prSet>
      <dgm:spPr/>
    </dgm:pt>
  </dgm:ptLst>
  <dgm:cxnLst>
    <dgm:cxn modelId="{DF59B01D-4BBA-41FF-A5FF-88BEA9F0D861}" type="presOf" srcId="{B0F94225-18EB-4C88-88E8-E4C48ED00F23}" destId="{31E6E045-D203-4093-BE5F-BAAAA02ADA48}" srcOrd="0" destOrd="0" presId="urn:microsoft.com/office/officeart/2018/2/layout/IconVerticalSolidList"/>
    <dgm:cxn modelId="{49BD3B37-4C3D-4EA2-AC67-3B78E9F1BD10}" type="presOf" srcId="{7345E602-3E93-4EFC-A48B-D7AA557D756B}" destId="{46293815-4E99-4397-B6CD-C0301F8224C9}" srcOrd="0" destOrd="0" presId="urn:microsoft.com/office/officeart/2018/2/layout/IconVerticalSolidList"/>
    <dgm:cxn modelId="{2524E63C-3977-46D7-B253-E9FD4DB3B57A}" srcId="{98A1CE79-3D54-4514-8207-2BCA32080763}" destId="{904B2119-D472-4006-8959-F141420487F6}" srcOrd="1" destOrd="0" parTransId="{D3EE2DA9-67F5-4512-ACD6-EBD2D19D90C7}" sibTransId="{22915B5F-AB8F-49DD-9142-D46A5420F6B8}"/>
    <dgm:cxn modelId="{0AB6C140-5168-49DF-989B-8B23617DB87A}" type="presOf" srcId="{904B2119-D472-4006-8959-F141420487F6}" destId="{EA155DBE-0A55-4CD1-BB7D-D6E2FC810728}" srcOrd="0" destOrd="0" presId="urn:microsoft.com/office/officeart/2018/2/layout/IconVerticalSolidList"/>
    <dgm:cxn modelId="{8D477964-E764-4B90-B7B7-328B0F0F463E}" srcId="{98A1CE79-3D54-4514-8207-2BCA32080763}" destId="{9B179B06-F6B9-4E92-9BA6-8C3364CC9537}" srcOrd="2" destOrd="0" parTransId="{C5B991DF-455D-4360-8452-62D591B0EEFE}" sibTransId="{49EF3F3A-E983-4ABE-A856-8D3E7032F1FD}"/>
    <dgm:cxn modelId="{9F7C9854-0343-4C78-A769-F1AB870FDEC4}" srcId="{98A1CE79-3D54-4514-8207-2BCA32080763}" destId="{7345E602-3E93-4EFC-A48B-D7AA557D756B}" srcOrd="0" destOrd="0" parTransId="{FF094A77-41DB-4DA1-9F58-28502394A09A}" sibTransId="{477AC8D8-EDDE-453C-9FD4-564C35336F2B}"/>
    <dgm:cxn modelId="{313EF38D-E178-4F8F-8CC0-807991C1FCCF}" srcId="{9B179B06-F6B9-4E92-9BA6-8C3364CC9537}" destId="{B0F94225-18EB-4C88-88E8-E4C48ED00F23}" srcOrd="0" destOrd="0" parTransId="{2D3899C1-0C99-45FF-9CAC-17450D935722}" sibTransId="{8BFEC0AF-D63F-4A24-A164-2A7780AA18FA}"/>
    <dgm:cxn modelId="{3A09CDC5-5EC7-41AE-8A03-E481C85E520C}" type="presOf" srcId="{9B179B06-F6B9-4E92-9BA6-8C3364CC9537}" destId="{B7589B77-8D05-430A-B0BC-C26B8CFEFF48}" srcOrd="0" destOrd="0" presId="urn:microsoft.com/office/officeart/2018/2/layout/IconVerticalSolidList"/>
    <dgm:cxn modelId="{2AC509DF-46F5-4B33-A018-046B5B755E6C}" type="presOf" srcId="{98A1CE79-3D54-4514-8207-2BCA32080763}" destId="{31E87F02-B307-4CE2-9382-5CBE9FE19873}" srcOrd="0" destOrd="0" presId="urn:microsoft.com/office/officeart/2018/2/layout/IconVerticalSolidList"/>
    <dgm:cxn modelId="{FE99509B-3AEE-4131-8951-39C89B920523}" type="presParOf" srcId="{31E87F02-B307-4CE2-9382-5CBE9FE19873}" destId="{D6A7FD32-10C7-4B42-8DC8-1B0A4D33A9D6}" srcOrd="0" destOrd="0" presId="urn:microsoft.com/office/officeart/2018/2/layout/IconVerticalSolidList"/>
    <dgm:cxn modelId="{9AD47EAB-528D-46E8-AB14-698152156491}" type="presParOf" srcId="{D6A7FD32-10C7-4B42-8DC8-1B0A4D33A9D6}" destId="{796A8F14-81FE-42C7-AF03-2E8992709B90}" srcOrd="0" destOrd="0" presId="urn:microsoft.com/office/officeart/2018/2/layout/IconVerticalSolidList"/>
    <dgm:cxn modelId="{2D0DB7DA-3B0E-427F-A390-399859FF7829}" type="presParOf" srcId="{D6A7FD32-10C7-4B42-8DC8-1B0A4D33A9D6}" destId="{53C16B1E-8C88-4B25-B208-047BBEFED221}" srcOrd="1" destOrd="0" presId="urn:microsoft.com/office/officeart/2018/2/layout/IconVerticalSolidList"/>
    <dgm:cxn modelId="{58E4E136-1912-42EA-BBAE-0D3A8D91D0A0}" type="presParOf" srcId="{D6A7FD32-10C7-4B42-8DC8-1B0A4D33A9D6}" destId="{08DDB22F-3EF4-4360-804D-738247A6EBBF}" srcOrd="2" destOrd="0" presId="urn:microsoft.com/office/officeart/2018/2/layout/IconVerticalSolidList"/>
    <dgm:cxn modelId="{579A131E-A67D-49CA-ACBB-9AD4E5631FC8}" type="presParOf" srcId="{D6A7FD32-10C7-4B42-8DC8-1B0A4D33A9D6}" destId="{46293815-4E99-4397-B6CD-C0301F8224C9}" srcOrd="3" destOrd="0" presId="urn:microsoft.com/office/officeart/2018/2/layout/IconVerticalSolidList"/>
    <dgm:cxn modelId="{806BC904-6CBF-49D7-A1BF-86443B06C57C}" type="presParOf" srcId="{31E87F02-B307-4CE2-9382-5CBE9FE19873}" destId="{7D2C8592-3E87-43A3-AFDC-E7064E32901A}" srcOrd="1" destOrd="0" presId="urn:microsoft.com/office/officeart/2018/2/layout/IconVerticalSolidList"/>
    <dgm:cxn modelId="{A0896A3A-16E2-4F4E-96C5-0262D16E81A1}" type="presParOf" srcId="{31E87F02-B307-4CE2-9382-5CBE9FE19873}" destId="{82577B37-5ECF-4732-957E-822CBCDFAF67}" srcOrd="2" destOrd="0" presId="urn:microsoft.com/office/officeart/2018/2/layout/IconVerticalSolidList"/>
    <dgm:cxn modelId="{9AAFB5FC-F413-4C10-8532-F5065AFC7142}" type="presParOf" srcId="{82577B37-5ECF-4732-957E-822CBCDFAF67}" destId="{6077C980-FFC7-4A44-BA20-CFC8A538DB3C}" srcOrd="0" destOrd="0" presId="urn:microsoft.com/office/officeart/2018/2/layout/IconVerticalSolidList"/>
    <dgm:cxn modelId="{F12EDAE6-9B29-4CD5-8B9E-F19B9D082D9C}" type="presParOf" srcId="{82577B37-5ECF-4732-957E-822CBCDFAF67}" destId="{5C511E5E-B5FF-4B5D-8650-E050613603AB}" srcOrd="1" destOrd="0" presId="urn:microsoft.com/office/officeart/2018/2/layout/IconVerticalSolidList"/>
    <dgm:cxn modelId="{D7434183-8484-4C32-AC91-C6F1C555AE1A}" type="presParOf" srcId="{82577B37-5ECF-4732-957E-822CBCDFAF67}" destId="{EC96794C-C893-4399-A8FF-AB810E1C6478}" srcOrd="2" destOrd="0" presId="urn:microsoft.com/office/officeart/2018/2/layout/IconVerticalSolidList"/>
    <dgm:cxn modelId="{6834A923-FD12-43EA-9D27-1EEACF60253C}" type="presParOf" srcId="{82577B37-5ECF-4732-957E-822CBCDFAF67}" destId="{EA155DBE-0A55-4CD1-BB7D-D6E2FC810728}" srcOrd="3" destOrd="0" presId="urn:microsoft.com/office/officeart/2018/2/layout/IconVerticalSolidList"/>
    <dgm:cxn modelId="{71DD0AB9-D71E-4CCD-84D5-0ABDFF923BAD}" type="presParOf" srcId="{31E87F02-B307-4CE2-9382-5CBE9FE19873}" destId="{EA138FAB-9058-4C33-A6BD-8483ED854E30}" srcOrd="3" destOrd="0" presId="urn:microsoft.com/office/officeart/2018/2/layout/IconVerticalSolidList"/>
    <dgm:cxn modelId="{95BD50A7-E15F-4571-B3FC-E5E26F6CBFD5}" type="presParOf" srcId="{31E87F02-B307-4CE2-9382-5CBE9FE19873}" destId="{333B96FD-19C2-401C-BB78-061EBF311FCE}" srcOrd="4" destOrd="0" presId="urn:microsoft.com/office/officeart/2018/2/layout/IconVerticalSolidList"/>
    <dgm:cxn modelId="{996C0020-38D5-4CA0-BCC5-C0AA1CED4B3F}" type="presParOf" srcId="{333B96FD-19C2-401C-BB78-061EBF311FCE}" destId="{36125C44-C253-4F5D-9CF0-88B2A5B4E3B1}" srcOrd="0" destOrd="0" presId="urn:microsoft.com/office/officeart/2018/2/layout/IconVerticalSolidList"/>
    <dgm:cxn modelId="{64CFA139-00A2-4B8D-9A72-089E8DA81384}" type="presParOf" srcId="{333B96FD-19C2-401C-BB78-061EBF311FCE}" destId="{A2AEACBA-5CE9-45FB-9E27-6C6E9C61BA3F}" srcOrd="1" destOrd="0" presId="urn:microsoft.com/office/officeart/2018/2/layout/IconVerticalSolidList"/>
    <dgm:cxn modelId="{11F3870E-7EEC-4D9A-BFFF-619ECA673BCC}" type="presParOf" srcId="{333B96FD-19C2-401C-BB78-061EBF311FCE}" destId="{34680ADB-F79C-4721-BEDB-09D47BE74944}" srcOrd="2" destOrd="0" presId="urn:microsoft.com/office/officeart/2018/2/layout/IconVerticalSolidList"/>
    <dgm:cxn modelId="{F29D456B-53CF-4B9C-BF77-A60BDBC7D898}" type="presParOf" srcId="{333B96FD-19C2-401C-BB78-061EBF311FCE}" destId="{B7589B77-8D05-430A-B0BC-C26B8CFEFF48}" srcOrd="3" destOrd="0" presId="urn:microsoft.com/office/officeart/2018/2/layout/IconVerticalSolidList"/>
    <dgm:cxn modelId="{40F6646F-D694-43A3-806A-DD77609D563A}" type="presParOf" srcId="{333B96FD-19C2-401C-BB78-061EBF311FCE}" destId="{31E6E045-D203-4093-BE5F-BAAAA02ADA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CA81D-0724-4E5B-99AA-4FAD61687F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415B0243-BA17-4AEF-8D9F-120A9F8DE993}">
      <dgm:prSet phldrT="[Text]"/>
      <dgm:spPr>
        <a:solidFill>
          <a:schemeClr val="bg1"/>
        </a:solidFill>
        <a:ln w="38100">
          <a:solidFill>
            <a:schemeClr val="accent2"/>
          </a:solidFill>
        </a:ln>
      </dgm:spPr>
      <dgm:t>
        <a:bodyPr/>
        <a:lstStyle/>
        <a:p>
          <a:r>
            <a:rPr lang="de-DE">
              <a:solidFill>
                <a:schemeClr val="tx1"/>
              </a:solidFill>
            </a:rPr>
            <a:t>/F10/	Extra Funktion für base64 </a:t>
          </a:r>
          <a:r>
            <a:rPr lang="de-DE" err="1">
              <a:solidFill>
                <a:schemeClr val="tx1"/>
              </a:solidFill>
            </a:rPr>
            <a:t>encoding</a:t>
          </a:r>
          <a:endParaRPr lang="de-DE">
            <a:solidFill>
              <a:schemeClr val="tx1"/>
            </a:solidFill>
          </a:endParaRPr>
        </a:p>
      </dgm:t>
    </dgm:pt>
    <dgm:pt modelId="{BBD52099-087A-408F-BBFE-023A726D3560}" type="parTrans" cxnId="{9EE0749E-3BA4-400B-B467-E8A1CED46717}">
      <dgm:prSet/>
      <dgm:spPr/>
      <dgm:t>
        <a:bodyPr/>
        <a:lstStyle/>
        <a:p>
          <a:endParaRPr lang="de-DE"/>
        </a:p>
      </dgm:t>
    </dgm:pt>
    <dgm:pt modelId="{C1E83600-E9B2-4410-8A8F-61A1D5D0D785}" type="sibTrans" cxnId="{9EE0749E-3BA4-400B-B467-E8A1CED46717}">
      <dgm:prSet/>
      <dgm:spPr/>
      <dgm:t>
        <a:bodyPr/>
        <a:lstStyle/>
        <a:p>
          <a:endParaRPr lang="de-DE"/>
        </a:p>
      </dgm:t>
    </dgm:pt>
    <dgm:pt modelId="{5C34FFD2-7910-4175-A073-C1D423E1A985}">
      <dgm:prSet phldrT="[Text]"/>
      <dgm:spPr>
        <a:solidFill>
          <a:schemeClr val="bg1"/>
        </a:solidFill>
        <a:ln w="38100">
          <a:solidFill>
            <a:schemeClr val="accent2"/>
          </a:solidFill>
        </a:ln>
      </dgm:spPr>
      <dgm:t>
        <a:bodyPr/>
        <a:lstStyle/>
        <a:p>
          <a:r>
            <a:rPr lang="de-DE">
              <a:solidFill>
                <a:schemeClr val="tx1"/>
              </a:solidFill>
            </a:rPr>
            <a:t>/F20/	Implementation der WebSocket API</a:t>
          </a:r>
        </a:p>
      </dgm:t>
    </dgm:pt>
    <dgm:pt modelId="{A035B73E-20B1-4668-82D5-E93F4C995A4C}" type="parTrans" cxnId="{E56B2E8E-F1B2-4685-A574-559AB17231C7}">
      <dgm:prSet/>
      <dgm:spPr/>
      <dgm:t>
        <a:bodyPr/>
        <a:lstStyle/>
        <a:p>
          <a:endParaRPr lang="de-DE"/>
        </a:p>
      </dgm:t>
    </dgm:pt>
    <dgm:pt modelId="{1ECA0D51-6A66-471A-8621-898F9592FB49}" type="sibTrans" cxnId="{E56B2E8E-F1B2-4685-A574-559AB17231C7}">
      <dgm:prSet/>
      <dgm:spPr/>
      <dgm:t>
        <a:bodyPr/>
        <a:lstStyle/>
        <a:p>
          <a:endParaRPr lang="de-DE"/>
        </a:p>
      </dgm:t>
    </dgm:pt>
    <dgm:pt modelId="{1DED9DF5-DA4F-441F-90DB-9F779E82FF71}">
      <dgm:prSet phldrT="[Text]"/>
      <dgm:spPr>
        <a:solidFill>
          <a:schemeClr val="bg1"/>
        </a:solidFill>
        <a:ln w="38100">
          <a:solidFill>
            <a:srgbClr val="ED7D31"/>
          </a:solidFill>
        </a:ln>
      </dgm:spPr>
      <dgm:t>
        <a:bodyPr/>
        <a:lstStyle/>
        <a:p>
          <a:r>
            <a:rPr lang="de-DE">
              <a:solidFill>
                <a:schemeClr val="tx1"/>
              </a:solidFill>
            </a:rPr>
            <a:t>/F30/	Schreiben eines GUI-basierten Test-Client</a:t>
          </a:r>
        </a:p>
      </dgm:t>
    </dgm:pt>
    <dgm:pt modelId="{FD233A2F-DBD1-465E-A7FB-A4E4E9D8D4CC}" type="parTrans" cxnId="{F37BD374-B231-4CC3-B154-53055C58EE4D}">
      <dgm:prSet/>
      <dgm:spPr/>
      <dgm:t>
        <a:bodyPr/>
        <a:lstStyle/>
        <a:p>
          <a:endParaRPr lang="de-DE"/>
        </a:p>
      </dgm:t>
    </dgm:pt>
    <dgm:pt modelId="{459D4228-169E-4E56-A255-BE64A9BCB17D}" type="sibTrans" cxnId="{F37BD374-B231-4CC3-B154-53055C58EE4D}">
      <dgm:prSet/>
      <dgm:spPr/>
      <dgm:t>
        <a:bodyPr/>
        <a:lstStyle/>
        <a:p>
          <a:endParaRPr lang="de-DE"/>
        </a:p>
      </dgm:t>
    </dgm:pt>
    <dgm:pt modelId="{B4B580AF-8A38-489E-8B5E-854B1949CAFF}">
      <dgm:prSet phldrT="[Text]"/>
      <dgm:spPr>
        <a:solidFill>
          <a:schemeClr val="bg1"/>
        </a:solidFill>
        <a:ln w="38100">
          <a:solidFill>
            <a:schemeClr val="accent2"/>
          </a:solidFill>
        </a:ln>
      </dgm:spPr>
      <dgm:t>
        <a:bodyPr/>
        <a:lstStyle/>
        <a:p>
          <a:r>
            <a:rPr lang="de-DE">
              <a:solidFill>
                <a:schemeClr val="tx1"/>
              </a:solidFill>
            </a:rPr>
            <a:t>/F40/	http Webserver für Testzwecke</a:t>
          </a:r>
        </a:p>
      </dgm:t>
    </dgm:pt>
    <dgm:pt modelId="{38738A75-CA5B-4F19-B79A-438857A24A7B}" type="parTrans" cxnId="{9B3A2A7C-F82A-4135-8945-BEDCFEC28CE3}">
      <dgm:prSet/>
      <dgm:spPr/>
      <dgm:t>
        <a:bodyPr/>
        <a:lstStyle/>
        <a:p>
          <a:endParaRPr lang="de-DE"/>
        </a:p>
      </dgm:t>
    </dgm:pt>
    <dgm:pt modelId="{975ACC29-8D55-4EEA-B116-37A003260796}" type="sibTrans" cxnId="{9B3A2A7C-F82A-4135-8945-BEDCFEC28CE3}">
      <dgm:prSet/>
      <dgm:spPr/>
      <dgm:t>
        <a:bodyPr/>
        <a:lstStyle/>
        <a:p>
          <a:endParaRPr lang="de-DE"/>
        </a:p>
      </dgm:t>
    </dgm:pt>
    <dgm:pt modelId="{F609C765-382A-413A-8F81-F8427360D02D}" type="pres">
      <dgm:prSet presAssocID="{71FCA81D-0724-4E5B-99AA-4FAD61687FF6}" presName="linear" presStyleCnt="0">
        <dgm:presLayoutVars>
          <dgm:dir/>
          <dgm:animLvl val="lvl"/>
          <dgm:resizeHandles val="exact"/>
        </dgm:presLayoutVars>
      </dgm:prSet>
      <dgm:spPr/>
    </dgm:pt>
    <dgm:pt modelId="{814B628B-FF6B-48A0-83F7-0B542A639610}" type="pres">
      <dgm:prSet presAssocID="{415B0243-BA17-4AEF-8D9F-120A9F8DE993}" presName="parentLin" presStyleCnt="0"/>
      <dgm:spPr/>
    </dgm:pt>
    <dgm:pt modelId="{1E5760BC-1D62-4A2B-B2C3-4648EBC5703B}" type="pres">
      <dgm:prSet presAssocID="{415B0243-BA17-4AEF-8D9F-120A9F8DE993}" presName="parentLeftMargin" presStyleLbl="node1" presStyleIdx="0" presStyleCnt="4"/>
      <dgm:spPr/>
    </dgm:pt>
    <dgm:pt modelId="{6DAFBDD8-DB2A-44B2-AE04-6E1ADCB01268}" type="pres">
      <dgm:prSet presAssocID="{415B0243-BA17-4AEF-8D9F-120A9F8DE993}" presName="parentText" presStyleLbl="node1" presStyleIdx="0" presStyleCnt="4" custLinFactNeighborY="2431">
        <dgm:presLayoutVars>
          <dgm:chMax val="0"/>
          <dgm:bulletEnabled val="1"/>
        </dgm:presLayoutVars>
      </dgm:prSet>
      <dgm:spPr/>
    </dgm:pt>
    <dgm:pt modelId="{11B3C9FF-80F4-45A8-8385-8E7C8926AF69}" type="pres">
      <dgm:prSet presAssocID="{415B0243-BA17-4AEF-8D9F-120A9F8DE993}" presName="negativeSpace" presStyleCnt="0"/>
      <dgm:spPr/>
    </dgm:pt>
    <dgm:pt modelId="{A56174A8-2548-4119-91AD-880B3CA51E03}" type="pres">
      <dgm:prSet presAssocID="{415B0243-BA17-4AEF-8D9F-120A9F8DE993}" presName="childText" presStyleLbl="conFgAcc1" presStyleIdx="0" presStyleCnt="4" custScaleY="77640">
        <dgm:presLayoutVars>
          <dgm:bulletEnabled val="1"/>
        </dgm:presLayoutVars>
      </dgm:prSet>
      <dgm:spPr>
        <a:ln w="19050">
          <a:solidFill>
            <a:schemeClr val="accent2"/>
          </a:solidFill>
        </a:ln>
      </dgm:spPr>
    </dgm:pt>
    <dgm:pt modelId="{004AE383-57B6-4899-9C0D-4276C1B69851}" type="pres">
      <dgm:prSet presAssocID="{C1E83600-E9B2-4410-8A8F-61A1D5D0D785}" presName="spaceBetweenRectangles" presStyleCnt="0"/>
      <dgm:spPr/>
    </dgm:pt>
    <dgm:pt modelId="{800E81B8-B58D-4A1F-B683-8D3CBA628E72}" type="pres">
      <dgm:prSet presAssocID="{5C34FFD2-7910-4175-A073-C1D423E1A985}" presName="parentLin" presStyleCnt="0"/>
      <dgm:spPr/>
    </dgm:pt>
    <dgm:pt modelId="{1E86D4B4-6A10-41B8-AFFA-C913E93D7BA3}" type="pres">
      <dgm:prSet presAssocID="{5C34FFD2-7910-4175-A073-C1D423E1A985}" presName="parentLeftMargin" presStyleLbl="node1" presStyleIdx="0" presStyleCnt="4"/>
      <dgm:spPr/>
    </dgm:pt>
    <dgm:pt modelId="{61FC92E6-5F04-4920-8083-0302B9BCA51B}" type="pres">
      <dgm:prSet presAssocID="{5C34FFD2-7910-4175-A073-C1D423E1A985}" presName="parentText" presStyleLbl="node1" presStyleIdx="1" presStyleCnt="4" custLinFactNeighborX="-3169">
        <dgm:presLayoutVars>
          <dgm:chMax val="0"/>
          <dgm:bulletEnabled val="1"/>
        </dgm:presLayoutVars>
      </dgm:prSet>
      <dgm:spPr/>
    </dgm:pt>
    <dgm:pt modelId="{64DDD9FD-B84D-46AC-BC96-64E03FC2A843}" type="pres">
      <dgm:prSet presAssocID="{5C34FFD2-7910-4175-A073-C1D423E1A985}" presName="negativeSpace" presStyleCnt="0"/>
      <dgm:spPr/>
    </dgm:pt>
    <dgm:pt modelId="{36B5674F-A98D-4DBB-A658-A1365E1B1779}" type="pres">
      <dgm:prSet presAssocID="{5C34FFD2-7910-4175-A073-C1D423E1A985}" presName="childText" presStyleLbl="conFgAcc1" presStyleIdx="1" presStyleCnt="4" custScaleY="77640">
        <dgm:presLayoutVars>
          <dgm:bulletEnabled val="1"/>
        </dgm:presLayoutVars>
      </dgm:prSet>
      <dgm:spPr>
        <a:ln w="19050">
          <a:solidFill>
            <a:schemeClr val="accent2"/>
          </a:solidFill>
        </a:ln>
      </dgm:spPr>
    </dgm:pt>
    <dgm:pt modelId="{04FE195E-E334-4FF7-A641-BD10EE6065A8}" type="pres">
      <dgm:prSet presAssocID="{1ECA0D51-6A66-471A-8621-898F9592FB49}" presName="spaceBetweenRectangles" presStyleCnt="0"/>
      <dgm:spPr/>
    </dgm:pt>
    <dgm:pt modelId="{25D8243E-4A40-43B5-BBCA-54207B564A64}" type="pres">
      <dgm:prSet presAssocID="{1DED9DF5-DA4F-441F-90DB-9F779E82FF71}" presName="parentLin" presStyleCnt="0"/>
      <dgm:spPr/>
    </dgm:pt>
    <dgm:pt modelId="{F5781A44-45D8-4382-91C9-F348A49245F3}" type="pres">
      <dgm:prSet presAssocID="{1DED9DF5-DA4F-441F-90DB-9F779E82FF71}" presName="parentLeftMargin" presStyleLbl="node1" presStyleIdx="1" presStyleCnt="4"/>
      <dgm:spPr/>
    </dgm:pt>
    <dgm:pt modelId="{05030334-43FA-4BBA-881E-2DF0736D90B7}" type="pres">
      <dgm:prSet presAssocID="{1DED9DF5-DA4F-441F-90DB-9F779E82FF71}" presName="parentText" presStyleLbl="node1" presStyleIdx="2" presStyleCnt="4" custLinFactNeighborX="-3169" custLinFactNeighborY="2186">
        <dgm:presLayoutVars>
          <dgm:chMax val="0"/>
          <dgm:bulletEnabled val="1"/>
        </dgm:presLayoutVars>
      </dgm:prSet>
      <dgm:spPr/>
    </dgm:pt>
    <dgm:pt modelId="{402992D3-831F-4130-9DAA-399D259B7CF1}" type="pres">
      <dgm:prSet presAssocID="{1DED9DF5-DA4F-441F-90DB-9F779E82FF71}" presName="negativeSpace" presStyleCnt="0"/>
      <dgm:spPr/>
    </dgm:pt>
    <dgm:pt modelId="{E20A20B1-FCF3-41AD-AB69-1361945ECEC2}" type="pres">
      <dgm:prSet presAssocID="{1DED9DF5-DA4F-441F-90DB-9F779E82FF71}" presName="childText" presStyleLbl="conFgAcc1" presStyleIdx="2" presStyleCnt="4" custScaleY="77640">
        <dgm:presLayoutVars>
          <dgm:bulletEnabled val="1"/>
        </dgm:presLayoutVars>
      </dgm:prSet>
      <dgm:spPr>
        <a:ln w="19050">
          <a:solidFill>
            <a:schemeClr val="accent2"/>
          </a:solidFill>
        </a:ln>
      </dgm:spPr>
    </dgm:pt>
    <dgm:pt modelId="{F1FD839D-4558-46D3-AF4F-9BB97267FD72}" type="pres">
      <dgm:prSet presAssocID="{459D4228-169E-4E56-A255-BE64A9BCB17D}" presName="spaceBetweenRectangles" presStyleCnt="0"/>
      <dgm:spPr/>
    </dgm:pt>
    <dgm:pt modelId="{D917BE19-7CA9-44AB-9F42-299E0CEAE13A}" type="pres">
      <dgm:prSet presAssocID="{B4B580AF-8A38-489E-8B5E-854B1949CAFF}" presName="parentLin" presStyleCnt="0"/>
      <dgm:spPr/>
    </dgm:pt>
    <dgm:pt modelId="{B5C100F9-3419-488E-AD3D-424F21D20BF3}" type="pres">
      <dgm:prSet presAssocID="{B4B580AF-8A38-489E-8B5E-854B1949CAFF}" presName="parentLeftMargin" presStyleLbl="node1" presStyleIdx="2" presStyleCnt="4"/>
      <dgm:spPr/>
    </dgm:pt>
    <dgm:pt modelId="{B2C06926-AE9A-4F1C-AA21-A9BD3691DC9D}" type="pres">
      <dgm:prSet presAssocID="{B4B580AF-8A38-489E-8B5E-854B1949CAFF}" presName="parentText" presStyleLbl="node1" presStyleIdx="3" presStyleCnt="4">
        <dgm:presLayoutVars>
          <dgm:chMax val="0"/>
          <dgm:bulletEnabled val="1"/>
        </dgm:presLayoutVars>
      </dgm:prSet>
      <dgm:spPr/>
    </dgm:pt>
    <dgm:pt modelId="{C475D68D-6CC3-4FFD-8BC2-D48B0384D4AC}" type="pres">
      <dgm:prSet presAssocID="{B4B580AF-8A38-489E-8B5E-854B1949CAFF}" presName="negativeSpace" presStyleCnt="0"/>
      <dgm:spPr/>
    </dgm:pt>
    <dgm:pt modelId="{E4BF311A-EA85-47F2-B93D-C63B44FB7C88}" type="pres">
      <dgm:prSet presAssocID="{B4B580AF-8A38-489E-8B5E-854B1949CAFF}" presName="childText" presStyleLbl="conFgAcc1" presStyleIdx="3" presStyleCnt="4" custScaleY="77640">
        <dgm:presLayoutVars>
          <dgm:bulletEnabled val="1"/>
        </dgm:presLayoutVars>
      </dgm:prSet>
      <dgm:spPr>
        <a:ln w="19050">
          <a:solidFill>
            <a:schemeClr val="accent2"/>
          </a:solidFill>
        </a:ln>
      </dgm:spPr>
    </dgm:pt>
  </dgm:ptLst>
  <dgm:cxnLst>
    <dgm:cxn modelId="{F48AD005-D7A5-4C51-934E-FCC962B39674}" type="presOf" srcId="{B4B580AF-8A38-489E-8B5E-854B1949CAFF}" destId="{B2C06926-AE9A-4F1C-AA21-A9BD3691DC9D}" srcOrd="1" destOrd="0" presId="urn:microsoft.com/office/officeart/2005/8/layout/list1"/>
    <dgm:cxn modelId="{B389422C-DB95-4B8C-8ED4-2B1024BEA545}" type="presOf" srcId="{71FCA81D-0724-4E5B-99AA-4FAD61687FF6}" destId="{F609C765-382A-413A-8F81-F8427360D02D}" srcOrd="0" destOrd="0" presId="urn:microsoft.com/office/officeart/2005/8/layout/list1"/>
    <dgm:cxn modelId="{D37A806D-D566-456B-9232-F2205693E405}" type="presOf" srcId="{415B0243-BA17-4AEF-8D9F-120A9F8DE993}" destId="{1E5760BC-1D62-4A2B-B2C3-4648EBC5703B}" srcOrd="0" destOrd="0" presId="urn:microsoft.com/office/officeart/2005/8/layout/list1"/>
    <dgm:cxn modelId="{F37BD374-B231-4CC3-B154-53055C58EE4D}" srcId="{71FCA81D-0724-4E5B-99AA-4FAD61687FF6}" destId="{1DED9DF5-DA4F-441F-90DB-9F779E82FF71}" srcOrd="2" destOrd="0" parTransId="{FD233A2F-DBD1-465E-A7FB-A4E4E9D8D4CC}" sibTransId="{459D4228-169E-4E56-A255-BE64A9BCB17D}"/>
    <dgm:cxn modelId="{9B3A2A7C-F82A-4135-8945-BEDCFEC28CE3}" srcId="{71FCA81D-0724-4E5B-99AA-4FAD61687FF6}" destId="{B4B580AF-8A38-489E-8B5E-854B1949CAFF}" srcOrd="3" destOrd="0" parTransId="{38738A75-CA5B-4F19-B79A-438857A24A7B}" sibTransId="{975ACC29-8D55-4EEA-B116-37A003260796}"/>
    <dgm:cxn modelId="{E56B2E8E-F1B2-4685-A574-559AB17231C7}" srcId="{71FCA81D-0724-4E5B-99AA-4FAD61687FF6}" destId="{5C34FFD2-7910-4175-A073-C1D423E1A985}" srcOrd="1" destOrd="0" parTransId="{A035B73E-20B1-4668-82D5-E93F4C995A4C}" sibTransId="{1ECA0D51-6A66-471A-8621-898F9592FB49}"/>
    <dgm:cxn modelId="{A9F28195-9F06-4389-BBF9-DECEEA34BAF9}" type="presOf" srcId="{B4B580AF-8A38-489E-8B5E-854B1949CAFF}" destId="{B5C100F9-3419-488E-AD3D-424F21D20BF3}" srcOrd="0" destOrd="0" presId="urn:microsoft.com/office/officeart/2005/8/layout/list1"/>
    <dgm:cxn modelId="{9EE0749E-3BA4-400B-B467-E8A1CED46717}" srcId="{71FCA81D-0724-4E5B-99AA-4FAD61687FF6}" destId="{415B0243-BA17-4AEF-8D9F-120A9F8DE993}" srcOrd="0" destOrd="0" parTransId="{BBD52099-087A-408F-BBFE-023A726D3560}" sibTransId="{C1E83600-E9B2-4410-8A8F-61A1D5D0D785}"/>
    <dgm:cxn modelId="{89E74FDB-6F98-45ED-8519-C90CF22DBAF2}" type="presOf" srcId="{415B0243-BA17-4AEF-8D9F-120A9F8DE993}" destId="{6DAFBDD8-DB2A-44B2-AE04-6E1ADCB01268}" srcOrd="1" destOrd="0" presId="urn:microsoft.com/office/officeart/2005/8/layout/list1"/>
    <dgm:cxn modelId="{7E7E14DD-5A44-47BD-9FF9-390C40EBBD82}" type="presOf" srcId="{5C34FFD2-7910-4175-A073-C1D423E1A985}" destId="{61FC92E6-5F04-4920-8083-0302B9BCA51B}" srcOrd="1" destOrd="0" presId="urn:microsoft.com/office/officeart/2005/8/layout/list1"/>
    <dgm:cxn modelId="{53181EE4-651F-43A2-BC1F-646C9A152251}" type="presOf" srcId="{5C34FFD2-7910-4175-A073-C1D423E1A985}" destId="{1E86D4B4-6A10-41B8-AFFA-C913E93D7BA3}" srcOrd="0" destOrd="0" presId="urn:microsoft.com/office/officeart/2005/8/layout/list1"/>
    <dgm:cxn modelId="{9CC2EFEB-3C82-49C4-9C7A-569DEBEF0DF2}" type="presOf" srcId="{1DED9DF5-DA4F-441F-90DB-9F779E82FF71}" destId="{F5781A44-45D8-4382-91C9-F348A49245F3}" srcOrd="0" destOrd="0" presId="urn:microsoft.com/office/officeart/2005/8/layout/list1"/>
    <dgm:cxn modelId="{43E7A1FC-910B-4036-B563-48C8B1B6584C}" type="presOf" srcId="{1DED9DF5-DA4F-441F-90DB-9F779E82FF71}" destId="{05030334-43FA-4BBA-881E-2DF0736D90B7}" srcOrd="1" destOrd="0" presId="urn:microsoft.com/office/officeart/2005/8/layout/list1"/>
    <dgm:cxn modelId="{72C237FA-82E2-47C5-90B3-DB21FDA915CA}" type="presParOf" srcId="{F609C765-382A-413A-8F81-F8427360D02D}" destId="{814B628B-FF6B-48A0-83F7-0B542A639610}" srcOrd="0" destOrd="0" presId="urn:microsoft.com/office/officeart/2005/8/layout/list1"/>
    <dgm:cxn modelId="{A77298B2-1C3C-4EAB-8AD3-FFA730DFA9BD}" type="presParOf" srcId="{814B628B-FF6B-48A0-83F7-0B542A639610}" destId="{1E5760BC-1D62-4A2B-B2C3-4648EBC5703B}" srcOrd="0" destOrd="0" presId="urn:microsoft.com/office/officeart/2005/8/layout/list1"/>
    <dgm:cxn modelId="{97CE29BD-0139-4D84-AD6A-44820DC88509}" type="presParOf" srcId="{814B628B-FF6B-48A0-83F7-0B542A639610}" destId="{6DAFBDD8-DB2A-44B2-AE04-6E1ADCB01268}" srcOrd="1" destOrd="0" presId="urn:microsoft.com/office/officeart/2005/8/layout/list1"/>
    <dgm:cxn modelId="{48B9A5F8-A07A-4017-9A9F-B8346AF6E702}" type="presParOf" srcId="{F609C765-382A-413A-8F81-F8427360D02D}" destId="{11B3C9FF-80F4-45A8-8385-8E7C8926AF69}" srcOrd="1" destOrd="0" presId="urn:microsoft.com/office/officeart/2005/8/layout/list1"/>
    <dgm:cxn modelId="{EDD2CF31-252C-4FB2-AAB9-18FC1FF0F27A}" type="presParOf" srcId="{F609C765-382A-413A-8F81-F8427360D02D}" destId="{A56174A8-2548-4119-91AD-880B3CA51E03}" srcOrd="2" destOrd="0" presId="urn:microsoft.com/office/officeart/2005/8/layout/list1"/>
    <dgm:cxn modelId="{6FAB7F92-2B4F-4673-BD58-448BED42A8A4}" type="presParOf" srcId="{F609C765-382A-413A-8F81-F8427360D02D}" destId="{004AE383-57B6-4899-9C0D-4276C1B69851}" srcOrd="3" destOrd="0" presId="urn:microsoft.com/office/officeart/2005/8/layout/list1"/>
    <dgm:cxn modelId="{E41F36FD-DFE6-43DB-A5CF-9D84B1FC7954}" type="presParOf" srcId="{F609C765-382A-413A-8F81-F8427360D02D}" destId="{800E81B8-B58D-4A1F-B683-8D3CBA628E72}" srcOrd="4" destOrd="0" presId="urn:microsoft.com/office/officeart/2005/8/layout/list1"/>
    <dgm:cxn modelId="{BCEE04CF-8BEE-4B55-8842-085722D66BFF}" type="presParOf" srcId="{800E81B8-B58D-4A1F-B683-8D3CBA628E72}" destId="{1E86D4B4-6A10-41B8-AFFA-C913E93D7BA3}" srcOrd="0" destOrd="0" presId="urn:microsoft.com/office/officeart/2005/8/layout/list1"/>
    <dgm:cxn modelId="{A69CF523-2ACE-4F8A-A90E-CD6DD2E0F89E}" type="presParOf" srcId="{800E81B8-B58D-4A1F-B683-8D3CBA628E72}" destId="{61FC92E6-5F04-4920-8083-0302B9BCA51B}" srcOrd="1" destOrd="0" presId="urn:microsoft.com/office/officeart/2005/8/layout/list1"/>
    <dgm:cxn modelId="{93819A75-6569-48BA-B431-0121DDA2816C}" type="presParOf" srcId="{F609C765-382A-413A-8F81-F8427360D02D}" destId="{64DDD9FD-B84D-46AC-BC96-64E03FC2A843}" srcOrd="5" destOrd="0" presId="urn:microsoft.com/office/officeart/2005/8/layout/list1"/>
    <dgm:cxn modelId="{DB2E98FB-E7F3-418C-BA47-281A07C653BB}" type="presParOf" srcId="{F609C765-382A-413A-8F81-F8427360D02D}" destId="{36B5674F-A98D-4DBB-A658-A1365E1B1779}" srcOrd="6" destOrd="0" presId="urn:microsoft.com/office/officeart/2005/8/layout/list1"/>
    <dgm:cxn modelId="{D7989874-B86E-4472-9465-92D16A870C46}" type="presParOf" srcId="{F609C765-382A-413A-8F81-F8427360D02D}" destId="{04FE195E-E334-4FF7-A641-BD10EE6065A8}" srcOrd="7" destOrd="0" presId="urn:microsoft.com/office/officeart/2005/8/layout/list1"/>
    <dgm:cxn modelId="{3ED921A9-7F5A-42F1-BCEB-0BCF58EC4710}" type="presParOf" srcId="{F609C765-382A-413A-8F81-F8427360D02D}" destId="{25D8243E-4A40-43B5-BBCA-54207B564A64}" srcOrd="8" destOrd="0" presId="urn:microsoft.com/office/officeart/2005/8/layout/list1"/>
    <dgm:cxn modelId="{31EEAB8C-CE24-482D-841E-691026E639B3}" type="presParOf" srcId="{25D8243E-4A40-43B5-BBCA-54207B564A64}" destId="{F5781A44-45D8-4382-91C9-F348A49245F3}" srcOrd="0" destOrd="0" presId="urn:microsoft.com/office/officeart/2005/8/layout/list1"/>
    <dgm:cxn modelId="{DC0F561F-F4D2-4B52-BBEC-04CC162A5764}" type="presParOf" srcId="{25D8243E-4A40-43B5-BBCA-54207B564A64}" destId="{05030334-43FA-4BBA-881E-2DF0736D90B7}" srcOrd="1" destOrd="0" presId="urn:microsoft.com/office/officeart/2005/8/layout/list1"/>
    <dgm:cxn modelId="{10A06163-9F34-46E4-B322-CEAE9F58E46F}" type="presParOf" srcId="{F609C765-382A-413A-8F81-F8427360D02D}" destId="{402992D3-831F-4130-9DAA-399D259B7CF1}" srcOrd="9" destOrd="0" presId="urn:microsoft.com/office/officeart/2005/8/layout/list1"/>
    <dgm:cxn modelId="{80BA7DCA-9C32-4BEF-8863-C39BD97140E2}" type="presParOf" srcId="{F609C765-382A-413A-8F81-F8427360D02D}" destId="{E20A20B1-FCF3-41AD-AB69-1361945ECEC2}" srcOrd="10" destOrd="0" presId="urn:microsoft.com/office/officeart/2005/8/layout/list1"/>
    <dgm:cxn modelId="{44FF21F5-89F3-4D9F-86C5-F7F30EF305FF}" type="presParOf" srcId="{F609C765-382A-413A-8F81-F8427360D02D}" destId="{F1FD839D-4558-46D3-AF4F-9BB97267FD72}" srcOrd="11" destOrd="0" presId="urn:microsoft.com/office/officeart/2005/8/layout/list1"/>
    <dgm:cxn modelId="{B36CD7DC-E6DF-4416-9726-E5E4C4EFD320}" type="presParOf" srcId="{F609C765-382A-413A-8F81-F8427360D02D}" destId="{D917BE19-7CA9-44AB-9F42-299E0CEAE13A}" srcOrd="12" destOrd="0" presId="urn:microsoft.com/office/officeart/2005/8/layout/list1"/>
    <dgm:cxn modelId="{CA0EADD7-3E3F-48D0-96F0-0998D8710249}" type="presParOf" srcId="{D917BE19-7CA9-44AB-9F42-299E0CEAE13A}" destId="{B5C100F9-3419-488E-AD3D-424F21D20BF3}" srcOrd="0" destOrd="0" presId="urn:microsoft.com/office/officeart/2005/8/layout/list1"/>
    <dgm:cxn modelId="{27AC8D38-B8CF-449C-ABDB-13A29F4A4269}" type="presParOf" srcId="{D917BE19-7CA9-44AB-9F42-299E0CEAE13A}" destId="{B2C06926-AE9A-4F1C-AA21-A9BD3691DC9D}" srcOrd="1" destOrd="0" presId="urn:microsoft.com/office/officeart/2005/8/layout/list1"/>
    <dgm:cxn modelId="{30E973D4-3731-451A-B90B-819E708EB77F}" type="presParOf" srcId="{F609C765-382A-413A-8F81-F8427360D02D}" destId="{C475D68D-6CC3-4FFD-8BC2-D48B0384D4AC}" srcOrd="13" destOrd="0" presId="urn:microsoft.com/office/officeart/2005/8/layout/list1"/>
    <dgm:cxn modelId="{B6788D89-345A-4440-BBDB-6D54CB5029AD}" type="presParOf" srcId="{F609C765-382A-413A-8F81-F8427360D02D}" destId="{E4BF311A-EA85-47F2-B93D-C63B44FB7C88}" srcOrd="14" destOrd="0" presId="urn:microsoft.com/office/officeart/2005/8/layout/list1"/>
  </dgm:cxnLst>
  <dgm:bg/>
  <dgm:whole>
    <a:ln w="19050"/>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A8F14-81FE-42C7-AF03-2E8992709B90}">
      <dsp:nvSpPr>
        <dsp:cNvPr id="0" name=""/>
        <dsp:cNvSpPr/>
      </dsp:nvSpPr>
      <dsp:spPr>
        <a:xfrm>
          <a:off x="0" y="531"/>
          <a:ext cx="10515600" cy="1242935"/>
        </a:xfrm>
        <a:prstGeom prst="roundRect">
          <a:avLst>
            <a:gd name="adj" fmla="val 10000"/>
          </a:avLst>
        </a:prstGeom>
        <a:noFill/>
        <a:ln w="19050">
          <a:solidFill>
            <a:srgbClr val="ED7D31"/>
          </a:solidFill>
        </a:ln>
        <a:effectLst/>
      </dsp:spPr>
      <dsp:style>
        <a:lnRef idx="0">
          <a:scrgbClr r="0" g="0" b="0"/>
        </a:lnRef>
        <a:fillRef idx="1">
          <a:scrgbClr r="0" g="0" b="0"/>
        </a:fillRef>
        <a:effectRef idx="0">
          <a:scrgbClr r="0" g="0" b="0"/>
        </a:effectRef>
        <a:fontRef idx="minor"/>
      </dsp:style>
    </dsp:sp>
    <dsp:sp modelId="{53C16B1E-8C88-4B25-B208-047BBEFED22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93815-4E99-4397-B6CD-C0301F8224C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a:t>Ziel: Websocket Support für lwIP implementieren</a:t>
          </a:r>
          <a:endParaRPr lang="en-US" sz="2500" kern="1200"/>
        </a:p>
      </dsp:txBody>
      <dsp:txXfrm>
        <a:off x="1435590" y="531"/>
        <a:ext cx="9080009" cy="1242935"/>
      </dsp:txXfrm>
    </dsp:sp>
    <dsp:sp modelId="{6077C980-FFC7-4A44-BA20-CFC8A538DB3C}">
      <dsp:nvSpPr>
        <dsp:cNvPr id="0" name=""/>
        <dsp:cNvSpPr/>
      </dsp:nvSpPr>
      <dsp:spPr>
        <a:xfrm>
          <a:off x="0" y="1554201"/>
          <a:ext cx="10515600" cy="1242935"/>
        </a:xfrm>
        <a:prstGeom prst="roundRect">
          <a:avLst>
            <a:gd name="adj" fmla="val 10000"/>
          </a:avLst>
        </a:prstGeom>
        <a:noFill/>
        <a:ln w="19050">
          <a:solidFill>
            <a:srgbClr val="ED7D31"/>
          </a:solidFill>
        </a:ln>
        <a:effectLst/>
      </dsp:spPr>
      <dsp:style>
        <a:lnRef idx="0">
          <a:scrgbClr r="0" g="0" b="0"/>
        </a:lnRef>
        <a:fillRef idx="1">
          <a:scrgbClr r="0" g="0" b="0"/>
        </a:fillRef>
        <a:effectRef idx="0">
          <a:scrgbClr r="0" g="0" b="0"/>
        </a:effectRef>
        <a:fontRef idx="minor"/>
      </dsp:style>
    </dsp:sp>
    <dsp:sp modelId="{5C511E5E-B5FF-4B5D-8650-E050613603A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55DBE-0A55-4CD1-BB7D-D6E2FC81072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noProof="0"/>
            <a:t>Aufgabe: Mängel des vorhandenen Patch #9525 beheben</a:t>
          </a:r>
        </a:p>
      </dsp:txBody>
      <dsp:txXfrm>
        <a:off x="1435590" y="1554201"/>
        <a:ext cx="9080009" cy="1242935"/>
      </dsp:txXfrm>
    </dsp:sp>
    <dsp:sp modelId="{36125C44-C253-4F5D-9CF0-88B2A5B4E3B1}">
      <dsp:nvSpPr>
        <dsp:cNvPr id="0" name=""/>
        <dsp:cNvSpPr/>
      </dsp:nvSpPr>
      <dsp:spPr>
        <a:xfrm>
          <a:off x="0" y="3107870"/>
          <a:ext cx="10515600" cy="1242935"/>
        </a:xfrm>
        <a:prstGeom prst="roundRect">
          <a:avLst>
            <a:gd name="adj" fmla="val 10000"/>
          </a:avLst>
        </a:prstGeom>
        <a:noFill/>
        <a:ln w="19050">
          <a:solidFill>
            <a:srgbClr val="ED7D31"/>
          </a:solidFill>
        </a:ln>
        <a:effectLst/>
      </dsp:spPr>
      <dsp:style>
        <a:lnRef idx="0">
          <a:scrgbClr r="0" g="0" b="0"/>
        </a:lnRef>
        <a:fillRef idx="1">
          <a:scrgbClr r="0" g="0" b="0"/>
        </a:fillRef>
        <a:effectRef idx="0">
          <a:scrgbClr r="0" g="0" b="0"/>
        </a:effectRef>
        <a:fontRef idx="minor"/>
      </dsp:style>
    </dsp:sp>
    <dsp:sp modelId="{A2AEACBA-5CE9-45FB-9E27-6C6E9C61BA3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589B77-8D05-430A-B0BC-C26B8CFEFF48}">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Use Case:</a:t>
          </a:r>
        </a:p>
      </dsp:txBody>
      <dsp:txXfrm>
        <a:off x="1435590" y="3107870"/>
        <a:ext cx="4732020" cy="1242935"/>
      </dsp:txXfrm>
    </dsp:sp>
    <dsp:sp modelId="{31E6E045-D203-4093-BE5F-BAAAA02ADA48}">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6167610" y="3107870"/>
        <a:ext cx="434798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174A8-2548-4119-91AD-880B3CA51E03}">
      <dsp:nvSpPr>
        <dsp:cNvPr id="0" name=""/>
        <dsp:cNvSpPr/>
      </dsp:nvSpPr>
      <dsp:spPr>
        <a:xfrm>
          <a:off x="0" y="1283550"/>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DAFBDD8-DB2A-44B2-AE04-6E1ADCB01268}">
      <dsp:nvSpPr>
        <dsp:cNvPr id="0" name=""/>
        <dsp:cNvSpPr/>
      </dsp:nvSpPr>
      <dsp:spPr>
        <a:xfrm>
          <a:off x="463500" y="960576"/>
          <a:ext cx="6489000" cy="678960"/>
        </a:xfrm>
        <a:prstGeom prst="roundRect">
          <a:avLst/>
        </a:prstGeom>
        <a:solidFill>
          <a:schemeClr val="bg1"/>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/F10/	Extra Funktion für base64 </a:t>
          </a:r>
          <a:r>
            <a:rPr lang="de-DE" sz="2300" kern="1200" err="1">
              <a:solidFill>
                <a:schemeClr val="tx1"/>
              </a:solidFill>
            </a:rPr>
            <a:t>encoding</a:t>
          </a:r>
          <a:endParaRPr lang="de-DE" sz="2300" kern="1200">
            <a:solidFill>
              <a:schemeClr val="tx1"/>
            </a:solidFill>
          </a:endParaRPr>
        </a:p>
      </dsp:txBody>
      <dsp:txXfrm>
        <a:off x="496644" y="993720"/>
        <a:ext cx="6422712" cy="612672"/>
      </dsp:txXfrm>
    </dsp:sp>
    <dsp:sp modelId="{36B5674F-A98D-4DBB-A658-A1365E1B1779}">
      <dsp:nvSpPr>
        <dsp:cNvPr id="0" name=""/>
        <dsp:cNvSpPr/>
      </dsp:nvSpPr>
      <dsp:spPr>
        <a:xfrm>
          <a:off x="0" y="2197232"/>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1FC92E6-5F04-4920-8083-0302B9BCA51B}">
      <dsp:nvSpPr>
        <dsp:cNvPr id="0" name=""/>
        <dsp:cNvSpPr/>
      </dsp:nvSpPr>
      <dsp:spPr>
        <a:xfrm>
          <a:off x="448811" y="1857752"/>
          <a:ext cx="6489000" cy="678960"/>
        </a:xfrm>
        <a:prstGeom prst="roundRect">
          <a:avLst/>
        </a:prstGeom>
        <a:solidFill>
          <a:schemeClr val="bg1"/>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/F20/	Implementation der WebSocket API</a:t>
          </a:r>
        </a:p>
      </dsp:txBody>
      <dsp:txXfrm>
        <a:off x="481955" y="1890896"/>
        <a:ext cx="6422712" cy="612672"/>
      </dsp:txXfrm>
    </dsp:sp>
    <dsp:sp modelId="{E20A20B1-FCF3-41AD-AB69-1361945ECEC2}">
      <dsp:nvSpPr>
        <dsp:cNvPr id="0" name=""/>
        <dsp:cNvSpPr/>
      </dsp:nvSpPr>
      <dsp:spPr>
        <a:xfrm>
          <a:off x="0" y="3110913"/>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05030334-43FA-4BBA-881E-2DF0736D90B7}">
      <dsp:nvSpPr>
        <dsp:cNvPr id="0" name=""/>
        <dsp:cNvSpPr/>
      </dsp:nvSpPr>
      <dsp:spPr>
        <a:xfrm>
          <a:off x="448811" y="2786275"/>
          <a:ext cx="6489000" cy="678960"/>
        </a:xfrm>
        <a:prstGeom prst="roundRect">
          <a:avLst/>
        </a:prstGeom>
        <a:solidFill>
          <a:schemeClr val="bg1"/>
        </a:solidFill>
        <a:ln w="38100" cap="flat" cmpd="sng" algn="ctr">
          <a:solidFill>
            <a:srgbClr val="ED7D3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/F30/	Schreiben eines GUI-basierten Test-Client</a:t>
          </a:r>
        </a:p>
      </dsp:txBody>
      <dsp:txXfrm>
        <a:off x="481955" y="2819419"/>
        <a:ext cx="6422712" cy="612672"/>
      </dsp:txXfrm>
    </dsp:sp>
    <dsp:sp modelId="{E4BF311A-EA85-47F2-B93D-C63B44FB7C88}">
      <dsp:nvSpPr>
        <dsp:cNvPr id="0" name=""/>
        <dsp:cNvSpPr/>
      </dsp:nvSpPr>
      <dsp:spPr>
        <a:xfrm>
          <a:off x="0" y="4024594"/>
          <a:ext cx="9270000" cy="450001"/>
        </a:xfrm>
        <a:prstGeom prst="rect">
          <a:avLst/>
        </a:prstGeom>
        <a:solidFill>
          <a:schemeClr val="lt1">
            <a:alpha val="90000"/>
            <a:hueOff val="0"/>
            <a:satOff val="0"/>
            <a:lumOff val="0"/>
            <a:alphaOff val="0"/>
          </a:schemeClr>
        </a:solidFill>
        <a:ln w="1905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B2C06926-AE9A-4F1C-AA21-A9BD3691DC9D}">
      <dsp:nvSpPr>
        <dsp:cNvPr id="0" name=""/>
        <dsp:cNvSpPr/>
      </dsp:nvSpPr>
      <dsp:spPr>
        <a:xfrm>
          <a:off x="463500" y="3685114"/>
          <a:ext cx="6489000" cy="678960"/>
        </a:xfrm>
        <a:prstGeom prst="roundRect">
          <a:avLst/>
        </a:prstGeom>
        <a:solidFill>
          <a:schemeClr val="bg1"/>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269" tIns="0" rIns="245269" bIns="0" numCol="1" spcCol="1270" anchor="ctr" anchorCtr="0">
          <a:noAutofit/>
        </a:bodyPr>
        <a:lstStyle/>
        <a:p>
          <a:pPr marL="0" lvl="0" indent="0" algn="l" defTabSz="1022350">
            <a:lnSpc>
              <a:spcPct val="90000"/>
            </a:lnSpc>
            <a:spcBef>
              <a:spcPct val="0"/>
            </a:spcBef>
            <a:spcAft>
              <a:spcPct val="35000"/>
            </a:spcAft>
            <a:buNone/>
          </a:pPr>
          <a:r>
            <a:rPr lang="de-DE" sz="2300" kern="1200">
              <a:solidFill>
                <a:schemeClr val="tx1"/>
              </a:solidFill>
            </a:rPr>
            <a:t>/F40/	http Webserver für Testzwecke</a:t>
          </a:r>
        </a:p>
      </dsp:txBody>
      <dsp:txXfrm>
        <a:off x="496644" y="3718258"/>
        <a:ext cx="6422712" cy="6126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9A339-94E4-4615-AD4D-B38FA65957D7}" type="datetimeFigureOut">
              <a:rPr lang="de-DE" smtClean="0"/>
              <a:t>10.11.2021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C85B6-32DF-4EE2-B408-03269F24A19A}" type="slidenum">
              <a:rPr lang="de-DE" smtClean="0"/>
              <a:t>‹#›</a:t>
            </a:fld>
            <a:endParaRPr lang="de-DE"/>
          </a:p>
        </p:txBody>
      </p:sp>
    </p:spTree>
    <p:extLst>
      <p:ext uri="{BB962C8B-B14F-4D97-AF65-F5344CB8AC3E}">
        <p14:creationId xmlns:p14="http://schemas.microsoft.com/office/powerpoint/2010/main" val="89758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Laura</a:t>
            </a:r>
          </a:p>
        </p:txBody>
      </p:sp>
      <p:sp>
        <p:nvSpPr>
          <p:cNvPr id="4" name="Foliennummernplatzhalter 3"/>
          <p:cNvSpPr>
            <a:spLocks noGrp="1"/>
          </p:cNvSpPr>
          <p:nvPr>
            <p:ph type="sldNum" sz="quarter" idx="5"/>
          </p:nvPr>
        </p:nvSpPr>
        <p:spPr/>
        <p:txBody>
          <a:bodyPr/>
          <a:lstStyle/>
          <a:p>
            <a:fld id="{098C85B6-32DF-4EE2-B408-03269F24A19A}" type="slidenum">
              <a:rPr lang="de-DE" smtClean="0"/>
              <a:t>1</a:t>
            </a:fld>
            <a:endParaRPr lang="de-DE"/>
          </a:p>
        </p:txBody>
      </p:sp>
    </p:spTree>
    <p:extLst>
      <p:ext uri="{BB962C8B-B14F-4D97-AF65-F5344CB8AC3E}">
        <p14:creationId xmlns:p14="http://schemas.microsoft.com/office/powerpoint/2010/main" val="302874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0">
                <a:cs typeface="Calibri"/>
              </a:rPr>
              <a:t>Laura:</a:t>
            </a:r>
          </a:p>
          <a:p>
            <a:pPr marL="0" indent="0">
              <a:buNone/>
            </a:pPr>
            <a:r>
              <a:rPr lang="de-DE" b="1">
                <a:cs typeface="Calibri"/>
              </a:rPr>
              <a:t>Vorgehensweise</a:t>
            </a:r>
          </a:p>
          <a:p>
            <a:r>
              <a:rPr lang="de-DE">
                <a:cs typeface="Calibri"/>
              </a:rPr>
              <a:t>Kontaktaufnahme mit dem </a:t>
            </a:r>
            <a:r>
              <a:rPr lang="de-DE" err="1">
                <a:cs typeface="Calibri"/>
              </a:rPr>
              <a:t>lwIP</a:t>
            </a:r>
            <a:r>
              <a:rPr lang="de-DE">
                <a:cs typeface="Calibri"/>
              </a:rPr>
              <a:t>-Forum</a:t>
            </a:r>
            <a:endParaRPr lang="de-DE">
              <a:cs typeface="+mn-cs"/>
            </a:endParaRPr>
          </a:p>
          <a:p>
            <a:pPr marL="171450" indent="-171450">
              <a:buFont typeface="Arial" panose="020B0604020202020204" pitchFamily="34" charset="0"/>
              <a:buChar char="•"/>
            </a:pPr>
            <a:r>
              <a:rPr lang="de-DE">
                <a:cs typeface="Calibri"/>
              </a:rPr>
              <a:t>Besonders mit dem Admin, Simon Goldschmidt</a:t>
            </a:r>
          </a:p>
          <a:p>
            <a:r>
              <a:rPr lang="de-DE">
                <a:cs typeface="Calibri"/>
              </a:rPr>
              <a:t>Wiederverwendung von Lösungen, die im Forum bereitgestellt wurden/im Internet zu finden sind</a:t>
            </a:r>
          </a:p>
          <a:p>
            <a:r>
              <a:rPr lang="de-DE">
                <a:cs typeface="Calibri"/>
              </a:rPr>
              <a:t>Notfalls eigene Implementierung der Aufgaben:</a:t>
            </a:r>
          </a:p>
          <a:p>
            <a:pPr marL="171450" lvl="0" indent="-171450">
              <a:buFont typeface="Arial" panose="020B0604020202020204" pitchFamily="34" charset="0"/>
              <a:buChar char="•"/>
            </a:pPr>
            <a:r>
              <a:rPr lang="de-DE" err="1">
                <a:cs typeface="Calibri"/>
              </a:rPr>
              <a:t>lwIP</a:t>
            </a:r>
            <a:r>
              <a:rPr lang="de-DE">
                <a:cs typeface="Calibri"/>
              </a:rPr>
              <a:t> auf Windows zum Laufen bringen</a:t>
            </a:r>
          </a:p>
          <a:p>
            <a:pPr marL="171450" lvl="0" indent="-171450">
              <a:buFont typeface="Arial" panose="020B0604020202020204" pitchFamily="34" charset="0"/>
              <a:buChar char="•"/>
            </a:pPr>
            <a:r>
              <a:rPr lang="de-DE">
                <a:cs typeface="Calibri"/>
              </a:rPr>
              <a:t>Websocket-Support implementieren</a:t>
            </a:r>
          </a:p>
          <a:p>
            <a:pPr marL="171450" lvl="0" indent="-171450">
              <a:buFont typeface="Arial" panose="020B0604020202020204" pitchFamily="34" charset="0"/>
              <a:buChar char="•"/>
            </a:pPr>
            <a:r>
              <a:rPr lang="de-DE">
                <a:cs typeface="Calibri"/>
              </a:rPr>
              <a:t>Einen Demo-Server in einer virtuellen Windows-Umgebung implementieren</a:t>
            </a:r>
          </a:p>
          <a:p>
            <a:pPr marL="171450" lvl="0" indent="-171450">
              <a:buFont typeface="Arial" panose="020B0604020202020204" pitchFamily="34" charset="0"/>
              <a:buChar char="•"/>
            </a:pPr>
            <a:r>
              <a:rPr lang="de-DE">
                <a:cs typeface="Calibri"/>
              </a:rPr>
              <a:t>Einen Test-Client zu Demonstrations-/Testzwecken implementieren</a:t>
            </a:r>
          </a:p>
        </p:txBody>
      </p:sp>
      <p:sp>
        <p:nvSpPr>
          <p:cNvPr id="4" name="Foliennummernplatzhalter 3"/>
          <p:cNvSpPr>
            <a:spLocks noGrp="1"/>
          </p:cNvSpPr>
          <p:nvPr>
            <p:ph type="sldNum" sz="quarter" idx="5"/>
          </p:nvPr>
        </p:nvSpPr>
        <p:spPr/>
        <p:txBody>
          <a:bodyPr/>
          <a:lstStyle/>
          <a:p>
            <a:fld id="{098C85B6-32DF-4EE2-B408-03269F24A19A}" type="slidenum">
              <a:rPr lang="de-DE" smtClean="0"/>
              <a:t>10</a:t>
            </a:fld>
            <a:endParaRPr lang="de-DE"/>
          </a:p>
        </p:txBody>
      </p:sp>
    </p:spTree>
    <p:extLst>
      <p:ext uri="{BB962C8B-B14F-4D97-AF65-F5344CB8AC3E}">
        <p14:creationId xmlns:p14="http://schemas.microsoft.com/office/powerpoint/2010/main" val="148277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Laura</a:t>
            </a:r>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11</a:t>
            </a:fld>
            <a:endParaRPr lang="de-DE"/>
          </a:p>
        </p:txBody>
      </p:sp>
    </p:spTree>
    <p:extLst>
      <p:ext uri="{BB962C8B-B14F-4D97-AF65-F5344CB8AC3E}">
        <p14:creationId xmlns:p14="http://schemas.microsoft.com/office/powerpoint/2010/main" val="4018418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Laura:</a:t>
            </a:r>
          </a:p>
          <a:p>
            <a:r>
              <a:rPr lang="en-US" err="1"/>
              <a:t>Verschiedenste</a:t>
            </a:r>
            <a:r>
              <a:rPr lang="en-US" dirty="0"/>
              <a:t> </a:t>
            </a:r>
            <a:r>
              <a:rPr lang="en-US" dirty="0" err="1"/>
              <a:t>Foren</a:t>
            </a:r>
            <a:r>
              <a:rPr lang="en-US" dirty="0"/>
              <a:t>, </a:t>
            </a:r>
            <a:r>
              <a:rPr lang="en-US" dirty="0" err="1"/>
              <a:t>veraltete</a:t>
            </a:r>
            <a:r>
              <a:rPr lang="en-US" dirty="0"/>
              <a:t> Links…</a:t>
            </a:r>
          </a:p>
          <a:p>
            <a:r>
              <a:rPr lang="en-US" dirty="0" err="1"/>
              <a:t>Wir</a:t>
            </a:r>
            <a:r>
              <a:rPr lang="en-US" dirty="0"/>
              <a:t> </a:t>
            </a:r>
            <a:r>
              <a:rPr lang="en-US" dirty="0" err="1"/>
              <a:t>suchen</a:t>
            </a:r>
            <a:r>
              <a:rPr lang="en-US" dirty="0"/>
              <a:t> </a:t>
            </a:r>
            <a:r>
              <a:rPr lang="en-US" dirty="0" err="1"/>
              <a:t>bereits</a:t>
            </a:r>
            <a:r>
              <a:rPr lang="en-US" dirty="0"/>
              <a:t> auf </a:t>
            </a:r>
            <a:r>
              <a:rPr lang="en-US" dirty="0" err="1"/>
              <a:t>mehreren</a:t>
            </a:r>
            <a:r>
              <a:rPr lang="en-US" dirty="0"/>
              <a:t> </a:t>
            </a:r>
            <a:r>
              <a:rPr lang="en-US" dirty="0" err="1"/>
              <a:t>Foren</a:t>
            </a:r>
            <a:r>
              <a:rPr lang="en-US" dirty="0"/>
              <a:t> </a:t>
            </a:r>
            <a:r>
              <a:rPr lang="en-US" dirty="0" err="1"/>
              <a:t>nach</a:t>
            </a:r>
            <a:r>
              <a:rPr lang="en-US" dirty="0"/>
              <a:t> Guides</a:t>
            </a:r>
            <a:endParaRPr lang="de-DE" dirty="0"/>
          </a:p>
        </p:txBody>
      </p:sp>
      <p:sp>
        <p:nvSpPr>
          <p:cNvPr id="4" name="Foliennummernplatzhalter 3"/>
          <p:cNvSpPr>
            <a:spLocks noGrp="1"/>
          </p:cNvSpPr>
          <p:nvPr>
            <p:ph type="sldNum" sz="quarter" idx="5"/>
          </p:nvPr>
        </p:nvSpPr>
        <p:spPr/>
        <p:txBody>
          <a:bodyPr/>
          <a:lstStyle/>
          <a:p>
            <a:fld id="{098C85B6-32DF-4EE2-B408-03269F24A19A}" type="slidenum">
              <a:rPr lang="de-DE" smtClean="0"/>
              <a:t>12</a:t>
            </a:fld>
            <a:endParaRPr lang="de-DE"/>
          </a:p>
        </p:txBody>
      </p:sp>
    </p:spTree>
    <p:extLst>
      <p:ext uri="{BB962C8B-B14F-4D97-AF65-F5344CB8AC3E}">
        <p14:creationId xmlns:p14="http://schemas.microsoft.com/office/powerpoint/2010/main" val="223930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Laura</a:t>
            </a:r>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13</a:t>
            </a:fld>
            <a:endParaRPr lang="de-DE"/>
          </a:p>
        </p:txBody>
      </p:sp>
    </p:spTree>
    <p:extLst>
      <p:ext uri="{BB962C8B-B14F-4D97-AF65-F5344CB8AC3E}">
        <p14:creationId xmlns:p14="http://schemas.microsoft.com/office/powerpoint/2010/main" val="68004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Laura</a:t>
            </a:r>
          </a:p>
          <a:p>
            <a:endParaRPr lang="de-DE" dirty="0"/>
          </a:p>
          <a:p>
            <a:r>
              <a:rPr lang="de-DE" dirty="0"/>
              <a:t>/**Teamvorstellung</a:t>
            </a:r>
          </a:p>
          <a:p>
            <a:r>
              <a:rPr lang="de-DE" dirty="0">
                <a:sym typeface="Wingdings" panose="05000000000000000000" pitchFamily="2" charset="2"/>
              </a:rPr>
              <a:t>   * Bilder werden an dieser Stelle nicht benötigt</a:t>
            </a:r>
          </a:p>
          <a:p>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098C85B6-32DF-4EE2-B408-03269F24A19A}" type="slidenum">
              <a:rPr lang="de-DE" smtClean="0"/>
              <a:t>2</a:t>
            </a:fld>
            <a:endParaRPr lang="de-DE"/>
          </a:p>
        </p:txBody>
      </p:sp>
    </p:spTree>
    <p:extLst>
      <p:ext uri="{BB962C8B-B14F-4D97-AF65-F5344CB8AC3E}">
        <p14:creationId xmlns:p14="http://schemas.microsoft.com/office/powerpoint/2010/main" val="134326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Lucas</a:t>
            </a:r>
          </a:p>
          <a:p>
            <a:endParaRPr lang="de-DE"/>
          </a:p>
          <a:p>
            <a:r>
              <a:rPr lang="de-DE"/>
              <a:t>In den folgenden Minuten werden wir die folgenden Teilaspekte unseres Projektes anreißen:</a:t>
            </a:r>
          </a:p>
          <a:p>
            <a:pPr marL="171450" indent="-171450">
              <a:buFont typeface="Arial" panose="020B0604020202020204" pitchFamily="34" charset="0"/>
              <a:buChar char="•"/>
            </a:pPr>
            <a:r>
              <a:rPr lang="de-DE"/>
              <a:t>Zuerst wird der Funktionsumfang mit funktionalen und nichtfunktionalen Anforderungen definiert</a:t>
            </a:r>
          </a:p>
          <a:p>
            <a:pPr marL="171450" indent="-171450">
              <a:buFont typeface="Arial" panose="020B0604020202020204" pitchFamily="34" charset="0"/>
              <a:buChar char="•"/>
            </a:pPr>
            <a:r>
              <a:rPr lang="de-DE"/>
              <a:t>Im Anschluss folgt kurz der Business Case</a:t>
            </a:r>
          </a:p>
          <a:p>
            <a:pPr marL="171450" indent="-171450">
              <a:buFont typeface="Arial" panose="020B0604020202020204" pitchFamily="34" charset="0"/>
              <a:buChar char="•"/>
            </a:pPr>
            <a:r>
              <a:rPr lang="de-DE"/>
              <a:t>Weiter geht es mit der Vorgehensweise in Hinsicht auf die Implementation. Parallel dazu werden die eingesetzten Tools angesprochen.</a:t>
            </a:r>
          </a:p>
          <a:p>
            <a:pPr marL="171450" indent="-171450">
              <a:buFont typeface="Arial" panose="020B0604020202020204" pitchFamily="34" charset="0"/>
              <a:buChar char="•"/>
            </a:pPr>
            <a:r>
              <a:rPr lang="de-DE"/>
              <a:t>Abschließend zeigen wir noch den Projektplan sowie grundlegende Strukturen der Systemarchitektur.</a:t>
            </a:r>
          </a:p>
        </p:txBody>
      </p:sp>
      <p:sp>
        <p:nvSpPr>
          <p:cNvPr id="4" name="Foliennummernplatzhalter 3"/>
          <p:cNvSpPr>
            <a:spLocks noGrp="1"/>
          </p:cNvSpPr>
          <p:nvPr>
            <p:ph type="sldNum" sz="quarter" idx="5"/>
          </p:nvPr>
        </p:nvSpPr>
        <p:spPr/>
        <p:txBody>
          <a:bodyPr/>
          <a:lstStyle/>
          <a:p>
            <a:fld id="{098C85B6-32DF-4EE2-B408-03269F24A19A}" type="slidenum">
              <a:rPr lang="de-DE" smtClean="0"/>
              <a:t>3</a:t>
            </a:fld>
            <a:endParaRPr lang="de-DE"/>
          </a:p>
        </p:txBody>
      </p:sp>
    </p:spTree>
    <p:extLst>
      <p:ext uri="{BB962C8B-B14F-4D97-AF65-F5344CB8AC3E}">
        <p14:creationId xmlns:p14="http://schemas.microsoft.com/office/powerpoint/2010/main" val="427991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Lucas</a:t>
            </a:r>
          </a:p>
          <a:p>
            <a:endParaRPr lang="de-DE"/>
          </a:p>
          <a:p>
            <a:pPr algn="just" rtl="0" fontAlgn="base"/>
            <a:r>
              <a:rPr lang="en-US" sz="1800" b="1" i="0">
                <a:solidFill>
                  <a:srgbClr val="000000"/>
                </a:solidFill>
                <a:effectLst/>
                <a:latin typeface="Calibri" panose="020F0502020204030204" pitchFamily="34" charset="0"/>
              </a:rPr>
              <a:t>Related Business Process:</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err="1">
                <a:effectLst/>
                <a:latin typeface="Calibri" panose="020F0502020204030204" pitchFamily="34" charset="0"/>
              </a:rPr>
              <a:t>Prozess</a:t>
            </a:r>
            <a:r>
              <a:rPr lang="en-US" sz="1800" b="0" i="0">
                <a:effectLst/>
                <a:latin typeface="Calibri" panose="020F0502020204030204" pitchFamily="34" charset="0"/>
              </a:rPr>
              <a:t>-ID: UC01  </a:t>
            </a:r>
            <a:endParaRPr lang="en-US" b="0" i="0">
              <a:effectLst/>
            </a:endParaRPr>
          </a:p>
          <a:p>
            <a:pPr algn="just" rtl="0" fontAlgn="base"/>
            <a:r>
              <a:rPr lang="en-US" sz="1800" b="1" i="0">
                <a:solidFill>
                  <a:srgbClr val="000000"/>
                </a:solidFill>
                <a:effectLst/>
                <a:latin typeface="Calibri" panose="020F0502020204030204" pitchFamily="34" charset="0"/>
              </a:rPr>
              <a:t>Use Cases Objective:</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a:effectLst/>
                <a:latin typeface="Calibri" panose="020F0502020204030204" pitchFamily="34" charset="0"/>
              </a:rPr>
              <a:t>User is developing a CPU and wants to ensure support for TCP/IP and </a:t>
            </a:r>
            <a:r>
              <a:rPr lang="en-US" sz="1800" b="0" i="0" err="1">
                <a:effectLst/>
                <a:latin typeface="Calibri" panose="020F0502020204030204" pitchFamily="34" charset="0"/>
              </a:rPr>
              <a:t>Websockets</a:t>
            </a:r>
            <a:r>
              <a:rPr lang="en-US" sz="1800" b="0" i="0">
                <a:effectLst/>
                <a:latin typeface="Calibri" panose="020F0502020204030204" pitchFamily="34" charset="0"/>
              </a:rPr>
              <a:t>. </a:t>
            </a:r>
            <a:endParaRPr lang="en-US" b="0" i="0">
              <a:effectLst/>
            </a:endParaRPr>
          </a:p>
          <a:p>
            <a:pPr algn="just" rtl="0" fontAlgn="base"/>
            <a:r>
              <a:rPr lang="en-US" sz="1800" b="1" i="0">
                <a:solidFill>
                  <a:srgbClr val="000000"/>
                </a:solidFill>
                <a:effectLst/>
                <a:latin typeface="Calibri" panose="020F0502020204030204" pitchFamily="34" charset="0"/>
              </a:rPr>
              <a:t>System Boundary:</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err="1">
                <a:effectLst/>
                <a:latin typeface="Calibri" panose="020F0502020204030204" pitchFamily="34" charset="0"/>
              </a:rPr>
              <a:t>lwIP</a:t>
            </a:r>
            <a:r>
              <a:rPr lang="en-US" sz="1800" b="0" i="0">
                <a:effectLst/>
                <a:latin typeface="Calibri" panose="020F0502020204030204" pitchFamily="34" charset="0"/>
              </a:rPr>
              <a:t> allows the hardware to use TCP/IP. </a:t>
            </a:r>
            <a:endParaRPr lang="en-US" b="0" i="0">
              <a:effectLst/>
            </a:endParaRPr>
          </a:p>
          <a:p>
            <a:pPr algn="just" rtl="0" fontAlgn="base"/>
            <a:r>
              <a:rPr lang="en-US" sz="1800" b="1" i="0">
                <a:solidFill>
                  <a:srgbClr val="000000"/>
                </a:solidFill>
                <a:effectLst/>
                <a:latin typeface="Calibri" panose="020F0502020204030204" pitchFamily="34" charset="0"/>
              </a:rPr>
              <a:t>Precondition:</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a:effectLst/>
                <a:latin typeface="Calibri" panose="020F0502020204030204" pitchFamily="34" charset="0"/>
              </a:rPr>
              <a:t>The user can find and download </a:t>
            </a:r>
            <a:r>
              <a:rPr lang="en-US" sz="1800" b="0" i="0" err="1">
                <a:effectLst/>
                <a:latin typeface="Calibri" panose="020F0502020204030204" pitchFamily="34" charset="0"/>
              </a:rPr>
              <a:t>lwIP</a:t>
            </a:r>
            <a:r>
              <a:rPr lang="en-US" sz="1800" b="0" i="0">
                <a:effectLst/>
                <a:latin typeface="Calibri" panose="020F0502020204030204" pitchFamily="34" charset="0"/>
              </a:rPr>
              <a:t> via a conventional Internet browser. Setting up the software is adequately documented, and users can do it themselves. </a:t>
            </a:r>
            <a:endParaRPr lang="en-US" b="0" i="0">
              <a:effectLst/>
            </a:endParaRPr>
          </a:p>
          <a:p>
            <a:pPr algn="just" rtl="0" fontAlgn="base"/>
            <a:r>
              <a:rPr lang="en-US" sz="1800" b="1" i="0">
                <a:solidFill>
                  <a:srgbClr val="000000"/>
                </a:solidFill>
                <a:effectLst/>
                <a:latin typeface="Calibri" panose="020F0502020204030204" pitchFamily="34" charset="0"/>
              </a:rPr>
              <a:t>Primary Course</a:t>
            </a:r>
            <a:r>
              <a:rPr lang="en-US" sz="1800" b="0" i="0">
                <a:solidFill>
                  <a:srgbClr val="000000"/>
                </a:solidFill>
                <a:effectLst/>
                <a:latin typeface="Calibri" panose="020F0502020204030204" pitchFamily="34" charset="0"/>
              </a:rPr>
              <a:t> </a:t>
            </a:r>
            <a:endParaRPr lang="en-US" b="0" i="0">
              <a:effectLst/>
            </a:endParaRPr>
          </a:p>
          <a:p>
            <a:pPr algn="just" rtl="0" fontAlgn="base">
              <a:buFont typeface="+mj-lt"/>
              <a:buAutoNum type="arabicPeriod"/>
            </a:pPr>
            <a:r>
              <a:rPr lang="en-US" sz="1800" b="0" i="0">
                <a:effectLst/>
                <a:latin typeface="Calibri" panose="020F0502020204030204" pitchFamily="34" charset="0"/>
              </a:rPr>
              <a:t>The user enters the </a:t>
            </a:r>
            <a:r>
              <a:rPr lang="en-US" sz="1800" b="0" i="0" err="1">
                <a:effectLst/>
                <a:latin typeface="Calibri" panose="020F0502020204030204" pitchFamily="34" charset="0"/>
              </a:rPr>
              <a:t>lwIP</a:t>
            </a:r>
            <a:r>
              <a:rPr lang="en-US" sz="1800" b="0" i="0">
                <a:effectLst/>
                <a:latin typeface="Calibri" panose="020F0502020204030204" pitchFamily="34" charset="0"/>
              </a:rPr>
              <a:t> homepage, which is hosted on </a:t>
            </a:r>
            <a:r>
              <a:rPr lang="en-US" sz="1800" b="0" i="0" err="1">
                <a:effectLst/>
                <a:latin typeface="Calibri" panose="020F0502020204030204" pitchFamily="34" charset="0"/>
              </a:rPr>
              <a:t>savannah.nongnu</a:t>
            </a:r>
            <a:r>
              <a:rPr lang="en-US" sz="1800" b="0" i="0">
                <a:effectLst/>
                <a:latin typeface="Calibri" panose="020F0502020204030204" pitchFamily="34" charset="0"/>
              </a:rPr>
              <a:t>. </a:t>
            </a:r>
          </a:p>
          <a:p>
            <a:pPr algn="just" rtl="0" fontAlgn="base">
              <a:buFont typeface="+mj-lt"/>
              <a:buAutoNum type="arabicPeriod" startAt="2"/>
            </a:pPr>
            <a:r>
              <a:rPr lang="en-US" sz="1800" b="0" i="0">
                <a:effectLst/>
                <a:latin typeface="Calibri" panose="020F0502020204030204" pitchFamily="34" charset="0"/>
              </a:rPr>
              <a:t>The user navigates to the releases of </a:t>
            </a:r>
            <a:r>
              <a:rPr lang="en-US" sz="1800" b="0" i="0" err="1">
                <a:effectLst/>
                <a:latin typeface="Calibri" panose="020F0502020204030204" pitchFamily="34" charset="0"/>
              </a:rPr>
              <a:t>lwIP</a:t>
            </a:r>
            <a:r>
              <a:rPr lang="en-US" sz="1800" b="0" i="0">
                <a:effectLst/>
                <a:latin typeface="Calibri" panose="020F0502020204030204" pitchFamily="34" charset="0"/>
              </a:rPr>
              <a:t> and downloads the one that suits him. 3. the user can successfully install </a:t>
            </a:r>
            <a:r>
              <a:rPr lang="en-US" sz="1800" b="0" i="0" err="1">
                <a:effectLst/>
                <a:latin typeface="Calibri" panose="020F0502020204030204" pitchFamily="34" charset="0"/>
              </a:rPr>
              <a:t>lwIP</a:t>
            </a:r>
            <a:r>
              <a:rPr lang="en-US" sz="1800" b="0" i="0">
                <a:effectLst/>
                <a:latin typeface="Calibri" panose="020F0502020204030204" pitchFamily="34" charset="0"/>
              </a:rPr>
              <a:t> with the information given in the installation folder. </a:t>
            </a:r>
          </a:p>
          <a:p>
            <a:pPr algn="just" rtl="0" fontAlgn="base">
              <a:buFont typeface="+mj-lt"/>
              <a:buAutoNum type="arabicPeriod" startAt="3"/>
            </a:pPr>
            <a:r>
              <a:rPr lang="en-US" sz="1800" b="0" i="0">
                <a:effectLst/>
                <a:latin typeface="Calibri" panose="020F0502020204030204" pitchFamily="34" charset="0"/>
              </a:rPr>
              <a:t>The user can successfully install </a:t>
            </a:r>
            <a:r>
              <a:rPr lang="en-US" sz="1800" b="0" i="0" err="1">
                <a:effectLst/>
                <a:latin typeface="Calibri" panose="020F0502020204030204" pitchFamily="34" charset="0"/>
              </a:rPr>
              <a:t>lwIP</a:t>
            </a:r>
            <a:r>
              <a:rPr lang="en-US" sz="1800" b="0" i="0">
                <a:effectLst/>
                <a:latin typeface="Calibri" panose="020F0502020204030204" pitchFamily="34" charset="0"/>
              </a:rPr>
              <a:t> with the information given in the installation folder. The </a:t>
            </a:r>
            <a:r>
              <a:rPr lang="en-US" sz="1800" b="0" i="0" err="1">
                <a:effectLst/>
                <a:latin typeface="Calibri" panose="020F0502020204030204" pitchFamily="34" charset="0"/>
              </a:rPr>
              <a:t>lwIP</a:t>
            </a:r>
            <a:r>
              <a:rPr lang="en-US" sz="1800" b="0" i="0">
                <a:effectLst/>
                <a:latin typeface="Calibri" panose="020F0502020204030204" pitchFamily="34" charset="0"/>
              </a:rPr>
              <a:t> installation also contains the code needed to use </a:t>
            </a:r>
            <a:r>
              <a:rPr lang="en-US" sz="1800" b="0" i="0" err="1">
                <a:effectLst/>
                <a:latin typeface="Calibri" panose="020F0502020204030204" pitchFamily="34" charset="0"/>
              </a:rPr>
              <a:t>websockets</a:t>
            </a:r>
            <a:r>
              <a:rPr lang="en-US" sz="1800" b="0" i="0">
                <a:effectLst/>
                <a:latin typeface="Calibri" panose="020F0502020204030204" pitchFamily="34" charset="0"/>
              </a:rPr>
              <a:t>. </a:t>
            </a:r>
          </a:p>
          <a:p>
            <a:pPr algn="just" rtl="0" fontAlgn="base"/>
            <a:r>
              <a:rPr lang="en-US" sz="1800" b="1" i="0">
                <a:solidFill>
                  <a:srgbClr val="000000"/>
                </a:solidFill>
                <a:effectLst/>
                <a:latin typeface="Calibri" panose="020F0502020204030204" pitchFamily="34" charset="0"/>
              </a:rPr>
              <a:t>Postcondition on success:</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err="1">
                <a:effectLst/>
                <a:latin typeface="Calibri" panose="020F0502020204030204" pitchFamily="34" charset="0"/>
              </a:rPr>
              <a:t>lwIP</a:t>
            </a:r>
            <a:r>
              <a:rPr lang="en-US" sz="1800" b="0" i="0">
                <a:effectLst/>
                <a:latin typeface="Calibri" panose="020F0502020204030204" pitchFamily="34" charset="0"/>
              </a:rPr>
              <a:t> is executable on the CPU of the user. </a:t>
            </a:r>
            <a:endParaRPr lang="en-US" b="0" i="0">
              <a:effectLst/>
            </a:endParaRPr>
          </a:p>
          <a:p>
            <a:pPr algn="just" rtl="0" fontAlgn="base"/>
            <a:r>
              <a:rPr lang="en-US" sz="1800" b="1" i="0">
                <a:solidFill>
                  <a:srgbClr val="000000"/>
                </a:solidFill>
                <a:effectLst/>
                <a:latin typeface="Calibri" panose="020F0502020204030204" pitchFamily="34" charset="0"/>
              </a:rPr>
              <a:t>Involved </a:t>
            </a:r>
            <a:r>
              <a:rPr lang="en-US" sz="1800" b="1" i="0" err="1">
                <a:solidFill>
                  <a:srgbClr val="000000"/>
                </a:solidFill>
                <a:effectLst/>
                <a:latin typeface="Calibri" panose="020F0502020204030204" pitchFamily="34" charset="0"/>
              </a:rPr>
              <a:t>Uers</a:t>
            </a:r>
            <a:r>
              <a:rPr lang="en-US" sz="1800" b="1" i="0">
                <a:solidFill>
                  <a:srgbClr val="000000"/>
                </a:solidFill>
                <a:effectLst/>
                <a:latin typeface="Calibri" panose="020F0502020204030204" pitchFamily="34" charset="0"/>
              </a:rPr>
              <a:t>:</a:t>
            </a:r>
            <a:r>
              <a:rPr lang="en-US" sz="1800" b="0" i="0">
                <a:solidFill>
                  <a:srgbClr val="000000"/>
                </a:solidFill>
                <a:effectLst/>
                <a:latin typeface="Calibri" panose="020F0502020204030204" pitchFamily="34" charset="0"/>
              </a:rPr>
              <a:t> </a:t>
            </a:r>
            <a:endParaRPr lang="en-US" b="0" i="0">
              <a:effectLst/>
            </a:endParaRPr>
          </a:p>
          <a:p>
            <a:pPr algn="just" rtl="0" fontAlgn="base"/>
            <a:r>
              <a:rPr lang="en-US" sz="1800" b="0" i="0">
                <a:effectLst/>
                <a:latin typeface="Calibri" panose="020F0502020204030204" pitchFamily="34" charset="0"/>
              </a:rPr>
              <a:t>Role name: CPU developer </a:t>
            </a:r>
            <a:endParaRPr lang="en-US" b="0" i="0">
              <a:effectLst/>
            </a:endParaRPr>
          </a:p>
          <a:p>
            <a:pPr algn="just" rtl="0" fontAlgn="base"/>
            <a:r>
              <a:rPr lang="en-US" sz="1800" b="1" i="0">
                <a:solidFill>
                  <a:srgbClr val="000000"/>
                </a:solidFill>
                <a:effectLst/>
                <a:latin typeface="Calibri" panose="020F0502020204030204" pitchFamily="34" charset="0"/>
              </a:rPr>
              <a:t>Triggering Event:</a:t>
            </a:r>
            <a:r>
              <a:rPr lang="en-US" sz="1800" b="0" i="0">
                <a:solidFill>
                  <a:srgbClr val="000000"/>
                </a:solidFill>
                <a:effectLst/>
                <a:latin typeface="Calibri" panose="020F0502020204030204" pitchFamily="34" charset="0"/>
              </a:rPr>
              <a:t>  </a:t>
            </a:r>
            <a:endParaRPr lang="en-US" b="0" i="0">
              <a:effectLst/>
            </a:endParaRPr>
          </a:p>
          <a:p>
            <a:pPr algn="l" rtl="0" fontAlgn="base"/>
            <a:r>
              <a:rPr lang="en-US" sz="1800" b="0" i="0">
                <a:effectLst/>
                <a:latin typeface="Calibri" panose="020F0502020204030204" pitchFamily="34" charset="0"/>
              </a:rPr>
              <a:t>The developer gets the order to extend the functionality of an embedded system with TCP/IP and </a:t>
            </a:r>
            <a:r>
              <a:rPr lang="en-US" sz="1800" b="0" i="0" err="1">
                <a:effectLst/>
                <a:latin typeface="Calibri" panose="020F0502020204030204" pitchFamily="34" charset="0"/>
              </a:rPr>
              <a:t>websocket</a:t>
            </a:r>
            <a:r>
              <a:rPr lang="en-US" sz="1800" b="0" i="0">
                <a:effectLst/>
                <a:latin typeface="Calibri" panose="020F0502020204030204" pitchFamily="34" charset="0"/>
              </a:rPr>
              <a:t> support. </a:t>
            </a:r>
            <a:endParaRPr lang="en-US" b="0" i="0">
              <a:effectLst/>
            </a:endParaRPr>
          </a:p>
          <a:p>
            <a:endParaRPr lang="de-DE"/>
          </a:p>
        </p:txBody>
      </p:sp>
      <p:sp>
        <p:nvSpPr>
          <p:cNvPr id="4" name="Foliennummernplatzhalter 3"/>
          <p:cNvSpPr>
            <a:spLocks noGrp="1"/>
          </p:cNvSpPr>
          <p:nvPr>
            <p:ph type="sldNum" sz="quarter" idx="5"/>
          </p:nvPr>
        </p:nvSpPr>
        <p:spPr/>
        <p:txBody>
          <a:bodyPr/>
          <a:lstStyle/>
          <a:p>
            <a:fld id="{098C85B6-32DF-4EE2-B408-03269F24A19A}" type="slidenum">
              <a:rPr lang="de-DE" smtClean="0"/>
              <a:t>4</a:t>
            </a:fld>
            <a:endParaRPr lang="de-DE"/>
          </a:p>
        </p:txBody>
      </p:sp>
    </p:spTree>
    <p:extLst>
      <p:ext uri="{BB962C8B-B14F-4D97-AF65-F5344CB8AC3E}">
        <p14:creationId xmlns:p14="http://schemas.microsoft.com/office/powerpoint/2010/main" val="225311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just"/>
            <a:r>
              <a:rPr lang="de-DE" sz="1800">
                <a:solidFill>
                  <a:srgbClr val="000000"/>
                </a:solidFill>
                <a:effectLst/>
                <a:latin typeface="Calibri" panose="020F0502020204030204" pitchFamily="34" charset="0"/>
                <a:ea typeface="Times New Roman" panose="02020603050405020304" pitchFamily="18" charset="0"/>
              </a:rPr>
              <a:t>Lucas</a:t>
            </a:r>
          </a:p>
          <a:p>
            <a:pPr algn="just"/>
            <a:endParaRPr lang="de-DE" sz="1800">
              <a:solidFill>
                <a:srgbClr val="000000"/>
              </a:solidFill>
              <a:effectLst/>
              <a:latin typeface="Calibri" panose="020F0502020204030204" pitchFamily="34" charset="0"/>
              <a:ea typeface="Times New Roman" panose="02020603050405020304" pitchFamily="18" charset="0"/>
            </a:endParaRPr>
          </a:p>
          <a:p>
            <a:pPr algn="just"/>
            <a:r>
              <a:rPr lang="de-DE" sz="1800" dirty="0" err="1">
                <a:solidFill>
                  <a:srgbClr val="000000"/>
                </a:solidFill>
                <a:effectLst/>
                <a:latin typeface="Calibri" panose="020F0502020204030204" pitchFamily="34" charset="0"/>
                <a:ea typeface="Times New Roman" panose="02020603050405020304" pitchFamily="18" charset="0"/>
              </a:rPr>
              <a:t>LwIP</a:t>
            </a:r>
            <a:r>
              <a:rPr lang="de-DE" sz="1800" dirty="0">
                <a:solidFill>
                  <a:srgbClr val="000000"/>
                </a:solidFill>
                <a:effectLst/>
                <a:latin typeface="Calibri" panose="020F0502020204030204" pitchFamily="34" charset="0"/>
                <a:ea typeface="Times New Roman" panose="02020603050405020304" pitchFamily="18" charset="0"/>
              </a:rPr>
              <a:t> ist darauf fokussiert möglichst wenige Ressourcen zu verbrauchen, gleichzeitig jedoch einen voll funktionsfähigen TCP/IP-Stack bereitzustellen. So kann über die </a:t>
            </a:r>
            <a:r>
              <a:rPr lang="de-DE" sz="1800" dirty="0" err="1">
                <a:solidFill>
                  <a:srgbClr val="000000"/>
                </a:solidFill>
                <a:effectLst/>
                <a:latin typeface="Calibri" panose="020F0502020204030204" pitchFamily="34" charset="0"/>
                <a:ea typeface="Times New Roman" panose="02020603050405020304" pitchFamily="18" charset="0"/>
              </a:rPr>
              <a:t>lwIP</a:t>
            </a:r>
            <a:r>
              <a:rPr lang="de-DE" sz="1800" dirty="0">
                <a:solidFill>
                  <a:srgbClr val="000000"/>
                </a:solidFill>
                <a:effectLst/>
                <a:latin typeface="Calibri" panose="020F0502020204030204" pitchFamily="34" charset="0"/>
                <a:ea typeface="Times New Roman" panose="02020603050405020304" pitchFamily="18" charset="0"/>
              </a:rPr>
              <a:t> API das HTTP Protokoll genutzt werden, TCP, UDP und DHCP sind im </a:t>
            </a:r>
            <a:r>
              <a:rPr lang="de-DE" sz="1800" dirty="0" err="1">
                <a:solidFill>
                  <a:srgbClr val="000000"/>
                </a:solidFill>
                <a:effectLst/>
                <a:latin typeface="Calibri" panose="020F0502020204030204" pitchFamily="34" charset="0"/>
                <a:ea typeface="Times New Roman" panose="02020603050405020304" pitchFamily="18" charset="0"/>
              </a:rPr>
              <a:t>LwIP</a:t>
            </a:r>
            <a:r>
              <a:rPr lang="de-DE" sz="1800" dirty="0">
                <a:solidFill>
                  <a:srgbClr val="000000"/>
                </a:solidFill>
                <a:effectLst/>
                <a:latin typeface="Calibri" panose="020F0502020204030204" pitchFamily="34" charset="0"/>
                <a:ea typeface="Times New Roman" panose="02020603050405020304" pitchFamily="18" charset="0"/>
              </a:rPr>
              <a:t> Core enthalten. Zusätzlich dazu gibt es noch </a:t>
            </a:r>
            <a:r>
              <a:rPr lang="de-DE" sz="1800" dirty="0" err="1">
                <a:solidFill>
                  <a:srgbClr val="000000"/>
                </a:solidFill>
                <a:effectLst/>
                <a:latin typeface="Calibri" panose="020F0502020204030204" pitchFamily="34" charset="0"/>
                <a:ea typeface="Times New Roman" panose="02020603050405020304" pitchFamily="18" charset="0"/>
              </a:rPr>
              <a:t>Hardwaret+Treiber</a:t>
            </a:r>
            <a:r>
              <a:rPr lang="de-DE" sz="1800" dirty="0">
                <a:solidFill>
                  <a:srgbClr val="000000"/>
                </a:solidFill>
                <a:effectLst/>
                <a:latin typeface="Calibri" panose="020F0502020204030204" pitchFamily="34" charset="0"/>
                <a:ea typeface="Times New Roman" panose="02020603050405020304" pitchFamily="18" charset="0"/>
              </a:rPr>
              <a:t> für eingebettete Systeme und die Windows-Umgebung. </a:t>
            </a:r>
          </a:p>
          <a:p>
            <a:pPr algn="just"/>
            <a:r>
              <a:rPr lang="de-DE" sz="1800" dirty="0">
                <a:solidFill>
                  <a:srgbClr val="000000"/>
                </a:solidFill>
                <a:effectLst/>
                <a:latin typeface="Calibri" panose="020F0502020204030204" pitchFamily="34" charset="0"/>
                <a:ea typeface="Times New Roman" panose="02020603050405020304" pitchFamily="18" charset="0"/>
              </a:rPr>
              <a:t>Wegen seiner hohen Effizienz, wird </a:t>
            </a:r>
            <a:r>
              <a:rPr lang="de-DE" sz="1800" dirty="0" err="1">
                <a:solidFill>
                  <a:srgbClr val="000000"/>
                </a:solidFill>
                <a:effectLst/>
                <a:latin typeface="Calibri" panose="020F0502020204030204" pitchFamily="34" charset="0"/>
                <a:ea typeface="Times New Roman" panose="02020603050405020304" pitchFamily="18" charset="0"/>
              </a:rPr>
              <a:t>lwIP</a:t>
            </a:r>
            <a:r>
              <a:rPr lang="de-DE" sz="1800" dirty="0">
                <a:solidFill>
                  <a:srgbClr val="000000"/>
                </a:solidFill>
                <a:effectLst/>
                <a:latin typeface="Calibri" panose="020F0502020204030204" pitchFamily="34" charset="0"/>
                <a:ea typeface="Times New Roman" panose="02020603050405020304" pitchFamily="18" charset="0"/>
              </a:rPr>
              <a:t> zum Beispiel von Intel, </a:t>
            </a:r>
            <a:r>
              <a:rPr lang="de-DE" sz="1800" dirty="0" err="1">
                <a:solidFill>
                  <a:srgbClr val="000000"/>
                </a:solidFill>
                <a:effectLst/>
                <a:latin typeface="Calibri" panose="020F0502020204030204" pitchFamily="34" charset="0"/>
                <a:ea typeface="Times New Roman" panose="02020603050405020304" pitchFamily="18" charset="0"/>
              </a:rPr>
              <a:t>Xilinx</a:t>
            </a:r>
            <a:r>
              <a:rPr lang="de-DE" sz="1800" dirty="0">
                <a:solidFill>
                  <a:srgbClr val="000000"/>
                </a:solidFill>
                <a:effectLst/>
                <a:latin typeface="Calibri" panose="020F0502020204030204" pitchFamily="34" charset="0"/>
                <a:ea typeface="Times New Roman" panose="02020603050405020304" pitchFamily="18" charset="0"/>
              </a:rPr>
              <a:t> und Analog Devices in eingebetteten Systemen verwendet.</a:t>
            </a:r>
          </a:p>
          <a:p>
            <a:pPr algn="just"/>
            <a:endParaRPr lang="de-DE" sz="1800" dirty="0">
              <a:solidFill>
                <a:srgbClr val="000000"/>
              </a:solidFill>
              <a:effectLst/>
              <a:latin typeface="Calibri" panose="020F0502020204030204" pitchFamily="34" charset="0"/>
              <a:ea typeface="Times New Roman" panose="02020603050405020304" pitchFamily="18" charset="0"/>
            </a:endParaRPr>
          </a:p>
          <a:p>
            <a:pPr algn="just"/>
            <a:r>
              <a:rPr lang="de-DE" sz="1800" dirty="0">
                <a:solidFill>
                  <a:srgbClr val="000000"/>
                </a:solidFill>
                <a:effectLst/>
                <a:latin typeface="Calibri" panose="020F0502020204030204" pitchFamily="34" charset="0"/>
                <a:ea typeface="Times New Roman" panose="02020603050405020304" pitchFamily="18" charset="0"/>
              </a:rPr>
              <a:t>Ziel des Projekts ist die Implementation des Websocket Supports und das erfolgreiche Durchlaufen des </a:t>
            </a:r>
            <a:r>
              <a:rPr lang="de-DE" sz="1800" dirty="0" err="1">
                <a:solidFill>
                  <a:srgbClr val="000000"/>
                </a:solidFill>
                <a:effectLst/>
                <a:latin typeface="Calibri" panose="020F0502020204030204" pitchFamily="34" charset="0"/>
                <a:ea typeface="Times New Roman" panose="02020603050405020304" pitchFamily="18" charset="0"/>
              </a:rPr>
              <a:t>Approval</a:t>
            </a:r>
            <a:r>
              <a:rPr lang="de-DE" sz="1800" dirty="0">
                <a:solidFill>
                  <a:srgbClr val="000000"/>
                </a:solidFill>
                <a:effectLst/>
                <a:latin typeface="Calibri" panose="020F0502020204030204" pitchFamily="34" charset="0"/>
                <a:ea typeface="Times New Roman" panose="02020603050405020304" pitchFamily="18" charset="0"/>
              </a:rPr>
              <a:t>-Prozesses, sprich die Akzeptanz des Programmcodes anhand der Vorgaben der </a:t>
            </a:r>
            <a:r>
              <a:rPr lang="de-DE" sz="1800" dirty="0" err="1">
                <a:solidFill>
                  <a:srgbClr val="000000"/>
                </a:solidFill>
                <a:effectLst/>
                <a:latin typeface="Calibri" panose="020F0502020204030204" pitchFamily="34" charset="0"/>
                <a:ea typeface="Times New Roman" panose="02020603050405020304" pitchFamily="18" charset="0"/>
              </a:rPr>
              <a:t>lwIP</a:t>
            </a:r>
            <a:r>
              <a:rPr lang="de-DE" sz="1800" dirty="0">
                <a:solidFill>
                  <a:srgbClr val="000000"/>
                </a:solidFill>
                <a:effectLst/>
                <a:latin typeface="Calibri" panose="020F0502020204030204" pitchFamily="34" charset="0"/>
                <a:ea typeface="Times New Roman" panose="02020603050405020304" pitchFamily="18" charset="0"/>
              </a:rPr>
              <a:t> Community.</a:t>
            </a:r>
          </a:p>
          <a:p>
            <a:pPr algn="just"/>
            <a:r>
              <a:rPr lang="de-DE" sz="1800" dirty="0">
                <a:solidFill>
                  <a:srgbClr val="000000"/>
                </a:solidFill>
                <a:effectLst/>
                <a:latin typeface="Calibri" panose="020F0502020204030204" pitchFamily="34" charset="0"/>
                <a:ea typeface="Times New Roman" panose="02020603050405020304" pitchFamily="18" charset="0"/>
              </a:rPr>
              <a:t>Schlussendlich soll ein Demo-Server diese Funktionalitäten beinhalten und mithilfe einer GUI grafisch dargestellt und aufgearbeitet werden.</a:t>
            </a:r>
            <a:endParaRPr lang="de-DE" sz="1800" dirty="0">
              <a:effectLst/>
              <a:latin typeface="Times New Roman" panose="02020603050405020304" pitchFamily="18" charset="0"/>
              <a:ea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098C85B6-32DF-4EE2-B408-03269F24A19A}" type="slidenum">
              <a:rPr lang="de-DE" smtClean="0"/>
              <a:t>5</a:t>
            </a:fld>
            <a:endParaRPr lang="de-DE"/>
          </a:p>
        </p:txBody>
      </p:sp>
    </p:spTree>
    <p:extLst>
      <p:ext uri="{BB962C8B-B14F-4D97-AF65-F5344CB8AC3E}">
        <p14:creationId xmlns:p14="http://schemas.microsoft.com/office/powerpoint/2010/main" val="179938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a:effectLst/>
                <a:latin typeface="Calibri" panose="020F0502020204030204" pitchFamily="34" charset="0"/>
                <a:ea typeface="Times New Roman" panose="02020603050405020304" pitchFamily="18" charset="0"/>
                <a:cs typeface="Times New Roman" panose="02020603050405020304" pitchFamily="18" charset="0"/>
              </a:rPr>
              <a:t>Lucas</a:t>
            </a:r>
          </a:p>
          <a:p>
            <a:endParaRPr lang="de-DE" sz="180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800" dirty="0">
                <a:effectLst/>
                <a:latin typeface="Calibri" panose="020F0502020204030204" pitchFamily="34" charset="0"/>
                <a:ea typeface="Times New Roman" panose="02020603050405020304" pitchFamily="18" charset="0"/>
                <a:cs typeface="Times New Roman" panose="02020603050405020304" pitchFamily="18" charset="0"/>
              </a:rPr>
              <a:t>Wie bei TCP/IP-Protokollen üblich, ist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in mehreren Schichten aufgebaut. Jedes Protokoll kann separat als eigenes Modul implementiert werden, wobei einige Funktionen als Einstiegspunkte zu jedem Protokoll dienen. Um die Leistung (Verarbeitungsgeschwindigkeit und Speicherverbrauch) zu verbessern, wird ein lockeres Schema für die Kommunikation zwischen der Anwendung und den Protokollen der unteren Schichten verwendet.</a:t>
            </a:r>
          </a:p>
          <a:p>
            <a:r>
              <a:rPr lang="de-DE" sz="1800" dirty="0">
                <a:effectLst/>
                <a:latin typeface="Calibri" panose="020F0502020204030204" pitchFamily="34" charset="0"/>
                <a:ea typeface="Times New Roman" panose="02020603050405020304" pitchFamily="18" charset="0"/>
                <a:cs typeface="Times New Roman" panose="02020603050405020304" pitchFamily="18" charset="0"/>
              </a:rPr>
              <a:t>TCP/IP ist eine Sammlung von Protokollen, die die Kommunikation zwischen verschiedenen Internet-fähigen Geräten ermöglicht. TCP/IP definiert, wie Informationen paketiert, adressiert, übertragen, weitergeleitet und empfangen werden. </a:t>
            </a:r>
          </a:p>
          <a:p>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lwIP</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bietet einen einfachen HTTP-Server, aber derzeit gibt es keine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WebSocket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-Unterstützung.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Websockets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ist eine Vollduplex-Technologie, die es ermöglicht, eine interaktive Kommunikationssitzung zwischen dem Browser des Benutzers und dem Server aufzubauen. Mit dieser API können Sie Nachrichten an den Server senden und ereignisgesteuerte Antworten erhalten, ohne den Server nach der Antwort fragen zu müssen.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098C85B6-32DF-4EE2-B408-03269F24A19A}" type="slidenum">
              <a:rPr lang="de-DE" smtClean="0"/>
              <a:t>6</a:t>
            </a:fld>
            <a:endParaRPr lang="de-DE"/>
          </a:p>
        </p:txBody>
      </p:sp>
    </p:spTree>
    <p:extLst>
      <p:ext uri="{BB962C8B-B14F-4D97-AF65-F5344CB8AC3E}">
        <p14:creationId xmlns:p14="http://schemas.microsoft.com/office/powerpoint/2010/main" val="191375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Lucas</a:t>
            </a:r>
          </a:p>
          <a:p>
            <a:pPr marL="457200" lvl="1" indent="0" algn="l">
              <a:spcBef>
                <a:spcPts val="1200"/>
              </a:spcBef>
              <a:spcAft>
                <a:spcPts val="600"/>
              </a:spcAft>
              <a:buSzPts val="1200"/>
              <a:buFont typeface="+mj-lt"/>
              <a:buNone/>
              <a:tabLst>
                <a:tab pos="431800" algn="l"/>
                <a:tab pos="540385" algn="l"/>
                <a:tab pos="571500" algn="l"/>
              </a:tabLst>
            </a:pPr>
            <a:endParaRPr lang="de-DE" sz="1400" b="1">
              <a:effectLst/>
              <a:latin typeface="Verdana" panose="020B0604030504040204" pitchFamily="34" charset="0"/>
              <a:cs typeface="Symbol" panose="05050102010706020507" pitchFamily="18" charset="2"/>
            </a:endParaRP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/F10/Extra-Funktion für base64-Kodierung</a:t>
            </a:r>
          </a:p>
          <a:p>
            <a:pPr marL="457200" lvl="1" indent="0" algn="l">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Der Code für die base64-Kodierung sollte eine eigene Funktion werden. Der Grund dafür ist die Tatsache, dass sie im gesamten Projekt mehrfach verwendet wird und die Implementierung jedes Mal unnötig und platzraubend ist für ein Programm, das speziell auf geringes Gewicht ausgelegt ist. Oder anders ausgedrückt, es soll so wenig Platz und Rechenleistung wie möglich beanspruchen.</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/F20/Implementierung der </a:t>
            </a:r>
            <a:r>
              <a:rPr lang="de-DE" sz="1400" b="1" err="1">
                <a:effectLst/>
                <a:latin typeface="Verdana" panose="020B0604030504040204" pitchFamily="34" charset="0"/>
                <a:cs typeface="Symbol" panose="05050102010706020507" pitchFamily="18" charset="2"/>
              </a:rPr>
              <a:t>WebSocket</a:t>
            </a:r>
            <a:r>
              <a:rPr lang="de-DE" sz="1400" b="1">
                <a:effectLst/>
                <a:latin typeface="Verdana" panose="020B0604030504040204" pitchFamily="34" charset="0"/>
                <a:cs typeface="Symbol" panose="05050102010706020507" pitchFamily="18" charset="2"/>
              </a:rPr>
              <a:t>-API</a:t>
            </a:r>
          </a:p>
          <a:p>
            <a:pPr marL="457200" lvl="1" indent="0" algn="l">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Dies ist das Hauptziel von Patch #9525, die Nutzung von </a:t>
            </a:r>
            <a:r>
              <a:rPr lang="de-DE" sz="1400" b="0" err="1">
                <a:effectLst/>
                <a:latin typeface="Verdana" panose="020B0604030504040204" pitchFamily="34" charset="0"/>
                <a:cs typeface="Symbol" panose="05050102010706020507" pitchFamily="18" charset="2"/>
              </a:rPr>
              <a:t>Websockets</a:t>
            </a:r>
            <a:r>
              <a:rPr lang="de-DE" sz="1400" b="0">
                <a:effectLst/>
                <a:latin typeface="Verdana" panose="020B0604030504040204" pitchFamily="34" charset="0"/>
                <a:cs typeface="Symbol" panose="05050102010706020507" pitchFamily="18" charset="2"/>
              </a:rPr>
              <a:t> zu ermöglichen. Am Ende dieses Projekts sollte es möglich sein, Daten über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mittels </a:t>
            </a:r>
            <a:r>
              <a:rPr lang="de-DE" sz="1400" b="0" err="1">
                <a:effectLst/>
                <a:latin typeface="Verdana" panose="020B0604030504040204" pitchFamily="34" charset="0"/>
                <a:cs typeface="Symbol" panose="05050102010706020507" pitchFamily="18" charset="2"/>
              </a:rPr>
              <a:t>Websockets</a:t>
            </a:r>
            <a:r>
              <a:rPr lang="de-DE" sz="1400" b="0">
                <a:effectLst/>
                <a:latin typeface="Verdana" panose="020B0604030504040204" pitchFamily="34" charset="0"/>
                <a:cs typeface="Symbol" panose="05050102010706020507" pitchFamily="18" charset="2"/>
              </a:rPr>
              <a:t> auszutauschen. </a:t>
            </a:r>
            <a:r>
              <a:rPr lang="de-DE" sz="1400" b="0" err="1">
                <a:effectLst/>
                <a:latin typeface="Verdana" panose="020B0604030504040204" pitchFamily="34" charset="0"/>
                <a:cs typeface="Symbol" panose="05050102010706020507" pitchFamily="18" charset="2"/>
              </a:rPr>
              <a:t>Websockets</a:t>
            </a:r>
            <a:r>
              <a:rPr lang="de-DE" sz="1400" b="0">
                <a:effectLst/>
                <a:latin typeface="Verdana" panose="020B0604030504040204" pitchFamily="34" charset="0"/>
                <a:cs typeface="Symbol" panose="05050102010706020507" pitchFamily="18" charset="2"/>
              </a:rPr>
              <a:t> ermöglichen bidirektionale Verbindungen und halten die Verbindung zwischen Server und Client offen, so dass der Server Daten senden kann, ohne dass sie vom Client ausdrücklich angefordert werden. </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/F30/Schreiben eines GUI-basierten Test-Clients</a:t>
            </a:r>
          </a:p>
          <a:p>
            <a:pPr marL="457200" lvl="1" indent="0" algn="l">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Zu Demonstrations- und Testzwecken soll ein Test-Client entworfen und gebaut werden.</a:t>
            </a:r>
          </a:p>
          <a:p>
            <a:pPr marL="457200" lvl="1" indent="0" algn="l">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/F40/http Webserver für Testzwecke</a:t>
            </a:r>
          </a:p>
          <a:p>
            <a:pPr marL="457200" lvl="1" indent="0" algn="l">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Um </a:t>
            </a:r>
            <a:r>
              <a:rPr lang="de-DE" sz="1400" b="0" err="1">
                <a:effectLst/>
                <a:latin typeface="Verdana" panose="020B0604030504040204" pitchFamily="34" charset="0"/>
                <a:cs typeface="Symbol" panose="05050102010706020507" pitchFamily="18" charset="2"/>
              </a:rPr>
              <a:t>WebSocket</a:t>
            </a:r>
            <a:r>
              <a:rPr lang="de-DE" sz="1400" b="0">
                <a:effectLst/>
                <a:latin typeface="Verdana" panose="020B0604030504040204" pitchFamily="34" charset="0"/>
                <a:cs typeface="Symbol" panose="05050102010706020507" pitchFamily="18" charset="2"/>
              </a:rPr>
              <a:t>-Funktionen und -Verhalten testen zu können, muss eventuell ein http-Webserver implementiert werden. Übersetzt mit www.DeepL.com/Translator (kostenlose Version)</a:t>
            </a:r>
            <a:endParaRPr lang="de-DE" b="0"/>
          </a:p>
        </p:txBody>
      </p:sp>
      <p:sp>
        <p:nvSpPr>
          <p:cNvPr id="4" name="Foliennummernplatzhalter 3"/>
          <p:cNvSpPr>
            <a:spLocks noGrp="1"/>
          </p:cNvSpPr>
          <p:nvPr>
            <p:ph type="sldNum" sz="quarter" idx="5"/>
          </p:nvPr>
        </p:nvSpPr>
        <p:spPr/>
        <p:txBody>
          <a:bodyPr/>
          <a:lstStyle/>
          <a:p>
            <a:fld id="{098C85B6-32DF-4EE2-B408-03269F24A19A}" type="slidenum">
              <a:rPr lang="de-DE" smtClean="0"/>
              <a:t>7</a:t>
            </a:fld>
            <a:endParaRPr lang="de-DE"/>
          </a:p>
        </p:txBody>
      </p:sp>
    </p:spTree>
    <p:extLst>
      <p:ext uri="{BB962C8B-B14F-4D97-AF65-F5344CB8AC3E}">
        <p14:creationId xmlns:p14="http://schemas.microsoft.com/office/powerpoint/2010/main" val="152951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Lucas</a:t>
            </a:r>
          </a:p>
          <a:p>
            <a:pPr marL="457200" lvl="1" indent="0" algn="just">
              <a:spcBef>
                <a:spcPts val="1200"/>
              </a:spcBef>
              <a:spcAft>
                <a:spcPts val="600"/>
              </a:spcAft>
              <a:buSzPts val="1200"/>
              <a:buFont typeface="+mj-lt"/>
              <a:buNone/>
              <a:tabLst>
                <a:tab pos="431800" algn="l"/>
                <a:tab pos="540385" algn="l"/>
                <a:tab pos="571500" algn="l"/>
              </a:tabLst>
            </a:pPr>
            <a:endParaRPr lang="de-DE" sz="1400" b="1">
              <a:effectLst/>
              <a:latin typeface="Verdana" panose="020B0604030504040204" pitchFamily="34" charset="0"/>
              <a:cs typeface="Symbol" panose="05050102010706020507" pitchFamily="18" charset="2"/>
            </a:endParaRP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/NF10/Zusätzlicher Code wird auf ein Minimum beschränkt</a:t>
            </a:r>
          </a:p>
          <a:p>
            <a:pPr marL="457200" lvl="1" indent="0" algn="just">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Das Hauptaugenmerk von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liegt auf einer kompakten Architektur, die es ermöglicht, das Programm auf kleinen eingebetteten Systemen laufen zu lassen. Wenn das Projekt den Genehmigungsprozess durchlaufen soll, um Teil des Hauptprodukts zu werden, verbessert kompakter Code die Chancen auf Genehmigung. </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/NF20/Effizienter Code</a:t>
            </a:r>
          </a:p>
          <a:p>
            <a:pPr marL="457200" lvl="1" indent="0" algn="just">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Damit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auf Systemen mit geringer Rechenleistung laufen kann, muss der Code effizient sein. Effizientes Schreiben von Code kann unsere Chancen verbessern, den Zulassungsprozess zu durchlaufen.</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/NF30/Intuitive GUI für Test-Client</a:t>
            </a:r>
          </a:p>
          <a:p>
            <a:pPr marL="457200" lvl="1" indent="0" algn="just">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Die GUI für den Test-Client sollte für jeden Benutzer intuitiv zu bedienen sein, um die </a:t>
            </a:r>
            <a:r>
              <a:rPr lang="de-DE" sz="1400" b="0" err="1">
                <a:effectLst/>
                <a:latin typeface="Verdana" panose="020B0604030504040204" pitchFamily="34" charset="0"/>
                <a:cs typeface="Symbol" panose="05050102010706020507" pitchFamily="18" charset="2"/>
              </a:rPr>
              <a:t>WebSockets</a:t>
            </a:r>
            <a:r>
              <a:rPr lang="de-DE" sz="1400" b="0">
                <a:effectLst/>
                <a:latin typeface="Verdana" panose="020B0604030504040204" pitchFamily="34" charset="0"/>
                <a:cs typeface="Symbol" panose="05050102010706020507" pitchFamily="18" charset="2"/>
              </a:rPr>
              <a:t>-Funktionalität zu testen. Die GUI sollte außerdem so zugänglich wie möglich sein und so viele relevante Informationen wie nötig vermitteln.</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/NF40/Passieren des Genehmigungsprozesses</a:t>
            </a:r>
          </a:p>
          <a:p>
            <a:pPr marL="457200" lvl="1" indent="0" algn="just">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Wenn alle architektonischen Probleme mit Patch #9525 behoben werden können, werden wir unsere Änderungen dem </a:t>
            </a:r>
            <a:r>
              <a:rPr lang="de-DE" sz="1400" b="0" err="1">
                <a:effectLst/>
                <a:latin typeface="Verdana" panose="020B0604030504040204" pitchFamily="34" charset="0"/>
                <a:cs typeface="Symbol" panose="05050102010706020507" pitchFamily="18" charset="2"/>
              </a:rPr>
              <a:t>Maintainer</a:t>
            </a:r>
            <a:r>
              <a:rPr lang="de-DE" sz="1400" b="0">
                <a:effectLst/>
                <a:latin typeface="Verdana" panose="020B0604030504040204" pitchFamily="34" charset="0"/>
                <a:cs typeface="Symbol" panose="05050102010706020507" pitchFamily="18" charset="2"/>
              </a:rPr>
              <a:t> von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zur Genehmigung vorlegen. Es ist jedoch nicht garantiert, dass der </a:t>
            </a:r>
            <a:r>
              <a:rPr lang="de-DE" sz="1400" b="0" err="1">
                <a:effectLst/>
                <a:latin typeface="Verdana" panose="020B0604030504040204" pitchFamily="34" charset="0"/>
                <a:cs typeface="Symbol" panose="05050102010706020507" pitchFamily="18" charset="2"/>
              </a:rPr>
              <a:t>Maintainer</a:t>
            </a:r>
            <a:r>
              <a:rPr lang="de-DE" sz="1400" b="0">
                <a:effectLst/>
                <a:latin typeface="Verdana" panose="020B0604030504040204" pitchFamily="34" charset="0"/>
                <a:cs typeface="Symbol" panose="05050102010706020507" pitchFamily="18" charset="2"/>
              </a:rPr>
              <a:t> überhaupt Zeit hat, sich unsere Einreichungen anzusehen.</a:t>
            </a:r>
            <a:r>
              <a:rPr lang="de-DE" sz="1400" b="1">
                <a:effectLst/>
                <a:latin typeface="Verdana" panose="020B0604030504040204" pitchFamily="34" charset="0"/>
                <a:cs typeface="Symbol" panose="05050102010706020507" pitchFamily="18" charset="2"/>
              </a:rPr>
              <a:t> </a:t>
            </a:r>
          </a:p>
          <a:p>
            <a:pPr marL="457200" lvl="1" indent="0" algn="just">
              <a:spcBef>
                <a:spcPts val="1200"/>
              </a:spcBef>
              <a:spcAft>
                <a:spcPts val="600"/>
              </a:spcAft>
              <a:buSzPts val="1200"/>
              <a:buFont typeface="+mj-lt"/>
              <a:buNone/>
              <a:tabLst>
                <a:tab pos="431800" algn="l"/>
                <a:tab pos="540385" algn="l"/>
                <a:tab pos="571500" algn="l"/>
              </a:tabLst>
            </a:pPr>
            <a:r>
              <a:rPr lang="de-DE" sz="1400" b="1">
                <a:effectLst/>
                <a:latin typeface="Verdana" panose="020B0604030504040204" pitchFamily="34" charset="0"/>
                <a:cs typeface="Symbol" panose="05050102010706020507" pitchFamily="18" charset="2"/>
              </a:rPr>
              <a:t>/NF50/</a:t>
            </a:r>
            <a:r>
              <a:rPr lang="de-DE" sz="1400" b="1" err="1">
                <a:effectLst/>
                <a:latin typeface="Verdana" panose="020B0604030504040204" pitchFamily="34" charset="0"/>
                <a:cs typeface="Symbol" panose="05050102010706020507" pitchFamily="18" charset="2"/>
              </a:rPr>
              <a:t>Executable</a:t>
            </a:r>
            <a:r>
              <a:rPr lang="de-DE" sz="1400" b="1">
                <a:effectLst/>
                <a:latin typeface="Verdana" panose="020B0604030504040204" pitchFamily="34" charset="0"/>
                <a:cs typeface="Symbol" panose="05050102010706020507" pitchFamily="18" charset="2"/>
              </a:rPr>
              <a:t> Programm</a:t>
            </a:r>
          </a:p>
          <a:p>
            <a:pPr marL="457200" lvl="1" indent="0" algn="just">
              <a:spcBef>
                <a:spcPts val="1200"/>
              </a:spcBef>
              <a:spcAft>
                <a:spcPts val="600"/>
              </a:spcAft>
              <a:buSzPts val="1200"/>
              <a:buFont typeface="+mj-lt"/>
              <a:buNone/>
              <a:tabLst>
                <a:tab pos="431800" algn="l"/>
                <a:tab pos="540385" algn="l"/>
                <a:tab pos="571500" algn="l"/>
              </a:tabLst>
            </a:pPr>
            <a:r>
              <a:rPr lang="de-DE" sz="1400" b="0">
                <a:effectLst/>
                <a:latin typeface="Verdana" panose="020B0604030504040204" pitchFamily="34" charset="0"/>
                <a:cs typeface="Symbol" panose="05050102010706020507" pitchFamily="18" charset="2"/>
              </a:rPr>
              <a:t>Am Ende des Projekts sollte es möglich sein, </a:t>
            </a:r>
            <a:r>
              <a:rPr lang="de-DE" sz="1400" b="0" err="1">
                <a:effectLst/>
                <a:latin typeface="Verdana" panose="020B0604030504040204" pitchFamily="34" charset="0"/>
                <a:cs typeface="Symbol" panose="05050102010706020507" pitchFamily="18" charset="2"/>
              </a:rPr>
              <a:t>lwIP</a:t>
            </a:r>
            <a:r>
              <a:rPr lang="de-DE" sz="1400" b="0">
                <a:effectLst/>
                <a:latin typeface="Verdana" panose="020B0604030504040204" pitchFamily="34" charset="0"/>
                <a:cs typeface="Symbol" panose="05050102010706020507" pitchFamily="18" charset="2"/>
              </a:rPr>
              <a:t> mit Patch #9525 als leicht ausführbares Programm zu verwenden, um die Benotung zu vereinfachen.</a:t>
            </a:r>
            <a:endParaRPr lang="de-DE" b="0"/>
          </a:p>
        </p:txBody>
      </p:sp>
      <p:sp>
        <p:nvSpPr>
          <p:cNvPr id="4" name="Foliennummernplatzhalter 3"/>
          <p:cNvSpPr>
            <a:spLocks noGrp="1"/>
          </p:cNvSpPr>
          <p:nvPr>
            <p:ph type="sldNum" sz="quarter" idx="5"/>
          </p:nvPr>
        </p:nvSpPr>
        <p:spPr/>
        <p:txBody>
          <a:bodyPr/>
          <a:lstStyle/>
          <a:p>
            <a:fld id="{098C85B6-32DF-4EE2-B408-03269F24A19A}" type="slidenum">
              <a:rPr lang="de-DE" smtClean="0"/>
              <a:t>8</a:t>
            </a:fld>
            <a:endParaRPr lang="de-DE"/>
          </a:p>
        </p:txBody>
      </p:sp>
    </p:spTree>
    <p:extLst>
      <p:ext uri="{BB962C8B-B14F-4D97-AF65-F5344CB8AC3E}">
        <p14:creationId xmlns:p14="http://schemas.microsoft.com/office/powerpoint/2010/main" val="22626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a:t>Lucas</a:t>
            </a:r>
          </a:p>
          <a:p>
            <a:pPr marL="0" indent="0">
              <a:buFont typeface="Arial" panose="020B0604020202020204" pitchFamily="34" charset="0"/>
              <a:buNone/>
            </a:pPr>
            <a:endParaRPr lang="de-DE"/>
          </a:p>
          <a:p>
            <a:pPr marL="0" indent="0">
              <a:buFont typeface="Arial" panose="020B0604020202020204" pitchFamily="34" charset="0"/>
              <a:buNone/>
            </a:pPr>
            <a:r>
              <a:rPr lang="de-DE"/>
              <a:t>Die Durchführung diese Projektes bringt Risiken mit sich, die im Projektteam auftreten könnten bzw. die im Blick behalten werden sollten.</a:t>
            </a:r>
          </a:p>
          <a:p>
            <a:pPr marL="0" indent="0">
              <a:buFont typeface="Arial" panose="020B0604020202020204" pitchFamily="34" charset="0"/>
              <a:buNone/>
            </a:pPr>
            <a:r>
              <a:rPr lang="de-DE"/>
              <a:t>Dabei kann zwischen Internen und Externen Risiken unterschieden werden.</a:t>
            </a:r>
          </a:p>
          <a:p>
            <a:pPr marL="171450" indent="-171450">
              <a:buFont typeface="Arial" panose="020B0604020202020204" pitchFamily="34" charset="0"/>
              <a:buChar char="•"/>
            </a:pPr>
            <a:r>
              <a:rPr lang="de-DE"/>
              <a:t>Menschliche Faktoren wären an dieser Stelle ein Punkt für die Internen Risiken, da in unserem Fall die Programmiersprache C genutzt wird und unser Wissen diesbezüglich aufgefrischt werden sollte</a:t>
            </a:r>
          </a:p>
          <a:p>
            <a:pPr marL="171450" indent="-171450">
              <a:buFont typeface="Arial" panose="020B0604020202020204" pitchFamily="34" charset="0"/>
              <a:buChar char="•"/>
            </a:pPr>
            <a:r>
              <a:rPr lang="de-DE"/>
              <a:t>Weiter muss die aktuellste Implementation des </a:t>
            </a:r>
            <a:r>
              <a:rPr lang="de-DE" err="1"/>
              <a:t>LwIP</a:t>
            </a:r>
            <a:r>
              <a:rPr lang="de-DE"/>
              <a:t> Stacks analysiert werden, um den Patch korrekt einzuarbeiten</a:t>
            </a:r>
          </a:p>
          <a:p>
            <a:pPr marL="171450" indent="-171450">
              <a:buFont typeface="Arial" panose="020B0604020202020204" pitchFamily="34" charset="0"/>
              <a:buChar char="•"/>
            </a:pPr>
            <a:r>
              <a:rPr lang="de-DE"/>
              <a:t>Drittens sollten die </a:t>
            </a:r>
            <a:r>
              <a:rPr lang="de-DE" err="1"/>
              <a:t>Physichen</a:t>
            </a:r>
            <a:r>
              <a:rPr lang="de-DE"/>
              <a:t> Faktoren berücksichtigt werden. Hierzu zählt die Inbetriebnahme der Virtuellen Maschine und der parallelen Vermeidung von Fehlern während der Produktausführung</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Zu den Externen Risiken zählen wirtschaftliche und rechtliche Faktoren.</a:t>
            </a:r>
          </a:p>
          <a:p>
            <a:pPr marL="0" indent="0">
              <a:buFont typeface="Arial" panose="020B0604020202020204" pitchFamily="34" charset="0"/>
              <a:buNone/>
            </a:pPr>
            <a:r>
              <a:rPr lang="de-DE"/>
              <a:t>Sowohl die Kosten in Betracht auf die Arbeitsstunden müssen im Blick behalten werden, als auch der Zeitplan, der durch das Auslandssemester zweier Projektmitglieder dementsprechend ausgelegt werden sollte.</a:t>
            </a:r>
          </a:p>
          <a:p>
            <a:pPr marL="0" indent="0">
              <a:buFont typeface="Arial" panose="020B0604020202020204" pitchFamily="34" charset="0"/>
              <a:buNone/>
            </a:pPr>
            <a:r>
              <a:rPr lang="de-DE"/>
              <a:t>In Bezug auf den Patch muss schlussendlich darauf geachtet werden, dass keine Plagiatsvorwürfe entstehen können. Dies ist die Aufgabe des leitenden Entwicklers, dies im Auge zu behalten.</a:t>
            </a:r>
          </a:p>
          <a:p>
            <a:pPr marL="0" indent="0">
              <a:buFont typeface="Arial" panose="020B0604020202020204" pitchFamily="34" charset="0"/>
              <a:buNone/>
            </a:pPr>
            <a:endParaRPr lang="de-DE"/>
          </a:p>
          <a:p>
            <a:pPr marL="0" indent="0">
              <a:buFont typeface="Arial" panose="020B0604020202020204" pitchFamily="34" charset="0"/>
              <a:buNone/>
            </a:pPr>
            <a:r>
              <a:rPr lang="de-DE"/>
              <a:t>*KLICK*</a:t>
            </a:r>
          </a:p>
          <a:p>
            <a:pPr marL="0" indent="0">
              <a:buFont typeface="Arial" panose="020B0604020202020204" pitchFamily="34" charset="0"/>
              <a:buNone/>
            </a:pPr>
            <a:r>
              <a:rPr lang="de-DE"/>
              <a:t>Anhand dieser Tabelle wurde der Zeit- und Kostenplan aufgestellt. Die Gesamtkosten pro Mitarbeiter orientieren sich an den marktüblichen Stundenkosten im Freelancer-Bereich.</a:t>
            </a:r>
          </a:p>
          <a:p>
            <a:pPr marL="0" indent="0">
              <a:buFont typeface="Arial" panose="020B0604020202020204" pitchFamily="34" charset="0"/>
              <a:buNone/>
            </a:pPr>
            <a:r>
              <a:rPr lang="de-DE"/>
              <a:t>Zusätzlich wurde an dieser Stelle ein weiteres Kostenpaket von 12.800 € hinzugefügt, was den Kosten eines weiteren Mitarbeiters entspricht. Dies dient lediglich als Backup.</a:t>
            </a:r>
          </a:p>
          <a:p>
            <a:pPr marL="0" indent="0">
              <a:buFont typeface="Arial" panose="020B0604020202020204" pitchFamily="34" charset="0"/>
              <a:buNone/>
            </a:pPr>
            <a:endParaRPr lang="de-DE"/>
          </a:p>
          <a:p>
            <a:pPr marL="0" indent="0">
              <a:buFont typeface="Arial" panose="020B0604020202020204" pitchFamily="34" charset="0"/>
              <a:buNone/>
            </a:pPr>
            <a:r>
              <a:rPr lang="de-DE"/>
              <a:t>*KLICK*</a:t>
            </a:r>
          </a:p>
          <a:p>
            <a:pPr marL="0" indent="0">
              <a:buFont typeface="Arial" panose="020B0604020202020204" pitchFamily="34" charset="0"/>
              <a:buNone/>
            </a:pPr>
            <a:r>
              <a:rPr lang="de-DE"/>
              <a:t>Ganz wichtig am Ende ist noch die Bemerkung, dass es sich hierbei um ein open-source Projekt handelt, was zur Folge hat, dass keine Gewinnabsichten bestehen.</a:t>
            </a:r>
          </a:p>
        </p:txBody>
      </p:sp>
      <p:sp>
        <p:nvSpPr>
          <p:cNvPr id="4" name="Foliennummernplatzhalter 3"/>
          <p:cNvSpPr>
            <a:spLocks noGrp="1"/>
          </p:cNvSpPr>
          <p:nvPr>
            <p:ph type="sldNum" sz="quarter" idx="5"/>
          </p:nvPr>
        </p:nvSpPr>
        <p:spPr/>
        <p:txBody>
          <a:bodyPr/>
          <a:lstStyle/>
          <a:p>
            <a:fld id="{098C85B6-32DF-4EE2-B408-03269F24A19A}" type="slidenum">
              <a:rPr lang="de-DE" smtClean="0"/>
              <a:t>9</a:t>
            </a:fld>
            <a:endParaRPr lang="de-DE"/>
          </a:p>
        </p:txBody>
      </p:sp>
    </p:spTree>
    <p:extLst>
      <p:ext uri="{BB962C8B-B14F-4D97-AF65-F5344CB8AC3E}">
        <p14:creationId xmlns:p14="http://schemas.microsoft.com/office/powerpoint/2010/main" val="196949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4BE5B-C639-4E8C-A68F-8D2C98FB2C8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BEA5DC2-1962-4B92-B4FF-342CA4BB8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DA7625-F4A7-4EEC-8405-0C57304743E5}"/>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5" name="Fußzeilenplatzhalter 4">
            <a:extLst>
              <a:ext uri="{FF2B5EF4-FFF2-40B4-BE49-F238E27FC236}">
                <a16:creationId xmlns:a16="http://schemas.microsoft.com/office/drawing/2014/main" id="{13F45734-D82C-43F1-B863-6634CD4F49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CB5A68E-D023-4FC5-9F98-3677E4D529D5}"/>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1523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CC769-ECAD-4DA4-8F87-67623FFA8F6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FEC1D8C-475B-49D1-8B83-1E306EADBC8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5E64052-B8AE-40C6-AA2D-41E92475D33F}"/>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5" name="Fußzeilenplatzhalter 4">
            <a:extLst>
              <a:ext uri="{FF2B5EF4-FFF2-40B4-BE49-F238E27FC236}">
                <a16:creationId xmlns:a16="http://schemas.microsoft.com/office/drawing/2014/main" id="{A3D01E3C-64BB-4973-95FA-39E4A7EAED1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2693CD-54AF-4D8E-BCD4-483C0E8576AB}"/>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32062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74CEA0C-5A41-4727-BA20-88431FB71C7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EBA4B02-C277-4C76-8CE3-E30324ADCA6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8234CE-28F1-4522-B4F3-A3980ACFAE67}"/>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5" name="Fußzeilenplatzhalter 4">
            <a:extLst>
              <a:ext uri="{FF2B5EF4-FFF2-40B4-BE49-F238E27FC236}">
                <a16:creationId xmlns:a16="http://schemas.microsoft.com/office/drawing/2014/main" id="{41BC483F-0FB7-40F2-ADA9-ED68736A65B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4B2F4C-7CB8-43E9-A24F-2D693BA6D553}"/>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402194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D775F-9A20-4744-9EDD-6F84B9CDCE3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115BB7D-0D7E-4023-A58E-852D0E6129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95C592-D2CE-408C-9F4D-7E94267D98DA}"/>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5" name="Fußzeilenplatzhalter 4">
            <a:extLst>
              <a:ext uri="{FF2B5EF4-FFF2-40B4-BE49-F238E27FC236}">
                <a16:creationId xmlns:a16="http://schemas.microsoft.com/office/drawing/2014/main" id="{BE59E3F5-A452-4E10-8449-1BEEA35F84C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21D979-4DBA-4206-9AA3-D53223C7223D}"/>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368835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0412F-9CF0-4AEB-809D-DE6FD848A5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D99E365-D942-4C0F-80F5-161368CC1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4C61270-DF20-4720-9497-4A9CF4022174}"/>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5" name="Fußzeilenplatzhalter 4">
            <a:extLst>
              <a:ext uri="{FF2B5EF4-FFF2-40B4-BE49-F238E27FC236}">
                <a16:creationId xmlns:a16="http://schemas.microsoft.com/office/drawing/2014/main" id="{45292F14-A8BF-4B8F-AFEB-A5BA690669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8280DF-A781-4D86-91B2-7AC08513FF7B}"/>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1314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FFF97-C233-4478-976B-3E848AF35F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CB20B0E-8777-488A-A424-32B5B6749E6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1D3284-D1C3-4639-9041-BE9AE0F48B3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0F93178-F069-4DC0-AE44-A27CB5993A94}"/>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6" name="Fußzeilenplatzhalter 5">
            <a:extLst>
              <a:ext uri="{FF2B5EF4-FFF2-40B4-BE49-F238E27FC236}">
                <a16:creationId xmlns:a16="http://schemas.microsoft.com/office/drawing/2014/main" id="{3ECFF385-4A7F-4B4C-A653-CBBA109273C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DB3B61-DD4D-4122-83B1-CF808C87320D}"/>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21836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02D89-22F2-4189-B2D7-D826E6A5547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125ED59-61CE-48C9-B98F-907462E90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0032A38-27F2-4BAA-87E0-7974964D50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CCE6A0D-1D3A-414A-9BFE-AB37B3757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A64635B-F1AB-411E-811D-4C6F27A8D62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C9D1CF0-1035-40F1-B6EC-79D5BB3E60F1}"/>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8" name="Fußzeilenplatzhalter 7">
            <a:extLst>
              <a:ext uri="{FF2B5EF4-FFF2-40B4-BE49-F238E27FC236}">
                <a16:creationId xmlns:a16="http://schemas.microsoft.com/office/drawing/2014/main" id="{8A8B6812-F904-4727-8475-38AE7238F65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BB33432-9D73-4509-9332-EE5AA62483EC}"/>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183199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4A248-66E5-4387-B92A-7C50F5FB026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5FEE2BA-41A9-4C18-B786-CCFAE2593223}"/>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4" name="Fußzeilenplatzhalter 3">
            <a:extLst>
              <a:ext uri="{FF2B5EF4-FFF2-40B4-BE49-F238E27FC236}">
                <a16:creationId xmlns:a16="http://schemas.microsoft.com/office/drawing/2014/main" id="{A6C71B4E-65A7-4324-B9F0-144F51DAB0C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1AA0BA0-3D9B-49A6-A7DF-A6D2B3AB52AD}"/>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8339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D0FCF4-9E8A-42F3-AA46-28F88DAE8F5B}"/>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3" name="Fußzeilenplatzhalter 2">
            <a:extLst>
              <a:ext uri="{FF2B5EF4-FFF2-40B4-BE49-F238E27FC236}">
                <a16:creationId xmlns:a16="http://schemas.microsoft.com/office/drawing/2014/main" id="{7C97BC52-18E6-4A21-9C6E-46552B08ED7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84CF6F5-6B64-4DF5-8CF0-D38EF4E1B41B}"/>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73304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30EA2-C58D-4A1F-A9F3-2493A9D7E2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A9A2551-F25F-4078-875F-BED84DAF8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601CD1A-8D05-4633-87A8-D198F07A2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7EF8F7-6FDC-4BAF-8E2E-4B69DD331B61}"/>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6" name="Fußzeilenplatzhalter 5">
            <a:extLst>
              <a:ext uri="{FF2B5EF4-FFF2-40B4-BE49-F238E27FC236}">
                <a16:creationId xmlns:a16="http://schemas.microsoft.com/office/drawing/2014/main" id="{3D8584A1-FA28-4587-8300-CC5A380813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EE14C6F-A380-422D-8801-7B933DA22F4C}"/>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2266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7452C-C435-4DA3-ABC7-4499E8E5E81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4B079D-5406-4EC0-95CF-DEF2AEF9E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04C3916-08FE-47F0-8DD7-0F592EE61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A82889-63E8-4AE6-BF4B-623DBAAF37B1}"/>
              </a:ext>
            </a:extLst>
          </p:cNvPr>
          <p:cNvSpPr>
            <a:spLocks noGrp="1"/>
          </p:cNvSpPr>
          <p:nvPr>
            <p:ph type="dt" sz="half" idx="10"/>
          </p:nvPr>
        </p:nvSpPr>
        <p:spPr/>
        <p:txBody>
          <a:bodyPr/>
          <a:lstStyle/>
          <a:p>
            <a:fld id="{DAE98948-80CE-43AE-99C2-97A06E8A32E8}" type="datetimeFigureOut">
              <a:rPr lang="de-DE" smtClean="0"/>
              <a:t>10.11.2021</a:t>
            </a:fld>
            <a:endParaRPr lang="de-DE"/>
          </a:p>
        </p:txBody>
      </p:sp>
      <p:sp>
        <p:nvSpPr>
          <p:cNvPr id="6" name="Fußzeilenplatzhalter 5">
            <a:extLst>
              <a:ext uri="{FF2B5EF4-FFF2-40B4-BE49-F238E27FC236}">
                <a16:creationId xmlns:a16="http://schemas.microsoft.com/office/drawing/2014/main" id="{E20CC296-57E9-4C9D-9BC0-224FC6E4B2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2DF6A50-0628-43ED-BC99-D09EBE783692}"/>
              </a:ext>
            </a:extLst>
          </p:cNvPr>
          <p:cNvSpPr>
            <a:spLocks noGrp="1"/>
          </p:cNvSpPr>
          <p:nvPr>
            <p:ph type="sldNum" sz="quarter" idx="12"/>
          </p:nvPr>
        </p:nvSpPr>
        <p:spPr/>
        <p:txBody>
          <a:bodyPr/>
          <a:lstStyle/>
          <a:p>
            <a:fld id="{1C4AF91C-4B59-47BA-8C64-FDBDF60A44D3}" type="slidenum">
              <a:rPr lang="de-DE" smtClean="0"/>
              <a:t>‹#›</a:t>
            </a:fld>
            <a:endParaRPr lang="de-DE"/>
          </a:p>
        </p:txBody>
      </p:sp>
    </p:spTree>
    <p:extLst>
      <p:ext uri="{BB962C8B-B14F-4D97-AF65-F5344CB8AC3E}">
        <p14:creationId xmlns:p14="http://schemas.microsoft.com/office/powerpoint/2010/main" val="12163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5FC72E7-AE54-41E3-B9FA-F01FDA202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28B72F2-1AA8-4BDE-85A8-FBC3C3A00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24D8CF-144A-463A-8184-5C3CBBD95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98948-80CE-43AE-99C2-97A06E8A32E8}" type="datetimeFigureOut">
              <a:rPr lang="de-DE" smtClean="0"/>
              <a:t>10.11.2021</a:t>
            </a:fld>
            <a:endParaRPr lang="de-DE"/>
          </a:p>
        </p:txBody>
      </p:sp>
      <p:sp>
        <p:nvSpPr>
          <p:cNvPr id="5" name="Fußzeilenplatzhalter 4">
            <a:extLst>
              <a:ext uri="{FF2B5EF4-FFF2-40B4-BE49-F238E27FC236}">
                <a16:creationId xmlns:a16="http://schemas.microsoft.com/office/drawing/2014/main" id="{A033028E-10CC-41E7-BA03-8778A499F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05DDA6A-D419-4A1E-ADF8-32C63A047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AF91C-4B59-47BA-8C64-FDBDF60A44D3}" type="slidenum">
              <a:rPr lang="de-DE" smtClean="0"/>
              <a:t>‹#›</a:t>
            </a:fld>
            <a:endParaRPr lang="de-DE"/>
          </a:p>
        </p:txBody>
      </p:sp>
    </p:spTree>
    <p:extLst>
      <p:ext uri="{BB962C8B-B14F-4D97-AF65-F5344CB8AC3E}">
        <p14:creationId xmlns:p14="http://schemas.microsoft.com/office/powerpoint/2010/main" val="414553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logos.fandom.com/wiki/Microsoft_Visual_Studio#2021.E2.80.93present" TargetMode="External"/><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www.winpcap.org/docs/docs_412/html/" TargetMode="External"/><Relationship Id="rId4" Type="http://schemas.openxmlformats.org/officeDocument/2006/relationships/hyperlink" Target="https://cmake.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xilinx.com/" TargetMode="External"/><Relationship Id="rId5" Type="http://schemas.openxmlformats.org/officeDocument/2006/relationships/hyperlink" Target="https://www.intel.de/content/www/de/de/homepage.html" TargetMode="External"/><Relationship Id="rId10" Type="http://schemas.openxmlformats.org/officeDocument/2006/relationships/hyperlink" Target="https://www.analog.com/en/index.html" TargetMode="External"/><Relationship Id="rId4" Type="http://schemas.openxmlformats.org/officeDocument/2006/relationships/hyperlink" Target="https://zhuanlan.zhihu.com/p/103104760"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A21FFC-A6C3-4E95-94C4-C1E4C4F6F8D3}"/>
              </a:ext>
            </a:extLst>
          </p:cNvPr>
          <p:cNvSpPr>
            <a:spLocks noGrp="1"/>
          </p:cNvSpPr>
          <p:nvPr>
            <p:ph type="ctrTitle"/>
          </p:nvPr>
        </p:nvSpPr>
        <p:spPr>
          <a:xfrm>
            <a:off x="7534655" y="993913"/>
            <a:ext cx="4013877" cy="4021637"/>
          </a:xfrm>
        </p:spPr>
        <p:txBody>
          <a:bodyPr>
            <a:normAutofit/>
          </a:bodyPr>
          <a:lstStyle/>
          <a:p>
            <a:pPr algn="l"/>
            <a:r>
              <a:rPr lang="de-DE" sz="6200" err="1"/>
              <a:t>Websockets</a:t>
            </a:r>
            <a:r>
              <a:rPr lang="de-DE" sz="6200"/>
              <a:t> im </a:t>
            </a:r>
            <a:r>
              <a:rPr lang="de-DE" sz="6200" err="1"/>
              <a:t>LwIP</a:t>
            </a:r>
            <a:r>
              <a:rPr lang="de-DE" sz="6200"/>
              <a:t> HTTP Server</a:t>
            </a:r>
          </a:p>
        </p:txBody>
      </p:sp>
      <p:sp>
        <p:nvSpPr>
          <p:cNvPr id="3" name="Untertitel 2">
            <a:extLst>
              <a:ext uri="{FF2B5EF4-FFF2-40B4-BE49-F238E27FC236}">
                <a16:creationId xmlns:a16="http://schemas.microsoft.com/office/drawing/2014/main" id="{EA356760-99B3-4061-95B7-F0DFCD7C51E9}"/>
              </a:ext>
            </a:extLst>
          </p:cNvPr>
          <p:cNvSpPr>
            <a:spLocks noGrp="1"/>
          </p:cNvSpPr>
          <p:nvPr>
            <p:ph type="subTitle" idx="1"/>
          </p:nvPr>
        </p:nvSpPr>
        <p:spPr>
          <a:xfrm>
            <a:off x="7534654" y="5015551"/>
            <a:ext cx="4013872" cy="1069441"/>
          </a:xfrm>
        </p:spPr>
        <p:txBody>
          <a:bodyPr anchor="t">
            <a:normAutofit/>
          </a:bodyPr>
          <a:lstStyle/>
          <a:p>
            <a:pPr algn="l"/>
            <a:r>
              <a:rPr lang="de-DE"/>
              <a:t>Team 4</a:t>
            </a:r>
          </a:p>
        </p:txBody>
      </p:sp>
      <p:sp>
        <p:nvSpPr>
          <p:cNvPr id="10"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hidden="1">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4C155EFA-025E-411E-B149-1F267B975FB5}"/>
              </a:ext>
            </a:extLst>
          </p:cNvPr>
          <p:cNvSpPr/>
          <p:nvPr/>
        </p:nvSpPr>
        <p:spPr>
          <a:xfrm>
            <a:off x="7013449" y="1713004"/>
            <a:ext cx="365761" cy="36576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37572286-AC26-4A95-9729-80EF7C66611F}"/>
              </a:ext>
            </a:extLst>
          </p:cNvPr>
          <p:cNvCxnSpPr/>
          <p:nvPr/>
        </p:nvCxnSpPr>
        <p:spPr>
          <a:xfrm>
            <a:off x="7610764" y="4997077"/>
            <a:ext cx="900000" cy="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0BE4B811-E571-4A24-840B-9C321B8128B4}"/>
              </a:ext>
            </a:extLst>
          </p:cNvPr>
          <p:cNvSpPr/>
          <p:nvPr/>
        </p:nvSpPr>
        <p:spPr>
          <a:xfrm>
            <a:off x="605760" y="3967581"/>
            <a:ext cx="468000" cy="468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05959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lipse 11">
            <a:extLst>
              <a:ext uri="{FF2B5EF4-FFF2-40B4-BE49-F238E27FC236}">
                <a16:creationId xmlns:a16="http://schemas.microsoft.com/office/drawing/2014/main" id="{E349ECFE-6CEA-4AB3-9828-2FBEEFC29540}"/>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CCDE6B28-49C9-4EFD-B8A1-4ACBED39E3FC}"/>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A9BDA2B-56A2-491C-9E03-6C9A0F6F509F}"/>
              </a:ext>
            </a:extLst>
          </p:cNvPr>
          <p:cNvSpPr>
            <a:spLocks noGrp="1"/>
          </p:cNvSpPr>
          <p:nvPr>
            <p:ph type="title"/>
          </p:nvPr>
        </p:nvSpPr>
        <p:spPr/>
        <p:txBody>
          <a:bodyPr/>
          <a:lstStyle/>
          <a:p>
            <a:r>
              <a:rPr lang="de-DE" sz="5400" b="1"/>
              <a:t>VORGEHENSWEISE &amp; TOOLS</a:t>
            </a:r>
          </a:p>
        </p:txBody>
      </p:sp>
      <p:sp>
        <p:nvSpPr>
          <p:cNvPr id="3" name="Inhaltsplatzhalter 2">
            <a:extLst>
              <a:ext uri="{FF2B5EF4-FFF2-40B4-BE49-F238E27FC236}">
                <a16:creationId xmlns:a16="http://schemas.microsoft.com/office/drawing/2014/main" id="{8ECD18E5-590E-4C0D-B1EF-55B4404B39CD}"/>
              </a:ext>
            </a:extLst>
          </p:cNvPr>
          <p:cNvSpPr>
            <a:spLocks noGrp="1"/>
          </p:cNvSpPr>
          <p:nvPr>
            <p:ph idx="1"/>
          </p:nvPr>
        </p:nvSpPr>
        <p:spPr>
          <a:xfrm>
            <a:off x="838200" y="1825625"/>
            <a:ext cx="7497679" cy="4351338"/>
          </a:xfrm>
        </p:spPr>
        <p:txBody>
          <a:bodyPr vert="horz" lIns="91440" tIns="45720" rIns="91440" bIns="45720" rtlCol="0" anchor="t">
            <a:normAutofit/>
          </a:bodyPr>
          <a:lstStyle/>
          <a:p>
            <a:pPr marL="0" indent="0">
              <a:buNone/>
            </a:pPr>
            <a:r>
              <a:rPr lang="de-DE" b="1" dirty="0">
                <a:cs typeface="Calibri"/>
              </a:rPr>
              <a:t>Vorgehensweise</a:t>
            </a:r>
          </a:p>
          <a:p>
            <a:r>
              <a:rPr lang="de-DE" dirty="0">
                <a:cs typeface="Calibri"/>
              </a:rPr>
              <a:t>Kontaktaufnahme mit dem </a:t>
            </a:r>
            <a:r>
              <a:rPr lang="de-DE" dirty="0" err="1">
                <a:cs typeface="Calibri"/>
              </a:rPr>
              <a:t>lwIP</a:t>
            </a:r>
            <a:r>
              <a:rPr lang="de-DE" dirty="0">
                <a:cs typeface="Calibri"/>
              </a:rPr>
              <a:t>-Forum</a:t>
            </a:r>
            <a:endParaRPr lang="de-DE" dirty="0"/>
          </a:p>
          <a:p>
            <a:pPr lvl="1"/>
            <a:r>
              <a:rPr lang="de-DE" dirty="0">
                <a:cs typeface="Calibri"/>
              </a:rPr>
              <a:t>Admin: Simon Goldschmidt</a:t>
            </a:r>
          </a:p>
          <a:p>
            <a:r>
              <a:rPr lang="de-DE" dirty="0">
                <a:cs typeface="Calibri"/>
              </a:rPr>
              <a:t>Wiederverwendung von Lösungen</a:t>
            </a:r>
          </a:p>
          <a:p>
            <a:r>
              <a:rPr lang="de-DE" dirty="0">
                <a:cs typeface="Calibri"/>
              </a:rPr>
              <a:t>Notfalls eigene Implementierung der Aufgaben:</a:t>
            </a:r>
          </a:p>
          <a:p>
            <a:pPr marL="914400" lvl="1" indent="-457200">
              <a:buFont typeface="+mj-lt"/>
              <a:buAutoNum type="arabicParenBoth"/>
            </a:pPr>
            <a:r>
              <a:rPr lang="de-DE" dirty="0" err="1">
                <a:cs typeface="Calibri"/>
              </a:rPr>
              <a:t>lwIP</a:t>
            </a:r>
            <a:r>
              <a:rPr lang="de-DE" dirty="0">
                <a:cs typeface="Calibri"/>
              </a:rPr>
              <a:t> auf Windows zum Laufen bringen</a:t>
            </a:r>
          </a:p>
          <a:p>
            <a:pPr marL="914400" lvl="1" indent="-457200">
              <a:buFont typeface="+mj-lt"/>
              <a:buAutoNum type="arabicParenBoth"/>
            </a:pPr>
            <a:r>
              <a:rPr lang="de-DE" dirty="0">
                <a:cs typeface="Calibri"/>
              </a:rPr>
              <a:t>Websocket-Support implementieren</a:t>
            </a:r>
          </a:p>
          <a:p>
            <a:pPr marL="914400" lvl="1" indent="-457200">
              <a:buFont typeface="+mj-lt"/>
              <a:buAutoNum type="arabicParenBoth"/>
            </a:pPr>
            <a:r>
              <a:rPr lang="de-DE" dirty="0">
                <a:cs typeface="Calibri"/>
              </a:rPr>
              <a:t>Demo-Server in virtuellen Windows-Umgebung</a:t>
            </a:r>
          </a:p>
          <a:p>
            <a:pPr marL="914400" lvl="1" indent="-457200">
              <a:buFont typeface="+mj-lt"/>
              <a:buAutoNum type="arabicParenBoth"/>
            </a:pPr>
            <a:r>
              <a:rPr lang="de-DE" dirty="0">
                <a:cs typeface="Calibri"/>
              </a:rPr>
              <a:t>Test-Client zu Demonstrations-/Testzwecken</a:t>
            </a:r>
          </a:p>
        </p:txBody>
      </p:sp>
      <p:sp>
        <p:nvSpPr>
          <p:cNvPr id="4" name="Textfeld 3">
            <a:extLst>
              <a:ext uri="{FF2B5EF4-FFF2-40B4-BE49-F238E27FC236}">
                <a16:creationId xmlns:a16="http://schemas.microsoft.com/office/drawing/2014/main" id="{D0AFC6DD-26D2-4007-A5FF-10495AFF19E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sp>
        <p:nvSpPr>
          <p:cNvPr id="7" name="Inhaltsplatzhalter 2">
            <a:extLst>
              <a:ext uri="{FF2B5EF4-FFF2-40B4-BE49-F238E27FC236}">
                <a16:creationId xmlns:a16="http://schemas.microsoft.com/office/drawing/2014/main" id="{FC78B868-2DAB-42D6-8796-474CB0AE7293}"/>
              </a:ext>
            </a:extLst>
          </p:cNvPr>
          <p:cNvSpPr txBox="1">
            <a:spLocks/>
          </p:cNvSpPr>
          <p:nvPr/>
        </p:nvSpPr>
        <p:spPr>
          <a:xfrm>
            <a:off x="8460204" y="1861346"/>
            <a:ext cx="3125781" cy="463819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b="1" dirty="0">
                <a:cs typeface="Calibri"/>
              </a:rPr>
              <a:t>Tools</a:t>
            </a:r>
          </a:p>
          <a:p>
            <a:pPr marL="0" indent="0">
              <a:buNone/>
            </a:pPr>
            <a:endParaRPr lang="de-DE" b="1" dirty="0">
              <a:cs typeface="Calibri"/>
            </a:endParaRPr>
          </a:p>
          <a:p>
            <a:pPr marL="0" indent="0">
              <a:buNone/>
            </a:pPr>
            <a:endParaRPr lang="de-DE" b="1" dirty="0">
              <a:cs typeface="Calibri"/>
            </a:endParaRPr>
          </a:p>
          <a:p>
            <a:pPr marL="0" indent="0">
              <a:buNone/>
            </a:pPr>
            <a:r>
              <a:rPr lang="de-DE" sz="2400" dirty="0">
                <a:cs typeface="Calibri"/>
              </a:rPr>
              <a:t>                   Visual Studio</a:t>
            </a:r>
            <a:endParaRPr lang="de-DE" dirty="0"/>
          </a:p>
          <a:p>
            <a:pPr marL="0" indent="0">
              <a:buNone/>
            </a:pPr>
            <a:endParaRPr lang="de-DE" sz="2400" dirty="0">
              <a:cs typeface="Calibri"/>
            </a:endParaRPr>
          </a:p>
          <a:p>
            <a:pPr marL="0" indent="0">
              <a:buNone/>
            </a:pPr>
            <a:r>
              <a:rPr lang="de-DE" sz="2400" dirty="0" err="1">
                <a:ea typeface="+mn-lt"/>
                <a:cs typeface="+mn-lt"/>
              </a:rPr>
              <a:t>Cmake</a:t>
            </a:r>
            <a:endParaRPr lang="de-DE" sz="2400" dirty="0">
              <a:ea typeface="+mn-lt"/>
              <a:cs typeface="+mn-lt"/>
            </a:endParaRPr>
          </a:p>
          <a:p>
            <a:pPr marL="0" indent="0">
              <a:buNone/>
            </a:pPr>
            <a:endParaRPr lang="de-DE" sz="2400" dirty="0">
              <a:ea typeface="+mn-lt"/>
              <a:cs typeface="+mn-lt"/>
            </a:endParaRPr>
          </a:p>
          <a:p>
            <a:pPr marL="0" indent="0">
              <a:buNone/>
            </a:pPr>
            <a:endParaRPr lang="de-DE" sz="2400" dirty="0">
              <a:cs typeface="Calibri"/>
            </a:endParaRPr>
          </a:p>
          <a:p>
            <a:pPr marL="0" indent="0">
              <a:buNone/>
            </a:pPr>
            <a:r>
              <a:rPr lang="de-DE" sz="1000" dirty="0">
                <a:cs typeface="Calibri"/>
              </a:rPr>
              <a:t>Bildquellen: </a:t>
            </a:r>
            <a:endParaRPr lang="de-DE" sz="1000" dirty="0">
              <a:ea typeface="+mn-lt"/>
              <a:cs typeface="+mn-lt"/>
            </a:endParaRPr>
          </a:p>
          <a:p>
            <a:pPr marL="0" indent="0">
              <a:lnSpc>
                <a:spcPct val="110000"/>
              </a:lnSpc>
              <a:buNone/>
            </a:pPr>
            <a:r>
              <a:rPr lang="de-DE" sz="1000" dirty="0">
                <a:ea typeface="+mn-lt"/>
                <a:cs typeface="+mn-lt"/>
                <a:hlinkClick r:id="rId3"/>
              </a:rPr>
              <a:t>https://logos.fandom.com/wiki/Microsoft_Visual_Studio#2021.E2.80.93present</a:t>
            </a:r>
            <a:endParaRPr lang="de-DE" sz="1000" dirty="0">
              <a:ea typeface="+mn-lt"/>
              <a:cs typeface="+mn-lt"/>
            </a:endParaRPr>
          </a:p>
          <a:p>
            <a:pPr marL="0" indent="0">
              <a:lnSpc>
                <a:spcPct val="110000"/>
              </a:lnSpc>
              <a:buNone/>
            </a:pPr>
            <a:r>
              <a:rPr lang="de-DE" sz="1000" dirty="0">
                <a:ea typeface="+mn-lt"/>
                <a:cs typeface="+mn-lt"/>
                <a:hlinkClick r:id="rId4"/>
              </a:rPr>
              <a:t>https://cmake.org/</a:t>
            </a:r>
            <a:br>
              <a:rPr lang="de-DE" sz="1000" dirty="0">
                <a:ea typeface="+mn-lt"/>
                <a:cs typeface="+mn-lt"/>
              </a:rPr>
            </a:br>
            <a:r>
              <a:rPr lang="de-DE" sz="1000" dirty="0">
                <a:ea typeface="+mn-lt"/>
                <a:cs typeface="+mn-lt"/>
                <a:hlinkClick r:id="rId5"/>
              </a:rPr>
              <a:t>https://www.winpcap.org/docs/docs_412/html/</a:t>
            </a:r>
            <a:r>
              <a:rPr lang="de-DE" sz="1000" dirty="0">
                <a:ea typeface="+mn-lt"/>
                <a:cs typeface="+mn-lt"/>
              </a:rPr>
              <a:t> </a:t>
            </a:r>
            <a:endParaRPr lang="de-DE" dirty="0">
              <a:cs typeface="Calibri" panose="020F0502020204030204"/>
            </a:endParaRPr>
          </a:p>
        </p:txBody>
      </p:sp>
      <p:pic>
        <p:nvPicPr>
          <p:cNvPr id="10" name="Picture 10" descr="A picture containing text&#10;&#10;Description automatically generated">
            <a:extLst>
              <a:ext uri="{FF2B5EF4-FFF2-40B4-BE49-F238E27FC236}">
                <a16:creationId xmlns:a16="http://schemas.microsoft.com/office/drawing/2014/main" id="{5E607E01-D6E5-413B-B7FB-B23E944BF295}"/>
              </a:ext>
            </a:extLst>
          </p:cNvPr>
          <p:cNvPicPr>
            <a:picLocks noChangeAspect="1"/>
          </p:cNvPicPr>
          <p:nvPr/>
        </p:nvPicPr>
        <p:blipFill>
          <a:blip r:embed="rId6"/>
          <a:stretch>
            <a:fillRect/>
          </a:stretch>
        </p:blipFill>
        <p:spPr>
          <a:xfrm>
            <a:off x="9897979" y="2030810"/>
            <a:ext cx="1219200" cy="1219200"/>
          </a:xfrm>
          <a:prstGeom prst="rect">
            <a:avLst/>
          </a:prstGeom>
        </p:spPr>
      </p:pic>
      <p:pic>
        <p:nvPicPr>
          <p:cNvPr id="12" name="Grafik 12">
            <a:extLst>
              <a:ext uri="{FF2B5EF4-FFF2-40B4-BE49-F238E27FC236}">
                <a16:creationId xmlns:a16="http://schemas.microsoft.com/office/drawing/2014/main" id="{8FBA7D60-6CC6-40A9-926E-775EAA84B231}"/>
              </a:ext>
            </a:extLst>
          </p:cNvPr>
          <p:cNvPicPr>
            <a:picLocks noChangeAspect="1"/>
          </p:cNvPicPr>
          <p:nvPr/>
        </p:nvPicPr>
        <p:blipFill>
          <a:blip r:embed="rId7"/>
          <a:stretch>
            <a:fillRect/>
          </a:stretch>
        </p:blipFill>
        <p:spPr>
          <a:xfrm>
            <a:off x="8024159" y="2932178"/>
            <a:ext cx="2035148" cy="1157499"/>
          </a:xfrm>
          <a:prstGeom prst="rect">
            <a:avLst/>
          </a:prstGeom>
        </p:spPr>
      </p:pic>
      <p:pic>
        <p:nvPicPr>
          <p:cNvPr id="1026" name="Picture 2">
            <a:extLst>
              <a:ext uri="{FF2B5EF4-FFF2-40B4-BE49-F238E27FC236}">
                <a16:creationId xmlns:a16="http://schemas.microsoft.com/office/drawing/2014/main" id="{C2E1D524-5056-4A41-BAC7-0E98E5E375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0811" y="4470561"/>
            <a:ext cx="2347684" cy="8084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r Verbinder 10">
            <a:extLst>
              <a:ext uri="{FF2B5EF4-FFF2-40B4-BE49-F238E27FC236}">
                <a16:creationId xmlns:a16="http://schemas.microsoft.com/office/drawing/2014/main" id="{A3DC1B73-40F9-4DDE-87D8-6EA5699D55D0}"/>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510F2CD5-8D4D-4B3E-A766-46C21EBB3180}"/>
              </a:ext>
            </a:extLst>
          </p:cNvPr>
          <p:cNvSpPr/>
          <p:nvPr/>
        </p:nvSpPr>
        <p:spPr>
          <a:xfrm>
            <a:off x="147600" y="336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42132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C8E74-948A-4D59-9E4F-8E3EE0B24F04}"/>
              </a:ext>
            </a:extLst>
          </p:cNvPr>
          <p:cNvSpPr>
            <a:spLocks noGrp="1"/>
          </p:cNvSpPr>
          <p:nvPr>
            <p:ph type="title"/>
          </p:nvPr>
        </p:nvSpPr>
        <p:spPr/>
        <p:txBody>
          <a:bodyPr/>
          <a:lstStyle/>
          <a:p>
            <a:r>
              <a:rPr lang="de-DE" sz="5400" b="1"/>
              <a:t>MODULARISIERUNG &amp; PROJEKTPLAN</a:t>
            </a:r>
          </a:p>
        </p:txBody>
      </p:sp>
      <p:sp>
        <p:nvSpPr>
          <p:cNvPr id="4" name="Textfeld 3">
            <a:extLst>
              <a:ext uri="{FF2B5EF4-FFF2-40B4-BE49-F238E27FC236}">
                <a16:creationId xmlns:a16="http://schemas.microsoft.com/office/drawing/2014/main" id="{DE205510-11F1-4DA8-A373-073412079E9E}"/>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68F9B753-0435-4884-B289-937B9B2A8761}"/>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pic>
        <p:nvPicPr>
          <p:cNvPr id="7" name="Picture 7" descr="Diagram&#10;&#10;Description automatically generated">
            <a:extLst>
              <a:ext uri="{FF2B5EF4-FFF2-40B4-BE49-F238E27FC236}">
                <a16:creationId xmlns:a16="http://schemas.microsoft.com/office/drawing/2014/main" id="{A9E99026-33F4-4AA7-BE43-9FCB7BB779AA}"/>
              </a:ext>
            </a:extLst>
          </p:cNvPr>
          <p:cNvPicPr>
            <a:picLocks noGrp="1" noChangeAspect="1"/>
          </p:cNvPicPr>
          <p:nvPr>
            <p:ph idx="1"/>
          </p:nvPr>
        </p:nvPicPr>
        <p:blipFill>
          <a:blip r:embed="rId3"/>
          <a:stretch>
            <a:fillRect/>
          </a:stretch>
        </p:blipFill>
        <p:spPr>
          <a:xfrm>
            <a:off x="232694" y="1324584"/>
            <a:ext cx="11789242" cy="5207282"/>
          </a:xfrm>
        </p:spPr>
      </p:pic>
      <p:sp>
        <p:nvSpPr>
          <p:cNvPr id="10" name="Ellipse 11">
            <a:extLst>
              <a:ext uri="{FF2B5EF4-FFF2-40B4-BE49-F238E27FC236}">
                <a16:creationId xmlns:a16="http://schemas.microsoft.com/office/drawing/2014/main" id="{9AC20EBF-5404-49CB-AA24-598A015B3747}"/>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DE20D7D9-ADD6-46E6-94A2-F5082BE29DC5}"/>
              </a:ext>
            </a:extLst>
          </p:cNvPr>
          <p:cNvSpPr/>
          <p:nvPr/>
        </p:nvSpPr>
        <p:spPr>
          <a:xfrm>
            <a:off x="147600" y="372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08174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30879-2349-44F2-9B21-A942E12F574C}"/>
              </a:ext>
            </a:extLst>
          </p:cNvPr>
          <p:cNvSpPr>
            <a:spLocks noGrp="1"/>
          </p:cNvSpPr>
          <p:nvPr>
            <p:ph type="title"/>
          </p:nvPr>
        </p:nvSpPr>
        <p:spPr/>
        <p:txBody>
          <a:bodyPr>
            <a:normAutofit/>
          </a:bodyPr>
          <a:lstStyle/>
          <a:p>
            <a:r>
              <a:rPr lang="de-DE" sz="5400" b="1"/>
              <a:t>PROTOTYP</a:t>
            </a:r>
          </a:p>
        </p:txBody>
      </p:sp>
      <p:sp>
        <p:nvSpPr>
          <p:cNvPr id="3" name="Inhaltsplatzhalter 2">
            <a:extLst>
              <a:ext uri="{FF2B5EF4-FFF2-40B4-BE49-F238E27FC236}">
                <a16:creationId xmlns:a16="http://schemas.microsoft.com/office/drawing/2014/main" id="{A160F1B4-1AA9-4CEB-BFE1-686D0FA4E1B5}"/>
              </a:ext>
            </a:extLst>
          </p:cNvPr>
          <p:cNvSpPr>
            <a:spLocks noGrp="1"/>
          </p:cNvSpPr>
          <p:nvPr>
            <p:ph idx="1"/>
          </p:nvPr>
        </p:nvSpPr>
        <p:spPr/>
        <p:txBody>
          <a:bodyPr/>
          <a:lstStyle/>
          <a:p>
            <a:r>
              <a:rPr lang="de-DE" dirty="0"/>
              <a:t>Steht noch nicht zur Verfügung</a:t>
            </a:r>
          </a:p>
          <a:p>
            <a:pPr marL="447675">
              <a:buFont typeface="Wingdings" panose="05000000000000000000" pitchFamily="2" charset="2"/>
              <a:buChar char="à"/>
            </a:pPr>
            <a:r>
              <a:rPr lang="de-DE" dirty="0">
                <a:sym typeface="Wingdings" panose="05000000000000000000" pitchFamily="2" charset="2"/>
              </a:rPr>
              <a:t>Implementation durch Mangel an </a:t>
            </a:r>
            <a:r>
              <a:rPr lang="de-DE" dirty="0" err="1">
                <a:sym typeface="Wingdings" panose="05000000000000000000" pitchFamily="2" charset="2"/>
              </a:rPr>
              <a:t>HowTo</a:t>
            </a:r>
            <a:r>
              <a:rPr lang="de-DE" dirty="0">
                <a:sym typeface="Wingdings" panose="05000000000000000000" pitchFamily="2" charset="2"/>
              </a:rPr>
              <a:t>-Guides erschwert</a:t>
            </a:r>
          </a:p>
          <a:p>
            <a:pPr marL="447675">
              <a:buFont typeface="Wingdings" panose="05000000000000000000" pitchFamily="2" charset="2"/>
              <a:buChar char="à"/>
            </a:pPr>
            <a:r>
              <a:rPr lang="de-DE" dirty="0">
                <a:sym typeface="Wingdings" panose="05000000000000000000" pitchFamily="2" charset="2"/>
              </a:rPr>
              <a:t>Rückmeldung der </a:t>
            </a:r>
            <a:r>
              <a:rPr lang="de-DE" dirty="0" err="1">
                <a:sym typeface="Wingdings" panose="05000000000000000000" pitchFamily="2" charset="2"/>
              </a:rPr>
              <a:t>lwIP</a:t>
            </a:r>
            <a:r>
              <a:rPr lang="de-DE" dirty="0">
                <a:sym typeface="Wingdings" panose="05000000000000000000" pitchFamily="2" charset="2"/>
              </a:rPr>
              <a:t>-Community steht aus</a:t>
            </a:r>
            <a:endParaRPr lang="de-DE" dirty="0"/>
          </a:p>
        </p:txBody>
      </p:sp>
      <p:sp>
        <p:nvSpPr>
          <p:cNvPr id="4" name="Textfeld 3">
            <a:extLst>
              <a:ext uri="{FF2B5EF4-FFF2-40B4-BE49-F238E27FC236}">
                <a16:creationId xmlns:a16="http://schemas.microsoft.com/office/drawing/2014/main" id="{6BA2AE8F-6BF5-4518-877D-452D7875A0B8}"/>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7" name="Gerader Verbinder 6">
            <a:extLst>
              <a:ext uri="{FF2B5EF4-FFF2-40B4-BE49-F238E27FC236}">
                <a16:creationId xmlns:a16="http://schemas.microsoft.com/office/drawing/2014/main" id="{8B2F45AF-92A3-4F90-889A-B2E52CEC67D7}"/>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pic>
        <p:nvPicPr>
          <p:cNvPr id="8" name="Grafik 8" descr="Ein Bild, das Text enthält.&#10;&#10;Beschreibung automatisch generiert.">
            <a:extLst>
              <a:ext uri="{FF2B5EF4-FFF2-40B4-BE49-F238E27FC236}">
                <a16:creationId xmlns:a16="http://schemas.microsoft.com/office/drawing/2014/main" id="{E3CAA7F0-A921-49C7-8D0C-768B1F5592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2000"/>
                    </a14:imgEffect>
                  </a14:imgLayer>
                </a14:imgProps>
              </a:ext>
            </a:extLst>
          </a:blip>
          <a:stretch>
            <a:fillRect/>
          </a:stretch>
        </p:blipFill>
        <p:spPr>
          <a:xfrm>
            <a:off x="1283691" y="3589020"/>
            <a:ext cx="9624618" cy="2341147"/>
          </a:xfrm>
          <a:prstGeom prst="rect">
            <a:avLst/>
          </a:prstGeom>
        </p:spPr>
      </p:pic>
      <p:sp>
        <p:nvSpPr>
          <p:cNvPr id="19" name="Ellipse 11">
            <a:extLst>
              <a:ext uri="{FF2B5EF4-FFF2-40B4-BE49-F238E27FC236}">
                <a16:creationId xmlns:a16="http://schemas.microsoft.com/office/drawing/2014/main" id="{4833E1EC-80B5-44CE-BC19-C048774253D5}"/>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715D1EF5-4E95-4320-B597-5C70A266DEA2}"/>
              </a:ext>
            </a:extLst>
          </p:cNvPr>
          <p:cNvSpPr/>
          <p:nvPr/>
        </p:nvSpPr>
        <p:spPr>
          <a:xfrm>
            <a:off x="148560" y="4089600"/>
            <a:ext cx="468000" cy="468000"/>
          </a:xfrm>
          <a:prstGeom prst="ellipse">
            <a:avLst/>
          </a:prstGeom>
          <a:solidFill>
            <a:srgbClr val="ED7D3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11845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A21FFC-A6C3-4E95-94C4-C1E4C4F6F8D3}"/>
              </a:ext>
            </a:extLst>
          </p:cNvPr>
          <p:cNvSpPr>
            <a:spLocks noGrp="1"/>
          </p:cNvSpPr>
          <p:nvPr>
            <p:ph type="ctrTitle"/>
          </p:nvPr>
        </p:nvSpPr>
        <p:spPr>
          <a:xfrm>
            <a:off x="7534655" y="993913"/>
            <a:ext cx="4013877" cy="4021637"/>
          </a:xfrm>
        </p:spPr>
        <p:txBody>
          <a:bodyPr>
            <a:normAutofit/>
          </a:bodyPr>
          <a:lstStyle/>
          <a:p>
            <a:pPr algn="l"/>
            <a:r>
              <a:rPr lang="de-DE" sz="6200" err="1"/>
              <a:t>Websockets</a:t>
            </a:r>
            <a:r>
              <a:rPr lang="de-DE" sz="6200"/>
              <a:t> im </a:t>
            </a:r>
            <a:r>
              <a:rPr lang="de-DE" sz="6200" err="1"/>
              <a:t>LwIP</a:t>
            </a:r>
            <a:r>
              <a:rPr lang="de-DE" sz="6200"/>
              <a:t> HTTP Server</a:t>
            </a:r>
          </a:p>
        </p:txBody>
      </p:sp>
      <p:sp>
        <p:nvSpPr>
          <p:cNvPr id="3" name="Untertitel 2">
            <a:extLst>
              <a:ext uri="{FF2B5EF4-FFF2-40B4-BE49-F238E27FC236}">
                <a16:creationId xmlns:a16="http://schemas.microsoft.com/office/drawing/2014/main" id="{EA356760-99B3-4061-95B7-F0DFCD7C51E9}"/>
              </a:ext>
            </a:extLst>
          </p:cNvPr>
          <p:cNvSpPr>
            <a:spLocks noGrp="1"/>
          </p:cNvSpPr>
          <p:nvPr>
            <p:ph type="subTitle" idx="1"/>
          </p:nvPr>
        </p:nvSpPr>
        <p:spPr>
          <a:xfrm>
            <a:off x="7534654" y="5015551"/>
            <a:ext cx="4013872" cy="1069441"/>
          </a:xfrm>
        </p:spPr>
        <p:txBody>
          <a:bodyPr anchor="t">
            <a:normAutofit/>
          </a:bodyPr>
          <a:lstStyle/>
          <a:p>
            <a:pPr algn="l"/>
            <a:r>
              <a:rPr lang="de-DE"/>
              <a:t>Team 4</a:t>
            </a:r>
          </a:p>
        </p:txBody>
      </p:sp>
      <p:sp>
        <p:nvSpPr>
          <p:cNvPr id="10"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hidden="1">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4C155EFA-025E-411E-B149-1F267B975FB5}"/>
              </a:ext>
            </a:extLst>
          </p:cNvPr>
          <p:cNvSpPr/>
          <p:nvPr/>
        </p:nvSpPr>
        <p:spPr>
          <a:xfrm>
            <a:off x="7013449" y="1713004"/>
            <a:ext cx="365761" cy="36576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37572286-AC26-4A95-9729-80EF7C66611F}"/>
              </a:ext>
            </a:extLst>
          </p:cNvPr>
          <p:cNvCxnSpPr/>
          <p:nvPr/>
        </p:nvCxnSpPr>
        <p:spPr>
          <a:xfrm>
            <a:off x="7610764" y="4997077"/>
            <a:ext cx="900000" cy="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0BE4B811-E571-4A24-840B-9C321B8128B4}"/>
              </a:ext>
            </a:extLst>
          </p:cNvPr>
          <p:cNvSpPr/>
          <p:nvPr/>
        </p:nvSpPr>
        <p:spPr>
          <a:xfrm>
            <a:off x="605760" y="3967581"/>
            <a:ext cx="468000" cy="468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8674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43454D-15E9-4568-97E9-95D78897E538}"/>
              </a:ext>
            </a:extLst>
          </p:cNvPr>
          <p:cNvSpPr>
            <a:spLocks noGrp="1"/>
          </p:cNvSpPr>
          <p:nvPr>
            <p:ph type="title"/>
          </p:nvPr>
        </p:nvSpPr>
        <p:spPr>
          <a:xfrm>
            <a:off x="838199" y="362210"/>
            <a:ext cx="10515599" cy="1324800"/>
          </a:xfrm>
        </p:spPr>
        <p:txBody>
          <a:bodyPr vert="horz" lIns="91440" tIns="45720" rIns="91440" bIns="45720" rtlCol="0" anchor="ctr" anchorCtr="0">
            <a:normAutofit/>
          </a:bodyPr>
          <a:lstStyle/>
          <a:p>
            <a:r>
              <a:rPr lang="en-US" sz="5400" b="1" kern="1200" dirty="0">
                <a:solidFill>
                  <a:schemeClr val="tx1"/>
                </a:solidFill>
                <a:latin typeface="+mj-lt"/>
                <a:ea typeface="+mj-ea"/>
                <a:cs typeface="+mj-cs"/>
              </a:rPr>
              <a:t>TEAMVORSTELLUNG</a:t>
            </a:r>
          </a:p>
        </p:txBody>
      </p:sp>
      <p:graphicFrame>
        <p:nvGraphicFramePr>
          <p:cNvPr id="4" name="Tabelle 4">
            <a:extLst>
              <a:ext uri="{FF2B5EF4-FFF2-40B4-BE49-F238E27FC236}">
                <a16:creationId xmlns:a16="http://schemas.microsoft.com/office/drawing/2014/main" id="{A368CB9D-E35A-44A3-927D-593C6BE5804F}"/>
              </a:ext>
            </a:extLst>
          </p:cNvPr>
          <p:cNvGraphicFramePr>
            <a:graphicFrameLocks noGrp="1"/>
          </p:cNvGraphicFramePr>
          <p:nvPr>
            <p:ph idx="1"/>
            <p:extLst>
              <p:ext uri="{D42A27DB-BD31-4B8C-83A1-F6EECF244321}">
                <p14:modId xmlns:p14="http://schemas.microsoft.com/office/powerpoint/2010/main" val="1953822990"/>
              </p:ext>
            </p:extLst>
          </p:nvPr>
        </p:nvGraphicFramePr>
        <p:xfrm>
          <a:off x="840325" y="1863801"/>
          <a:ext cx="10511351" cy="4440748"/>
        </p:xfrm>
        <a:graphic>
          <a:graphicData uri="http://schemas.openxmlformats.org/drawingml/2006/table">
            <a:tbl>
              <a:tblPr firstRow="1" bandRow="1">
                <a:tableStyleId>{72833802-FEF1-4C79-8D5D-14CF1EAF98D9}</a:tableStyleId>
              </a:tblPr>
              <a:tblGrid>
                <a:gridCol w="2320180">
                  <a:extLst>
                    <a:ext uri="{9D8B030D-6E8A-4147-A177-3AD203B41FA5}">
                      <a16:colId xmlns:a16="http://schemas.microsoft.com/office/drawing/2014/main" val="2889424343"/>
                    </a:ext>
                  </a:extLst>
                </a:gridCol>
                <a:gridCol w="1983804">
                  <a:extLst>
                    <a:ext uri="{9D8B030D-6E8A-4147-A177-3AD203B41FA5}">
                      <a16:colId xmlns:a16="http://schemas.microsoft.com/office/drawing/2014/main" val="1963358126"/>
                    </a:ext>
                  </a:extLst>
                </a:gridCol>
                <a:gridCol w="2470427">
                  <a:extLst>
                    <a:ext uri="{9D8B030D-6E8A-4147-A177-3AD203B41FA5}">
                      <a16:colId xmlns:a16="http://schemas.microsoft.com/office/drawing/2014/main" val="2411637630"/>
                    </a:ext>
                  </a:extLst>
                </a:gridCol>
                <a:gridCol w="3736940">
                  <a:extLst>
                    <a:ext uri="{9D8B030D-6E8A-4147-A177-3AD203B41FA5}">
                      <a16:colId xmlns:a16="http://schemas.microsoft.com/office/drawing/2014/main" val="4289736427"/>
                    </a:ext>
                  </a:extLst>
                </a:gridCol>
              </a:tblGrid>
              <a:tr h="400396">
                <a:tc>
                  <a:txBody>
                    <a:bodyPr/>
                    <a:lstStyle/>
                    <a:p>
                      <a:r>
                        <a:rPr lang="de-DE" sz="1800"/>
                        <a:t>Name</a:t>
                      </a:r>
                    </a:p>
                  </a:txBody>
                  <a:tcPr marL="90999" marR="90999" marT="45499" marB="45499" anchor="ctr"/>
                </a:tc>
                <a:tc>
                  <a:txBody>
                    <a:bodyPr/>
                    <a:lstStyle/>
                    <a:p>
                      <a:r>
                        <a:rPr lang="de-DE" sz="1800"/>
                        <a:t>Matrikelnummer</a:t>
                      </a:r>
                    </a:p>
                  </a:txBody>
                  <a:tcPr marL="90999" marR="90999" marT="45499" marB="45499" anchor="ctr"/>
                </a:tc>
                <a:tc>
                  <a:txBody>
                    <a:bodyPr/>
                    <a:lstStyle/>
                    <a:p>
                      <a:r>
                        <a:rPr lang="de-DE" sz="1800"/>
                        <a:t>Projektrolle</a:t>
                      </a:r>
                    </a:p>
                  </a:txBody>
                  <a:tcPr marL="90999" marR="90999" marT="45499" marB="45499" anchor="ctr"/>
                </a:tc>
                <a:tc>
                  <a:txBody>
                    <a:bodyPr/>
                    <a:lstStyle/>
                    <a:p>
                      <a:r>
                        <a:rPr lang="de-DE" sz="1800"/>
                        <a:t>eMail-Adresse</a:t>
                      </a:r>
                    </a:p>
                  </a:txBody>
                  <a:tcPr marL="90999" marR="90999" marT="45499" marB="45499" anchor="ctr"/>
                </a:tc>
                <a:extLst>
                  <a:ext uri="{0D108BD9-81ED-4DB2-BD59-A6C34878D82A}">
                    <a16:rowId xmlns:a16="http://schemas.microsoft.com/office/drawing/2014/main" val="1213423682"/>
                  </a:ext>
                </a:extLst>
              </a:tr>
              <a:tr h="673392">
                <a:tc>
                  <a:txBody>
                    <a:bodyPr/>
                    <a:lstStyle/>
                    <a:p>
                      <a:r>
                        <a:rPr lang="de-DE" sz="1800" dirty="0"/>
                        <a:t>Laura Reeken</a:t>
                      </a:r>
                    </a:p>
                  </a:txBody>
                  <a:tcPr marL="90999" marR="90999" marT="45499" marB="45499" anchor="ctr"/>
                </a:tc>
                <a:tc>
                  <a:txBody>
                    <a:bodyPr/>
                    <a:lstStyle/>
                    <a:p>
                      <a:r>
                        <a:rPr lang="de-DE" sz="1800"/>
                        <a:t>3811697</a:t>
                      </a:r>
                    </a:p>
                  </a:txBody>
                  <a:tcPr marL="90999" marR="90999" marT="45499" marB="45499" anchor="ctr"/>
                </a:tc>
                <a:tc>
                  <a:txBody>
                    <a:bodyPr/>
                    <a:lstStyle/>
                    <a:p>
                      <a:r>
                        <a:rPr lang="de-DE" sz="1800"/>
                        <a:t>Projektleiterin</a:t>
                      </a:r>
                    </a:p>
                  </a:txBody>
                  <a:tcPr marL="90999" marR="90999" marT="45499" marB="45499" anchor="ctr"/>
                </a:tc>
                <a:tc>
                  <a:txBody>
                    <a:bodyPr/>
                    <a:lstStyle/>
                    <a:p>
                      <a:r>
                        <a:rPr lang="de-DE" sz="1800"/>
                        <a:t>inf20051@lehre.dhbw-stuttgart.de</a:t>
                      </a:r>
                    </a:p>
                  </a:txBody>
                  <a:tcPr marL="90999" marR="90999" marT="45499" marB="45499" anchor="ctr"/>
                </a:tc>
                <a:extLst>
                  <a:ext uri="{0D108BD9-81ED-4DB2-BD59-A6C34878D82A}">
                    <a16:rowId xmlns:a16="http://schemas.microsoft.com/office/drawing/2014/main" val="318867961"/>
                  </a:ext>
                </a:extLst>
              </a:tr>
              <a:tr h="673392">
                <a:tc>
                  <a:txBody>
                    <a:bodyPr/>
                    <a:lstStyle/>
                    <a:p>
                      <a:r>
                        <a:rPr lang="de-DE" sz="1800"/>
                        <a:t>Benjamin Esenwein</a:t>
                      </a:r>
                    </a:p>
                  </a:txBody>
                  <a:tcPr marL="90999" marR="90999" marT="45499" marB="45499" anchor="ctr"/>
                </a:tc>
                <a:tc>
                  <a:txBody>
                    <a:bodyPr/>
                    <a:lstStyle/>
                    <a:p>
                      <a:r>
                        <a:rPr lang="de-DE" sz="1800"/>
                        <a:t>5655208</a:t>
                      </a:r>
                    </a:p>
                  </a:txBody>
                  <a:tcPr marL="90999" marR="90999" marT="45499" marB="45499" anchor="ctr"/>
                </a:tc>
                <a:tc>
                  <a:txBody>
                    <a:bodyPr/>
                    <a:lstStyle/>
                    <a:p>
                      <a:r>
                        <a:rPr lang="de-DE" sz="1800"/>
                        <a:t>Produktmanager</a:t>
                      </a:r>
                    </a:p>
                  </a:txBody>
                  <a:tcPr marL="90999" marR="90999" marT="45499" marB="45499" anchor="ctr"/>
                </a:tc>
                <a:tc>
                  <a:txBody>
                    <a:bodyPr/>
                    <a:lstStyle/>
                    <a:p>
                      <a:r>
                        <a:rPr lang="de-DE" sz="1800"/>
                        <a:t>inf20074@lehre.dhbw-stuttgart.de</a:t>
                      </a:r>
                    </a:p>
                  </a:txBody>
                  <a:tcPr marL="90999" marR="90999" marT="45499" marB="45499" anchor="ctr"/>
                </a:tc>
                <a:extLst>
                  <a:ext uri="{0D108BD9-81ED-4DB2-BD59-A6C34878D82A}">
                    <a16:rowId xmlns:a16="http://schemas.microsoft.com/office/drawing/2014/main" val="2630460121"/>
                  </a:ext>
                </a:extLst>
              </a:tr>
              <a:tr h="673392">
                <a:tc>
                  <a:txBody>
                    <a:bodyPr/>
                    <a:lstStyle/>
                    <a:p>
                      <a:r>
                        <a:rPr lang="de-DE" sz="1800"/>
                        <a:t>Lucas Kaczynski</a:t>
                      </a:r>
                    </a:p>
                  </a:txBody>
                  <a:tcPr marL="90999" marR="90999" marT="45499" marB="45499" anchor="ctr"/>
                </a:tc>
                <a:tc>
                  <a:txBody>
                    <a:bodyPr/>
                    <a:lstStyle/>
                    <a:p>
                      <a:r>
                        <a:rPr lang="de-DE" sz="1800"/>
                        <a:t>9411266</a:t>
                      </a:r>
                    </a:p>
                  </a:txBody>
                  <a:tcPr marL="90999" marR="90999" marT="45499" marB="45499" anchor="ctr"/>
                </a:tc>
                <a:tc>
                  <a:txBody>
                    <a:bodyPr/>
                    <a:lstStyle/>
                    <a:p>
                      <a:r>
                        <a:rPr lang="de-DE" sz="1800"/>
                        <a:t>Techn. Dokumentation</a:t>
                      </a:r>
                    </a:p>
                  </a:txBody>
                  <a:tcPr marL="90999" marR="90999" marT="45499" marB="45499" anchor="ctr"/>
                </a:tc>
                <a:tc>
                  <a:txBody>
                    <a:bodyPr/>
                    <a:lstStyle/>
                    <a:p>
                      <a:r>
                        <a:rPr lang="de-DE" sz="1800"/>
                        <a:t>inf20147@lehre.dhbw-stuttgart.de</a:t>
                      </a:r>
                    </a:p>
                  </a:txBody>
                  <a:tcPr marL="90999" marR="90999" marT="45499" marB="45499" anchor="ctr"/>
                </a:tc>
                <a:extLst>
                  <a:ext uri="{0D108BD9-81ED-4DB2-BD59-A6C34878D82A}">
                    <a16:rowId xmlns:a16="http://schemas.microsoft.com/office/drawing/2014/main" val="181098251"/>
                  </a:ext>
                </a:extLst>
              </a:tr>
              <a:tr h="673392">
                <a:tc>
                  <a:txBody>
                    <a:bodyPr/>
                    <a:lstStyle/>
                    <a:p>
                      <a:r>
                        <a:rPr lang="de-DE" sz="1800"/>
                        <a:t>Maximilian Meier</a:t>
                      </a:r>
                    </a:p>
                  </a:txBody>
                  <a:tcPr marL="90999" marR="90999" marT="45499" marB="45499" anchor="ctr"/>
                </a:tc>
                <a:tc>
                  <a:txBody>
                    <a:bodyPr/>
                    <a:lstStyle/>
                    <a:p>
                      <a:r>
                        <a:rPr lang="de-DE" sz="1800"/>
                        <a:t>6020212</a:t>
                      </a:r>
                    </a:p>
                  </a:txBody>
                  <a:tcPr marL="90999" marR="90999" marT="45499" marB="45499" anchor="ctr"/>
                </a:tc>
                <a:tc>
                  <a:txBody>
                    <a:bodyPr/>
                    <a:lstStyle/>
                    <a:p>
                      <a:r>
                        <a:rPr lang="de-DE" sz="1800"/>
                        <a:t>Leitender Entwickler</a:t>
                      </a:r>
                    </a:p>
                  </a:txBody>
                  <a:tcPr marL="90999" marR="90999" marT="45499" marB="45499" anchor="ctr"/>
                </a:tc>
                <a:tc>
                  <a:txBody>
                    <a:bodyPr/>
                    <a:lstStyle/>
                    <a:p>
                      <a:r>
                        <a:rPr lang="de-DE" sz="1800"/>
                        <a:t>inf20084@lehre.dhbw-stuttgart.de</a:t>
                      </a:r>
                    </a:p>
                  </a:txBody>
                  <a:tcPr marL="90999" marR="90999" marT="45499" marB="45499" anchor="ctr"/>
                </a:tc>
                <a:extLst>
                  <a:ext uri="{0D108BD9-81ED-4DB2-BD59-A6C34878D82A}">
                    <a16:rowId xmlns:a16="http://schemas.microsoft.com/office/drawing/2014/main" val="1291710111"/>
                  </a:ext>
                </a:extLst>
              </a:tr>
              <a:tr h="673392">
                <a:tc>
                  <a:txBody>
                    <a:bodyPr/>
                    <a:lstStyle/>
                    <a:p>
                      <a:r>
                        <a:rPr lang="de-DE" sz="1800"/>
                        <a:t>Isabel Schwalm</a:t>
                      </a:r>
                    </a:p>
                  </a:txBody>
                  <a:tcPr marL="90999" marR="90999" marT="45499" marB="45499" anchor="ctr"/>
                </a:tc>
                <a:tc>
                  <a:txBody>
                    <a:bodyPr/>
                    <a:lstStyle/>
                    <a:p>
                      <a:r>
                        <a:rPr lang="de-DE" sz="1800"/>
                        <a:t>6038831</a:t>
                      </a:r>
                    </a:p>
                  </a:txBody>
                  <a:tcPr marL="90999" marR="90999" marT="45499" marB="45499" anchor="ctr"/>
                </a:tc>
                <a:tc>
                  <a:txBody>
                    <a:bodyPr/>
                    <a:lstStyle/>
                    <a:p>
                      <a:r>
                        <a:rPr lang="de-DE" sz="1800"/>
                        <a:t>Systemarchitektin</a:t>
                      </a:r>
                    </a:p>
                  </a:txBody>
                  <a:tcPr marL="90999" marR="90999" marT="45499" marB="45499" anchor="ctr"/>
                </a:tc>
                <a:tc>
                  <a:txBody>
                    <a:bodyPr/>
                    <a:lstStyle/>
                    <a:p>
                      <a:r>
                        <a:rPr lang="de-DE" sz="1800"/>
                        <a:t>inf20085@lehre.dhbw-stuttgart.de</a:t>
                      </a:r>
                    </a:p>
                  </a:txBody>
                  <a:tcPr marL="90999" marR="90999" marT="45499" marB="45499" anchor="ctr"/>
                </a:tc>
                <a:extLst>
                  <a:ext uri="{0D108BD9-81ED-4DB2-BD59-A6C34878D82A}">
                    <a16:rowId xmlns:a16="http://schemas.microsoft.com/office/drawing/2014/main" val="366398572"/>
                  </a:ext>
                </a:extLst>
              </a:tr>
              <a:tr h="673392">
                <a:tc>
                  <a:txBody>
                    <a:bodyPr/>
                    <a:lstStyle/>
                    <a:p>
                      <a:r>
                        <a:rPr lang="de-DE" sz="1800"/>
                        <a:t>Yannis Plaschko</a:t>
                      </a:r>
                    </a:p>
                  </a:txBody>
                  <a:tcPr marL="90999" marR="90999" marT="45499" marB="45499" anchor="ctr"/>
                </a:tc>
                <a:tc>
                  <a:txBody>
                    <a:bodyPr/>
                    <a:lstStyle/>
                    <a:p>
                      <a:r>
                        <a:rPr lang="de-DE" sz="1800"/>
                        <a:t>6645234</a:t>
                      </a:r>
                    </a:p>
                  </a:txBody>
                  <a:tcPr marL="90999" marR="90999" marT="45499" marB="45499" anchor="ctr"/>
                </a:tc>
                <a:tc>
                  <a:txBody>
                    <a:bodyPr/>
                    <a:lstStyle/>
                    <a:p>
                      <a:r>
                        <a:rPr lang="de-DE" sz="1800"/>
                        <a:t>Testmanager</a:t>
                      </a:r>
                    </a:p>
                  </a:txBody>
                  <a:tcPr marL="90999" marR="90999" marT="45499" marB="45499" anchor="ctr"/>
                </a:tc>
                <a:tc>
                  <a:txBody>
                    <a:bodyPr/>
                    <a:lstStyle/>
                    <a:p>
                      <a:r>
                        <a:rPr lang="de-DE" sz="1800" dirty="0"/>
                        <a:t>inf20093@lehre.dhbw-stuttgart.de</a:t>
                      </a:r>
                    </a:p>
                  </a:txBody>
                  <a:tcPr marL="90999" marR="90999" marT="45499" marB="45499" anchor="ctr"/>
                </a:tc>
                <a:extLst>
                  <a:ext uri="{0D108BD9-81ED-4DB2-BD59-A6C34878D82A}">
                    <a16:rowId xmlns:a16="http://schemas.microsoft.com/office/drawing/2014/main" val="1544551439"/>
                  </a:ext>
                </a:extLst>
              </a:tr>
            </a:tbl>
          </a:graphicData>
        </a:graphic>
      </p:graphicFrame>
      <p:sp>
        <p:nvSpPr>
          <p:cNvPr id="5" name="Textfeld 4">
            <a:extLst>
              <a:ext uri="{FF2B5EF4-FFF2-40B4-BE49-F238E27FC236}">
                <a16:creationId xmlns:a16="http://schemas.microsoft.com/office/drawing/2014/main" id="{7F5DEE1F-3EAB-4F4D-BD22-A55EC85D667F}"/>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47BA24B0-9E14-4EF2-A37A-C072B3BA8293}"/>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7" name="Ellipse 11">
            <a:extLst>
              <a:ext uri="{FF2B5EF4-FFF2-40B4-BE49-F238E27FC236}">
                <a16:creationId xmlns:a16="http://schemas.microsoft.com/office/drawing/2014/main" id="{101D8872-045F-4854-98A2-E0CA3B940FE3}"/>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11">
            <a:extLst>
              <a:ext uri="{FF2B5EF4-FFF2-40B4-BE49-F238E27FC236}">
                <a16:creationId xmlns:a16="http://schemas.microsoft.com/office/drawing/2014/main" id="{BEC9ECC9-4211-476A-81B4-8185174D826A}"/>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11">
            <a:extLst>
              <a:ext uri="{FF2B5EF4-FFF2-40B4-BE49-F238E27FC236}">
                <a16:creationId xmlns:a16="http://schemas.microsoft.com/office/drawing/2014/main" id="{9BC203D4-27A5-498F-BD18-FA5D28D9870B}"/>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C592ABF4-CEDC-4628-9F7B-83CCA72E3EEE}"/>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0939BD5A-5FE2-444A-ACF8-D050C8E064BC}"/>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DD63B2AE-C1B5-4451-B3C5-8543168935BF}"/>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578BD130-2B86-452B-A497-7F6322A84756}"/>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78F100DB-A976-49DE-A569-2E98ADDC27E3}"/>
              </a:ext>
            </a:extLst>
          </p:cNvPr>
          <p:cNvSpPr/>
          <p:nvPr/>
        </p:nvSpPr>
        <p:spPr>
          <a:xfrm>
            <a:off x="147600" y="1566382"/>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1">
            <a:extLst>
              <a:ext uri="{FF2B5EF4-FFF2-40B4-BE49-F238E27FC236}">
                <a16:creationId xmlns:a16="http://schemas.microsoft.com/office/drawing/2014/main" id="{90691A9C-183C-4D16-A251-02B94D6CCBD1}"/>
              </a:ext>
            </a:extLst>
          </p:cNvPr>
          <p:cNvSpPr/>
          <p:nvPr/>
        </p:nvSpPr>
        <p:spPr>
          <a:xfrm>
            <a:off x="146350" y="1204773"/>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1">
            <a:extLst>
              <a:ext uri="{FF2B5EF4-FFF2-40B4-BE49-F238E27FC236}">
                <a16:creationId xmlns:a16="http://schemas.microsoft.com/office/drawing/2014/main" id="{91D2FAC1-CE8B-4738-9296-4CB614522BC7}"/>
              </a:ext>
            </a:extLst>
          </p:cNvPr>
          <p:cNvSpPr/>
          <p:nvPr/>
        </p:nvSpPr>
        <p:spPr>
          <a:xfrm>
            <a:off x="147600" y="843164"/>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DD9A950-E8F2-4681-B140-33159C406AAB}"/>
              </a:ext>
            </a:extLst>
          </p:cNvPr>
          <p:cNvSpPr/>
          <p:nvPr/>
        </p:nvSpPr>
        <p:spPr>
          <a:xfrm>
            <a:off x="148560" y="499328"/>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19139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6543D8-4C07-41C1-B32B-D0675555A49D}"/>
              </a:ext>
            </a:extLst>
          </p:cNvPr>
          <p:cNvSpPr>
            <a:spLocks noGrp="1"/>
          </p:cNvSpPr>
          <p:nvPr>
            <p:ph type="title"/>
          </p:nvPr>
        </p:nvSpPr>
        <p:spPr/>
        <p:txBody>
          <a:bodyPr>
            <a:normAutofit/>
          </a:bodyPr>
          <a:lstStyle/>
          <a:p>
            <a:r>
              <a:rPr lang="de-DE" sz="5400" b="1"/>
              <a:t>INHALT – BC / CRS / SRS / SAS</a:t>
            </a:r>
          </a:p>
        </p:txBody>
      </p:sp>
      <p:sp>
        <p:nvSpPr>
          <p:cNvPr id="3" name="Inhaltsplatzhalter 2">
            <a:extLst>
              <a:ext uri="{FF2B5EF4-FFF2-40B4-BE49-F238E27FC236}">
                <a16:creationId xmlns:a16="http://schemas.microsoft.com/office/drawing/2014/main" id="{DF539375-44E3-4147-BAE7-6E5166F80167}"/>
              </a:ext>
            </a:extLst>
          </p:cNvPr>
          <p:cNvSpPr>
            <a:spLocks noGrp="1"/>
          </p:cNvSpPr>
          <p:nvPr>
            <p:ph idx="1"/>
          </p:nvPr>
        </p:nvSpPr>
        <p:spPr/>
        <p:txBody>
          <a:bodyPr>
            <a:normAutofit/>
          </a:bodyPr>
          <a:lstStyle/>
          <a:p>
            <a:r>
              <a:rPr lang="de-DE" dirty="0"/>
              <a:t>Vorstellung Projekt (Master </a:t>
            </a:r>
            <a:r>
              <a:rPr lang="de-DE" dirty="0" err="1"/>
              <a:t>Usecase</a:t>
            </a:r>
            <a:r>
              <a:rPr lang="de-DE" dirty="0"/>
              <a:t>)</a:t>
            </a:r>
          </a:p>
          <a:p>
            <a:r>
              <a:rPr lang="de-DE" dirty="0"/>
              <a:t>Funktionsumfang</a:t>
            </a:r>
          </a:p>
          <a:p>
            <a:pPr lvl="1"/>
            <a:r>
              <a:rPr lang="de-DE" dirty="0"/>
              <a:t>Funktionale und nichtfunktionale Anforderungen</a:t>
            </a:r>
          </a:p>
          <a:p>
            <a:r>
              <a:rPr lang="de-DE" dirty="0"/>
              <a:t>Systemarchitektur</a:t>
            </a:r>
          </a:p>
          <a:p>
            <a:r>
              <a:rPr lang="de-DE" dirty="0"/>
              <a:t>Business Case</a:t>
            </a:r>
          </a:p>
          <a:p>
            <a:r>
              <a:rPr lang="de-DE" dirty="0"/>
              <a:t>Vorgehensweise und Tools</a:t>
            </a:r>
          </a:p>
          <a:p>
            <a:r>
              <a:rPr lang="de-DE" dirty="0"/>
              <a:t>Modularisierung &amp; Projektplan</a:t>
            </a:r>
          </a:p>
          <a:p>
            <a:r>
              <a:rPr lang="de-DE" dirty="0"/>
              <a:t>Ggf. Prototyp</a:t>
            </a:r>
          </a:p>
        </p:txBody>
      </p:sp>
      <p:sp>
        <p:nvSpPr>
          <p:cNvPr id="4" name="Textfeld 3">
            <a:extLst>
              <a:ext uri="{FF2B5EF4-FFF2-40B4-BE49-F238E27FC236}">
                <a16:creationId xmlns:a16="http://schemas.microsoft.com/office/drawing/2014/main" id="{13F6B2C5-4685-47AB-A9E6-6EB6FAA6953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BF20E217-E64C-48E2-9384-24AF160BC5EF}"/>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0" name="Ellipse 11">
            <a:extLst>
              <a:ext uri="{FF2B5EF4-FFF2-40B4-BE49-F238E27FC236}">
                <a16:creationId xmlns:a16="http://schemas.microsoft.com/office/drawing/2014/main" id="{2659683F-E70E-4B0C-905D-50AB01167893}"/>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FE8486AE-0B22-4A2F-AAEB-A9E9777DF897}"/>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A3E9974F-677D-43C4-ABD5-206FDCE7833B}"/>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2CE22E48-7F81-4358-BE5F-61F07F2111F8}"/>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9235CBCA-E9D4-45C1-8DFE-2A5CD2761BA8}"/>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1">
            <a:extLst>
              <a:ext uri="{FF2B5EF4-FFF2-40B4-BE49-F238E27FC236}">
                <a16:creationId xmlns:a16="http://schemas.microsoft.com/office/drawing/2014/main" id="{07A668D7-1DA3-45CA-9217-9E0ADBF4AA4D}"/>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D3F36C19-9615-4DEA-94E5-5C44F53D0942}"/>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1">
            <a:extLst>
              <a:ext uri="{FF2B5EF4-FFF2-40B4-BE49-F238E27FC236}">
                <a16:creationId xmlns:a16="http://schemas.microsoft.com/office/drawing/2014/main" id="{B2D777E6-BD25-4B35-9FAA-989F9B8468DC}"/>
              </a:ext>
            </a:extLst>
          </p:cNvPr>
          <p:cNvSpPr/>
          <p:nvPr/>
        </p:nvSpPr>
        <p:spPr>
          <a:xfrm>
            <a:off x="147600" y="1566382"/>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27FD9119-6CC2-49A2-8AA8-7817F2AC84BD}"/>
              </a:ext>
            </a:extLst>
          </p:cNvPr>
          <p:cNvSpPr/>
          <p:nvPr/>
        </p:nvSpPr>
        <p:spPr>
          <a:xfrm>
            <a:off x="146350" y="121450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49CE44EA-F4B1-4B54-B01D-7F853505004E}"/>
              </a:ext>
            </a:extLst>
          </p:cNvPr>
          <p:cNvSpPr/>
          <p:nvPr/>
        </p:nvSpPr>
        <p:spPr>
          <a:xfrm>
            <a:off x="148560" y="84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75568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64D99-EE90-4A04-BD26-4BA773F38F9F}"/>
              </a:ext>
            </a:extLst>
          </p:cNvPr>
          <p:cNvSpPr>
            <a:spLocks noGrp="1"/>
          </p:cNvSpPr>
          <p:nvPr>
            <p:ph type="title"/>
          </p:nvPr>
        </p:nvSpPr>
        <p:spPr/>
        <p:txBody>
          <a:bodyPr/>
          <a:lstStyle/>
          <a:p>
            <a:r>
              <a:rPr lang="de-DE" sz="5400" b="1"/>
              <a:t>Projektvorstellung - Master Use Case</a:t>
            </a:r>
            <a:endParaRPr lang="en-US" sz="5400" b="1"/>
          </a:p>
        </p:txBody>
      </p:sp>
      <p:graphicFrame>
        <p:nvGraphicFramePr>
          <p:cNvPr id="7" name="Inhaltsplatzhalter 2">
            <a:extLst>
              <a:ext uri="{FF2B5EF4-FFF2-40B4-BE49-F238E27FC236}">
                <a16:creationId xmlns:a16="http://schemas.microsoft.com/office/drawing/2014/main" id="{8F3C9722-F46A-4C89-8618-92AE70556025}"/>
              </a:ext>
            </a:extLst>
          </p:cNvPr>
          <p:cNvGraphicFramePr>
            <a:graphicFrameLocks noGrp="1"/>
          </p:cNvGraphicFramePr>
          <p:nvPr>
            <p:ph idx="1"/>
            <p:extLst>
              <p:ext uri="{D42A27DB-BD31-4B8C-83A1-F6EECF244321}">
                <p14:modId xmlns:p14="http://schemas.microsoft.com/office/powerpoint/2010/main" val="1391939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feld 4">
            <a:extLst>
              <a:ext uri="{FF2B5EF4-FFF2-40B4-BE49-F238E27FC236}">
                <a16:creationId xmlns:a16="http://schemas.microsoft.com/office/drawing/2014/main" id="{5B86A746-630F-43F6-B566-F7554D1A46D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sp>
        <p:nvSpPr>
          <p:cNvPr id="4" name="Textfeld 3">
            <a:extLst>
              <a:ext uri="{FF2B5EF4-FFF2-40B4-BE49-F238E27FC236}">
                <a16:creationId xmlns:a16="http://schemas.microsoft.com/office/drawing/2014/main" id="{715BBC7D-9FBF-4837-A895-6981C3B9692B}"/>
              </a:ext>
            </a:extLst>
          </p:cNvPr>
          <p:cNvSpPr txBox="1"/>
          <p:nvPr/>
        </p:nvSpPr>
        <p:spPr>
          <a:xfrm>
            <a:off x="4509806" y="4953774"/>
            <a:ext cx="6817507" cy="1200329"/>
          </a:xfrm>
          <a:prstGeom prst="rect">
            <a:avLst/>
          </a:prstGeom>
          <a:noFill/>
        </p:spPr>
        <p:txBody>
          <a:bodyPr wrap="none" rtlCol="0">
            <a:spAutoFit/>
          </a:bodyPr>
          <a:lstStyle/>
          <a:p>
            <a:r>
              <a:rPr lang="de-DE" sz="2400"/>
              <a:t>Beteiligte Nutzer: Entwickler von Embedded System</a:t>
            </a:r>
          </a:p>
          <a:p>
            <a:r>
              <a:rPr lang="de-DE" sz="2400"/>
              <a:t>Zielsetzung: 	</a:t>
            </a:r>
            <a:r>
              <a:rPr lang="de-DE" sz="2400">
                <a:latin typeface="Verdana" panose="020B0604030504040204" pitchFamily="34" charset="0"/>
                <a:ea typeface="Verdana" panose="020B0604030504040204" pitchFamily="34" charset="0"/>
              </a:rPr>
              <a:t>● </a:t>
            </a:r>
            <a:r>
              <a:rPr lang="de-DE" sz="2400"/>
              <a:t>Support für TCP/IP und </a:t>
            </a:r>
            <a:r>
              <a:rPr lang="de-DE" sz="2400" err="1"/>
              <a:t>Websockets</a:t>
            </a:r>
            <a:endParaRPr lang="de-DE" sz="2400"/>
          </a:p>
          <a:p>
            <a:pPr lvl="2"/>
            <a:r>
              <a:rPr lang="de-DE" sz="2400"/>
              <a:t>	</a:t>
            </a:r>
            <a:r>
              <a:rPr lang="de-DE" sz="2400">
                <a:latin typeface="Verdana" panose="020B0604030504040204" pitchFamily="34" charset="0"/>
                <a:ea typeface="Verdana" panose="020B0604030504040204" pitchFamily="34" charset="0"/>
              </a:rPr>
              <a:t>● </a:t>
            </a:r>
            <a:r>
              <a:rPr lang="de-DE" sz="2400" err="1"/>
              <a:t>lwIP</a:t>
            </a:r>
            <a:r>
              <a:rPr lang="de-DE" sz="2400"/>
              <a:t> ist auf CPU lauffähig</a:t>
            </a:r>
          </a:p>
        </p:txBody>
      </p:sp>
      <p:cxnSp>
        <p:nvCxnSpPr>
          <p:cNvPr id="8" name="Gerader Verbinder 7">
            <a:extLst>
              <a:ext uri="{FF2B5EF4-FFF2-40B4-BE49-F238E27FC236}">
                <a16:creationId xmlns:a16="http://schemas.microsoft.com/office/drawing/2014/main" id="{7102F055-FF8F-496E-BC9C-43153FE543F3}"/>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1" name="Ellipse 11">
            <a:extLst>
              <a:ext uri="{FF2B5EF4-FFF2-40B4-BE49-F238E27FC236}">
                <a16:creationId xmlns:a16="http://schemas.microsoft.com/office/drawing/2014/main" id="{F5164AF3-C6B2-4BEF-B378-BD3DA4E9ED17}"/>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35436D9A-BF09-486E-ACF5-9949DDBF1CE8}"/>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C5AFFF4A-B4E2-406A-85AC-113D32FC1F06}"/>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649358AC-9FA9-4204-9584-3E3C202353FF}"/>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1">
            <a:extLst>
              <a:ext uri="{FF2B5EF4-FFF2-40B4-BE49-F238E27FC236}">
                <a16:creationId xmlns:a16="http://schemas.microsoft.com/office/drawing/2014/main" id="{6C5E2977-923D-465F-B12A-725EC970800C}"/>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33FFEEB0-D889-4A73-B5AC-08DA523D1CC0}"/>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1">
            <a:extLst>
              <a:ext uri="{FF2B5EF4-FFF2-40B4-BE49-F238E27FC236}">
                <a16:creationId xmlns:a16="http://schemas.microsoft.com/office/drawing/2014/main" id="{C50C0AC1-851B-433F-B965-6C77E7F63904}"/>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EBC11378-34FA-4165-825A-AD6ADF1E4845}"/>
              </a:ext>
            </a:extLst>
          </p:cNvPr>
          <p:cNvSpPr/>
          <p:nvPr/>
        </p:nvSpPr>
        <p:spPr>
          <a:xfrm>
            <a:off x="147600" y="157611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8D690BA4-A659-42B1-8FD6-E6020B72838E}"/>
              </a:ext>
            </a:extLst>
          </p:cNvPr>
          <p:cNvSpPr/>
          <p:nvPr/>
        </p:nvSpPr>
        <p:spPr>
          <a:xfrm>
            <a:off x="148560" y="120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39830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BEF49C-9A74-47E5-BEA8-0F56E53ACD27}"/>
              </a:ext>
            </a:extLst>
          </p:cNvPr>
          <p:cNvSpPr>
            <a:spLocks noGrp="1"/>
          </p:cNvSpPr>
          <p:nvPr>
            <p:ph type="title"/>
          </p:nvPr>
        </p:nvSpPr>
        <p:spPr>
          <a:xfrm>
            <a:off x="838200" y="365125"/>
            <a:ext cx="10515600" cy="1325563"/>
          </a:xfrm>
        </p:spPr>
        <p:txBody>
          <a:bodyPr/>
          <a:lstStyle/>
          <a:p>
            <a:r>
              <a:rPr lang="de-DE" sz="5400" b="1"/>
              <a:t>WEBSOCKETS IM LWIP HTTP SERVER </a:t>
            </a:r>
          </a:p>
        </p:txBody>
      </p:sp>
      <p:sp>
        <p:nvSpPr>
          <p:cNvPr id="4" name="Textfeld 3">
            <a:extLst>
              <a:ext uri="{FF2B5EF4-FFF2-40B4-BE49-F238E27FC236}">
                <a16:creationId xmlns:a16="http://schemas.microsoft.com/office/drawing/2014/main" id="{EFBBD174-C394-4AA1-9756-7422815033CF}"/>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pic>
        <p:nvPicPr>
          <p:cNvPr id="1026" name="Picture 2">
            <a:extLst>
              <a:ext uri="{FF2B5EF4-FFF2-40B4-BE49-F238E27FC236}">
                <a16:creationId xmlns:a16="http://schemas.microsoft.com/office/drawing/2014/main" id="{A6B07CCD-D2CC-42B8-93BA-AB79E27EC9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68655"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9BA4BE39-D5CC-4407-B8B9-8C17DDB719B4}"/>
              </a:ext>
            </a:extLst>
          </p:cNvPr>
          <p:cNvSpPr txBox="1"/>
          <p:nvPr/>
        </p:nvSpPr>
        <p:spPr>
          <a:xfrm>
            <a:off x="838200" y="5964637"/>
            <a:ext cx="4968655" cy="230832"/>
          </a:xfrm>
          <a:prstGeom prst="rect">
            <a:avLst/>
          </a:prstGeom>
          <a:noFill/>
        </p:spPr>
        <p:txBody>
          <a:bodyPr wrap="square">
            <a:spAutoFit/>
          </a:bodyPr>
          <a:lstStyle/>
          <a:p>
            <a:r>
              <a:rPr lang="de-DE" altLang="zh-CN" sz="900" err="1">
                <a:hlinkClick r:id="rId4"/>
              </a:rPr>
              <a:t>LwIP</a:t>
            </a:r>
            <a:r>
              <a:rPr lang="zh-CN" altLang="de-DE" sz="900">
                <a:hlinkClick r:id="rId4"/>
              </a:rPr>
              <a:t>协议栈粗解 </a:t>
            </a:r>
            <a:r>
              <a:rPr lang="de-DE" altLang="zh-CN" sz="900">
                <a:hlinkClick r:id="rId4"/>
              </a:rPr>
              <a:t>- </a:t>
            </a:r>
            <a:r>
              <a:rPr lang="zh-CN" altLang="de-DE" sz="900">
                <a:hlinkClick r:id="rId4"/>
              </a:rPr>
              <a:t>知乎 </a:t>
            </a:r>
            <a:r>
              <a:rPr lang="de-DE" altLang="zh-CN" sz="900">
                <a:hlinkClick r:id="rId4"/>
              </a:rPr>
              <a:t>(zhihu.com)</a:t>
            </a:r>
            <a:endParaRPr lang="de-DE" sz="900"/>
          </a:p>
        </p:txBody>
      </p:sp>
      <p:sp>
        <p:nvSpPr>
          <p:cNvPr id="11" name="Textfeld 10">
            <a:extLst>
              <a:ext uri="{FF2B5EF4-FFF2-40B4-BE49-F238E27FC236}">
                <a16:creationId xmlns:a16="http://schemas.microsoft.com/office/drawing/2014/main" id="{8C0CABCE-9729-4340-BE4A-358949FD759E}"/>
              </a:ext>
            </a:extLst>
          </p:cNvPr>
          <p:cNvSpPr txBox="1"/>
          <p:nvPr/>
        </p:nvSpPr>
        <p:spPr>
          <a:xfrm>
            <a:off x="7040286" y="5964637"/>
            <a:ext cx="3162691" cy="230832"/>
          </a:xfrm>
          <a:prstGeom prst="rect">
            <a:avLst/>
          </a:prstGeom>
          <a:noFill/>
        </p:spPr>
        <p:txBody>
          <a:bodyPr wrap="square">
            <a:spAutoFit/>
          </a:bodyPr>
          <a:lstStyle/>
          <a:p>
            <a:r>
              <a:rPr lang="de-DE" sz="900">
                <a:hlinkClick r:id="rId5"/>
              </a:rPr>
              <a:t>Intel | Rechenzentrumslösungen, IoT und PC-Innovation</a:t>
            </a:r>
            <a:endParaRPr lang="de-DE" sz="900"/>
          </a:p>
        </p:txBody>
      </p:sp>
      <p:sp>
        <p:nvSpPr>
          <p:cNvPr id="19" name="Textfeld 18">
            <a:extLst>
              <a:ext uri="{FF2B5EF4-FFF2-40B4-BE49-F238E27FC236}">
                <a16:creationId xmlns:a16="http://schemas.microsoft.com/office/drawing/2014/main" id="{92F382EB-2698-4AE3-8689-76B65CE3AAFD}"/>
              </a:ext>
            </a:extLst>
          </p:cNvPr>
          <p:cNvSpPr txBox="1"/>
          <p:nvPr/>
        </p:nvSpPr>
        <p:spPr>
          <a:xfrm>
            <a:off x="7040285" y="6098776"/>
            <a:ext cx="3162691" cy="230832"/>
          </a:xfrm>
          <a:prstGeom prst="rect">
            <a:avLst/>
          </a:prstGeom>
          <a:noFill/>
        </p:spPr>
        <p:txBody>
          <a:bodyPr wrap="square">
            <a:spAutoFit/>
          </a:bodyPr>
          <a:lstStyle/>
          <a:p>
            <a:r>
              <a:rPr lang="de-DE" sz="900" err="1">
                <a:hlinkClick r:id="rId6"/>
              </a:rPr>
              <a:t>Xilinx</a:t>
            </a:r>
            <a:r>
              <a:rPr lang="de-DE" sz="900">
                <a:hlinkClick r:id="rId6"/>
              </a:rPr>
              <a:t> - </a:t>
            </a:r>
            <a:r>
              <a:rPr lang="de-DE" sz="900" err="1">
                <a:hlinkClick r:id="rId6"/>
              </a:rPr>
              <a:t>Adaptable</a:t>
            </a:r>
            <a:r>
              <a:rPr lang="de-DE" sz="900">
                <a:hlinkClick r:id="rId6"/>
              </a:rPr>
              <a:t>. Intelligent.</a:t>
            </a:r>
            <a:endParaRPr lang="de-DE" sz="900"/>
          </a:p>
        </p:txBody>
      </p:sp>
      <p:grpSp>
        <p:nvGrpSpPr>
          <p:cNvPr id="24" name="Gruppieren 23">
            <a:extLst>
              <a:ext uri="{FF2B5EF4-FFF2-40B4-BE49-F238E27FC236}">
                <a16:creationId xmlns:a16="http://schemas.microsoft.com/office/drawing/2014/main" id="{E43CD1C5-71EC-4B1C-BB00-55F5529E774E}"/>
              </a:ext>
            </a:extLst>
          </p:cNvPr>
          <p:cNvGrpSpPr>
            <a:grpSpLocks noChangeAspect="1"/>
          </p:cNvGrpSpPr>
          <p:nvPr/>
        </p:nvGrpSpPr>
        <p:grpSpPr>
          <a:xfrm>
            <a:off x="7536043" y="2408568"/>
            <a:ext cx="2222418" cy="2915578"/>
            <a:chOff x="6282280" y="3284612"/>
            <a:chExt cx="2324392" cy="3049357"/>
          </a:xfrm>
        </p:grpSpPr>
        <p:sp>
          <p:nvSpPr>
            <p:cNvPr id="22" name="Rechteck: abgerundete Ecken 21">
              <a:extLst>
                <a:ext uri="{FF2B5EF4-FFF2-40B4-BE49-F238E27FC236}">
                  <a16:creationId xmlns:a16="http://schemas.microsoft.com/office/drawing/2014/main" id="{99B19DE3-4C92-477E-9B0A-2347C02709CC}"/>
                </a:ext>
              </a:extLst>
            </p:cNvPr>
            <p:cNvSpPr/>
            <p:nvPr/>
          </p:nvSpPr>
          <p:spPr>
            <a:xfrm>
              <a:off x="6282280" y="3284612"/>
              <a:ext cx="2324392" cy="3049357"/>
            </a:xfrm>
            <a:prstGeom prst="roundRect">
              <a:avLst/>
            </a:prstGeom>
            <a:solidFill>
              <a:schemeClr val="bg1">
                <a:lumMod val="75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extLst>
                <a:ext uri="{FF2B5EF4-FFF2-40B4-BE49-F238E27FC236}">
                  <a16:creationId xmlns:a16="http://schemas.microsoft.com/office/drawing/2014/main" id="{71614E73-266E-4E12-98E5-0C22AEC230D0}"/>
                </a:ext>
              </a:extLst>
            </p:cNvPr>
            <p:cNvPicPr>
              <a:picLocks noChangeAspect="1"/>
            </p:cNvPicPr>
            <p:nvPr/>
          </p:nvPicPr>
          <p:blipFill>
            <a:blip r:embed="rId7"/>
            <a:stretch>
              <a:fillRect/>
            </a:stretch>
          </p:blipFill>
          <p:spPr>
            <a:xfrm>
              <a:off x="6507639" y="5594620"/>
              <a:ext cx="1988957" cy="384531"/>
            </a:xfrm>
            <a:prstGeom prst="rect">
              <a:avLst/>
            </a:prstGeom>
          </p:spPr>
        </p:pic>
        <p:pic>
          <p:nvPicPr>
            <p:cNvPr id="18" name="Grafik 17">
              <a:extLst>
                <a:ext uri="{FF2B5EF4-FFF2-40B4-BE49-F238E27FC236}">
                  <a16:creationId xmlns:a16="http://schemas.microsoft.com/office/drawing/2014/main" id="{AB65A386-85B3-4A4C-B2F1-388A8E1512F6}"/>
                </a:ext>
              </a:extLst>
            </p:cNvPr>
            <p:cNvPicPr>
              <a:picLocks noChangeAspect="1"/>
            </p:cNvPicPr>
            <p:nvPr/>
          </p:nvPicPr>
          <p:blipFill>
            <a:blip r:embed="rId8"/>
            <a:stretch>
              <a:fillRect/>
            </a:stretch>
          </p:blipFill>
          <p:spPr>
            <a:xfrm>
              <a:off x="6541618" y="3594626"/>
              <a:ext cx="1787064" cy="702912"/>
            </a:xfrm>
            <a:prstGeom prst="rect">
              <a:avLst/>
            </a:prstGeom>
          </p:spPr>
        </p:pic>
        <p:pic>
          <p:nvPicPr>
            <p:cNvPr id="20" name="Grafik 19">
              <a:extLst>
                <a:ext uri="{FF2B5EF4-FFF2-40B4-BE49-F238E27FC236}">
                  <a16:creationId xmlns:a16="http://schemas.microsoft.com/office/drawing/2014/main" id="{7F320540-572A-43E9-979A-D0D7287D4DD1}"/>
                </a:ext>
              </a:extLst>
            </p:cNvPr>
            <p:cNvPicPr>
              <a:picLocks noChangeAspect="1"/>
            </p:cNvPicPr>
            <p:nvPr/>
          </p:nvPicPr>
          <p:blipFill>
            <a:blip r:embed="rId9"/>
            <a:stretch>
              <a:fillRect/>
            </a:stretch>
          </p:blipFill>
          <p:spPr>
            <a:xfrm>
              <a:off x="6491976" y="4569841"/>
              <a:ext cx="1905000" cy="752475"/>
            </a:xfrm>
            <a:prstGeom prst="rect">
              <a:avLst/>
            </a:prstGeom>
          </p:spPr>
        </p:pic>
      </p:grpSp>
      <p:sp>
        <p:nvSpPr>
          <p:cNvPr id="23" name="Textfeld 22">
            <a:extLst>
              <a:ext uri="{FF2B5EF4-FFF2-40B4-BE49-F238E27FC236}">
                <a16:creationId xmlns:a16="http://schemas.microsoft.com/office/drawing/2014/main" id="{17004FF8-7BBD-478D-A1EC-664852512FB2}"/>
              </a:ext>
            </a:extLst>
          </p:cNvPr>
          <p:cNvSpPr txBox="1"/>
          <p:nvPr/>
        </p:nvSpPr>
        <p:spPr>
          <a:xfrm>
            <a:off x="7040285" y="6248740"/>
            <a:ext cx="3162691" cy="230832"/>
          </a:xfrm>
          <a:prstGeom prst="rect">
            <a:avLst/>
          </a:prstGeom>
          <a:noFill/>
        </p:spPr>
        <p:txBody>
          <a:bodyPr wrap="square">
            <a:spAutoFit/>
          </a:bodyPr>
          <a:lstStyle/>
          <a:p>
            <a:r>
              <a:rPr lang="en-US" sz="900">
                <a:hlinkClick r:id="rId10"/>
              </a:rPr>
              <a:t>Mixed-signal and digital signal processing ICs | Analog Devices</a:t>
            </a:r>
            <a:endParaRPr lang="de-DE" sz="900"/>
          </a:p>
        </p:txBody>
      </p:sp>
      <p:cxnSp>
        <p:nvCxnSpPr>
          <p:cNvPr id="16" name="Gerader Verbinder 15">
            <a:extLst>
              <a:ext uri="{FF2B5EF4-FFF2-40B4-BE49-F238E27FC236}">
                <a16:creationId xmlns:a16="http://schemas.microsoft.com/office/drawing/2014/main" id="{07BD3071-2943-427C-A101-4CA434609CDA}"/>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25" name="Ellipse 11">
            <a:extLst>
              <a:ext uri="{FF2B5EF4-FFF2-40B4-BE49-F238E27FC236}">
                <a16:creationId xmlns:a16="http://schemas.microsoft.com/office/drawing/2014/main" id="{23F06576-B842-4374-AA79-71D1BE837003}"/>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11">
            <a:extLst>
              <a:ext uri="{FF2B5EF4-FFF2-40B4-BE49-F238E27FC236}">
                <a16:creationId xmlns:a16="http://schemas.microsoft.com/office/drawing/2014/main" id="{F2B79D3E-7830-48CE-9FAA-564ED3B2E51D}"/>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11">
            <a:extLst>
              <a:ext uri="{FF2B5EF4-FFF2-40B4-BE49-F238E27FC236}">
                <a16:creationId xmlns:a16="http://schemas.microsoft.com/office/drawing/2014/main" id="{D6B9F240-DA94-4F81-86C5-79DB5752BFA7}"/>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11">
            <a:extLst>
              <a:ext uri="{FF2B5EF4-FFF2-40B4-BE49-F238E27FC236}">
                <a16:creationId xmlns:a16="http://schemas.microsoft.com/office/drawing/2014/main" id="{D3FA81CC-9F07-45C8-9344-9369B58B01CF}"/>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11">
            <a:extLst>
              <a:ext uri="{FF2B5EF4-FFF2-40B4-BE49-F238E27FC236}">
                <a16:creationId xmlns:a16="http://schemas.microsoft.com/office/drawing/2014/main" id="{E92F2DA4-5AEB-4D5B-9968-94A4CEFDB893}"/>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11">
            <a:extLst>
              <a:ext uri="{FF2B5EF4-FFF2-40B4-BE49-F238E27FC236}">
                <a16:creationId xmlns:a16="http://schemas.microsoft.com/office/drawing/2014/main" id="{4E218B74-5243-415B-9655-E58BE56AEFC7}"/>
              </a:ext>
            </a:extLst>
          </p:cNvPr>
          <p:cNvSpPr/>
          <p:nvPr/>
        </p:nvSpPr>
        <p:spPr>
          <a:xfrm>
            <a:off x="147600" y="228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11">
            <a:extLst>
              <a:ext uri="{FF2B5EF4-FFF2-40B4-BE49-F238E27FC236}">
                <a16:creationId xmlns:a16="http://schemas.microsoft.com/office/drawing/2014/main" id="{19D9E93B-98EB-420F-9357-38A238F52743}"/>
              </a:ext>
            </a:extLst>
          </p:cNvPr>
          <p:cNvSpPr/>
          <p:nvPr/>
        </p:nvSpPr>
        <p:spPr>
          <a:xfrm>
            <a:off x="147600" y="1927991"/>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E6E5A29A-75DA-40A7-9FF3-18AE87E100B5}"/>
              </a:ext>
            </a:extLst>
          </p:cNvPr>
          <p:cNvSpPr/>
          <p:nvPr/>
        </p:nvSpPr>
        <p:spPr>
          <a:xfrm>
            <a:off x="148560" y="156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52856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8D95F-1980-426E-9C4C-B2B524762F9F}"/>
              </a:ext>
            </a:extLst>
          </p:cNvPr>
          <p:cNvSpPr>
            <a:spLocks noGrp="1"/>
          </p:cNvSpPr>
          <p:nvPr>
            <p:ph type="title"/>
          </p:nvPr>
        </p:nvSpPr>
        <p:spPr/>
        <p:txBody>
          <a:bodyPr/>
          <a:lstStyle/>
          <a:p>
            <a:r>
              <a:rPr lang="de-DE" sz="5400" b="1"/>
              <a:t>SYSTEMARCHITEKTUR</a:t>
            </a:r>
          </a:p>
        </p:txBody>
      </p:sp>
      <p:sp>
        <p:nvSpPr>
          <p:cNvPr id="4" name="Textfeld 3">
            <a:extLst>
              <a:ext uri="{FF2B5EF4-FFF2-40B4-BE49-F238E27FC236}">
                <a16:creationId xmlns:a16="http://schemas.microsoft.com/office/drawing/2014/main" id="{7904228C-2749-49A4-BDAE-05A08DDAA8DA}"/>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pic>
        <p:nvPicPr>
          <p:cNvPr id="5" name="Grafik 4">
            <a:extLst>
              <a:ext uri="{FF2B5EF4-FFF2-40B4-BE49-F238E27FC236}">
                <a16:creationId xmlns:a16="http://schemas.microsoft.com/office/drawing/2014/main" id="{498ADD88-7C60-4287-8469-ED9DD450D546}"/>
              </a:ext>
            </a:extLst>
          </p:cNvPr>
          <p:cNvPicPr>
            <a:picLocks noChangeAspect="1"/>
          </p:cNvPicPr>
          <p:nvPr/>
        </p:nvPicPr>
        <p:blipFill>
          <a:blip r:embed="rId3"/>
          <a:stretch>
            <a:fillRect/>
          </a:stretch>
        </p:blipFill>
        <p:spPr>
          <a:xfrm>
            <a:off x="4541653" y="2931608"/>
            <a:ext cx="3108691" cy="3557060"/>
          </a:xfrm>
          <a:prstGeom prst="rect">
            <a:avLst/>
          </a:prstGeom>
        </p:spPr>
      </p:pic>
      <p:pic>
        <p:nvPicPr>
          <p:cNvPr id="12" name="Grafik 11">
            <a:extLst>
              <a:ext uri="{FF2B5EF4-FFF2-40B4-BE49-F238E27FC236}">
                <a16:creationId xmlns:a16="http://schemas.microsoft.com/office/drawing/2014/main" id="{B5EC90F6-2066-4874-9F3A-A56A104413C9}"/>
              </a:ext>
            </a:extLst>
          </p:cNvPr>
          <p:cNvPicPr>
            <a:picLocks noChangeAspect="1"/>
          </p:cNvPicPr>
          <p:nvPr/>
        </p:nvPicPr>
        <p:blipFill>
          <a:blip r:embed="rId4"/>
          <a:stretch>
            <a:fillRect/>
          </a:stretch>
        </p:blipFill>
        <p:spPr>
          <a:xfrm>
            <a:off x="1980843" y="1690688"/>
            <a:ext cx="8230313" cy="1054699"/>
          </a:xfrm>
          <a:prstGeom prst="rect">
            <a:avLst/>
          </a:prstGeom>
        </p:spPr>
      </p:pic>
      <p:cxnSp>
        <p:nvCxnSpPr>
          <p:cNvPr id="7" name="Gerader Verbinder 6">
            <a:extLst>
              <a:ext uri="{FF2B5EF4-FFF2-40B4-BE49-F238E27FC236}">
                <a16:creationId xmlns:a16="http://schemas.microsoft.com/office/drawing/2014/main" id="{25C163D5-9CF1-4716-BDCB-813690F7D2DA}"/>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0" name="Ellipse 11">
            <a:extLst>
              <a:ext uri="{FF2B5EF4-FFF2-40B4-BE49-F238E27FC236}">
                <a16:creationId xmlns:a16="http://schemas.microsoft.com/office/drawing/2014/main" id="{CD099C78-05A7-4EFB-82BF-A6FD90D072D6}"/>
              </a:ext>
            </a:extLst>
          </p:cNvPr>
          <p:cNvSpPr/>
          <p:nvPr/>
        </p:nvSpPr>
        <p:spPr>
          <a:xfrm>
            <a:off x="147455"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7F7B855E-308E-4C8C-A8AE-AAE79BAAC72C}"/>
              </a:ext>
            </a:extLst>
          </p:cNvPr>
          <p:cNvSpPr/>
          <p:nvPr/>
        </p:nvSpPr>
        <p:spPr>
          <a:xfrm>
            <a:off x="14635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1EB5949F-77BF-4A2C-8224-50FACB1A6AC6}"/>
              </a:ext>
            </a:extLst>
          </p:cNvPr>
          <p:cNvSpPr/>
          <p:nvPr/>
        </p:nvSpPr>
        <p:spPr>
          <a:xfrm>
            <a:off x="14635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8C6FBB95-9612-4C9E-803E-D7C034AE8133}"/>
              </a:ext>
            </a:extLst>
          </p:cNvPr>
          <p:cNvSpPr/>
          <p:nvPr/>
        </p:nvSpPr>
        <p:spPr>
          <a:xfrm>
            <a:off x="14635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1">
            <a:extLst>
              <a:ext uri="{FF2B5EF4-FFF2-40B4-BE49-F238E27FC236}">
                <a16:creationId xmlns:a16="http://schemas.microsoft.com/office/drawing/2014/main" id="{B11C4652-3554-4227-A056-000CBC867DB1}"/>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1">
            <a:extLst>
              <a:ext uri="{FF2B5EF4-FFF2-40B4-BE49-F238E27FC236}">
                <a16:creationId xmlns:a16="http://schemas.microsoft.com/office/drawing/2014/main" id="{7376AA6A-6198-41B8-9A31-B74F35A58511}"/>
              </a:ext>
            </a:extLst>
          </p:cNvPr>
          <p:cNvSpPr/>
          <p:nvPr/>
        </p:nvSpPr>
        <p:spPr>
          <a:xfrm>
            <a:off x="147600" y="2289600"/>
            <a:ext cx="46675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B764A9E-1860-4FBF-82A5-AEB3615DCD65}"/>
              </a:ext>
            </a:extLst>
          </p:cNvPr>
          <p:cNvSpPr/>
          <p:nvPr/>
        </p:nvSpPr>
        <p:spPr>
          <a:xfrm>
            <a:off x="148560" y="192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4300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CFDC0-5DE2-410C-961A-B89176639397}"/>
              </a:ext>
            </a:extLst>
          </p:cNvPr>
          <p:cNvSpPr>
            <a:spLocks noGrp="1"/>
          </p:cNvSpPr>
          <p:nvPr>
            <p:ph type="title"/>
          </p:nvPr>
        </p:nvSpPr>
        <p:spPr/>
        <p:txBody>
          <a:bodyPr/>
          <a:lstStyle/>
          <a:p>
            <a:r>
              <a:rPr lang="de-DE" sz="5400" b="1"/>
              <a:t>FUNKTIONALE ANFORDERUNGEN</a:t>
            </a:r>
          </a:p>
        </p:txBody>
      </p:sp>
      <p:sp>
        <p:nvSpPr>
          <p:cNvPr id="4" name="Textfeld 3">
            <a:extLst>
              <a:ext uri="{FF2B5EF4-FFF2-40B4-BE49-F238E27FC236}">
                <a16:creationId xmlns:a16="http://schemas.microsoft.com/office/drawing/2014/main" id="{42EEF7A8-BD98-4490-8838-2CF3D5B4C738}"/>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5866BF4A-F283-4EF4-92EA-27F2B1E24C51}"/>
              </a:ext>
            </a:extLst>
          </p:cNvPr>
          <p:cNvCxnSpPr>
            <a:cxnSpLocks/>
          </p:cNvCxnSpPr>
          <p:nvPr/>
        </p:nvCxnSpPr>
        <p:spPr>
          <a:xfrm flipV="1">
            <a:off x="838199" y="545090"/>
            <a:ext cx="0" cy="90000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9" name="Diagramm 8">
            <a:extLst>
              <a:ext uri="{FF2B5EF4-FFF2-40B4-BE49-F238E27FC236}">
                <a16:creationId xmlns:a16="http://schemas.microsoft.com/office/drawing/2014/main" id="{60A33CBF-DE16-4C1D-BF35-F06D1970B5CF}"/>
              </a:ext>
            </a:extLst>
          </p:cNvPr>
          <p:cNvGraphicFramePr/>
          <p:nvPr>
            <p:extLst>
              <p:ext uri="{D42A27DB-BD31-4B8C-83A1-F6EECF244321}">
                <p14:modId xmlns:p14="http://schemas.microsoft.com/office/powerpoint/2010/main" val="3374868682"/>
              </p:ext>
            </p:extLst>
          </p:nvPr>
        </p:nvGraphicFramePr>
        <p:xfrm>
          <a:off x="838199" y="1095518"/>
          <a:ext cx="9270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llipse 11">
            <a:extLst>
              <a:ext uri="{FF2B5EF4-FFF2-40B4-BE49-F238E27FC236}">
                <a16:creationId xmlns:a16="http://schemas.microsoft.com/office/drawing/2014/main" id="{E69DD1C9-2B33-4DCC-B4D3-77F14063339E}"/>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1">
            <a:extLst>
              <a:ext uri="{FF2B5EF4-FFF2-40B4-BE49-F238E27FC236}">
                <a16:creationId xmlns:a16="http://schemas.microsoft.com/office/drawing/2014/main" id="{786167EF-794B-41F1-B090-CCD6CD4EA0F0}"/>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4881C562-1A3C-44F7-A83C-4A8A676C8599}"/>
              </a:ext>
            </a:extLst>
          </p:cNvPr>
          <p:cNvSpPr/>
          <p:nvPr/>
        </p:nvSpPr>
        <p:spPr>
          <a:xfrm>
            <a:off x="14760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1">
            <a:extLst>
              <a:ext uri="{FF2B5EF4-FFF2-40B4-BE49-F238E27FC236}">
                <a16:creationId xmlns:a16="http://schemas.microsoft.com/office/drawing/2014/main" id="{5EB17F7C-757F-444B-A280-3E5862DE5F37}"/>
              </a:ext>
            </a:extLst>
          </p:cNvPr>
          <p:cNvSpPr/>
          <p:nvPr/>
        </p:nvSpPr>
        <p:spPr>
          <a:xfrm>
            <a:off x="14760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1">
            <a:extLst>
              <a:ext uri="{FF2B5EF4-FFF2-40B4-BE49-F238E27FC236}">
                <a16:creationId xmlns:a16="http://schemas.microsoft.com/office/drawing/2014/main" id="{2C2C7C17-2BB7-45AA-849B-7D2A3E4A0427}"/>
              </a:ext>
            </a:extLst>
          </p:cNvPr>
          <p:cNvSpPr/>
          <p:nvPr/>
        </p:nvSpPr>
        <p:spPr>
          <a:xfrm>
            <a:off x="147600" y="264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AA5EE8F0-FC60-4D7F-86F3-7A49C737DDED}"/>
              </a:ext>
            </a:extLst>
          </p:cNvPr>
          <p:cNvSpPr/>
          <p:nvPr/>
        </p:nvSpPr>
        <p:spPr>
          <a:xfrm>
            <a:off x="147600" y="228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56033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CFDC0-5DE2-410C-961A-B89176639397}"/>
              </a:ext>
            </a:extLst>
          </p:cNvPr>
          <p:cNvSpPr>
            <a:spLocks noGrp="1"/>
          </p:cNvSpPr>
          <p:nvPr>
            <p:ph type="title"/>
          </p:nvPr>
        </p:nvSpPr>
        <p:spPr>
          <a:xfrm>
            <a:off x="838200" y="365125"/>
            <a:ext cx="10601960" cy="1325563"/>
          </a:xfrm>
        </p:spPr>
        <p:txBody>
          <a:bodyPr>
            <a:noAutofit/>
          </a:bodyPr>
          <a:lstStyle/>
          <a:p>
            <a:r>
              <a:rPr lang="de-DE" sz="5400" b="1"/>
              <a:t>NICHTFUNKTIONAL ANFORDERUNGEN</a:t>
            </a:r>
          </a:p>
        </p:txBody>
      </p:sp>
      <p:sp>
        <p:nvSpPr>
          <p:cNvPr id="4" name="Textfeld 3">
            <a:extLst>
              <a:ext uri="{FF2B5EF4-FFF2-40B4-BE49-F238E27FC236}">
                <a16:creationId xmlns:a16="http://schemas.microsoft.com/office/drawing/2014/main" id="{56001663-622C-4C67-88DB-B8EC87D385FB}"/>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cxnSp>
        <p:nvCxnSpPr>
          <p:cNvPr id="6" name="Gerader Verbinder 5">
            <a:extLst>
              <a:ext uri="{FF2B5EF4-FFF2-40B4-BE49-F238E27FC236}">
                <a16:creationId xmlns:a16="http://schemas.microsoft.com/office/drawing/2014/main" id="{6E25CDE1-697B-4F40-9BC5-079FB0A625C9}"/>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80377B8-6937-4A10-B113-37BF87377B97}"/>
              </a:ext>
            </a:extLst>
          </p:cNvPr>
          <p:cNvSpPr/>
          <p:nvPr/>
        </p:nvSpPr>
        <p:spPr>
          <a:xfrm>
            <a:off x="838199" y="2163450"/>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14C7D399-98CD-4188-92D8-D858A7DF117A}"/>
              </a:ext>
            </a:extLst>
          </p:cNvPr>
          <p:cNvGrpSpPr/>
          <p:nvPr/>
        </p:nvGrpSpPr>
        <p:grpSpPr>
          <a:xfrm>
            <a:off x="1301699" y="1840476"/>
            <a:ext cx="7005600" cy="529200"/>
            <a:chOff x="463500" y="960576"/>
            <a:chExt cx="6489000" cy="678960"/>
          </a:xfrm>
        </p:grpSpPr>
        <p:sp>
          <p:nvSpPr>
            <p:cNvPr id="22" name="Rectangle: Rounded Corners 21">
              <a:extLst>
                <a:ext uri="{FF2B5EF4-FFF2-40B4-BE49-F238E27FC236}">
                  <a16:creationId xmlns:a16="http://schemas.microsoft.com/office/drawing/2014/main" id="{CB05061E-4470-45FD-8DBA-B178A8E11FA5}"/>
                </a:ext>
              </a:extLst>
            </p:cNvPr>
            <p:cNvSpPr/>
            <p:nvPr/>
          </p:nvSpPr>
          <p:spPr>
            <a:xfrm>
              <a:off x="463500" y="960576"/>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3" name="Rectangle: Rounded Corners 5">
              <a:extLst>
                <a:ext uri="{FF2B5EF4-FFF2-40B4-BE49-F238E27FC236}">
                  <a16:creationId xmlns:a16="http://schemas.microsoft.com/office/drawing/2014/main" id="{1BB51F13-25F7-4E04-AECF-AC39A158E874}"/>
                </a:ext>
              </a:extLst>
            </p:cNvPr>
            <p:cNvSpPr txBox="1"/>
            <p:nvPr/>
          </p:nvSpPr>
          <p:spPr>
            <a:xfrm>
              <a:off x="496644" y="993720"/>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dirty="0">
                  <a:solidFill>
                    <a:schemeClr val="tx1"/>
                  </a:solidFill>
                </a:rPr>
                <a:t>/NF10/   Zusätzlich geschriebener Code sollte bei einem Minimum gehalten werden</a:t>
              </a:r>
            </a:p>
          </p:txBody>
        </p:sp>
      </p:grpSp>
      <p:sp>
        <p:nvSpPr>
          <p:cNvPr id="9" name="Rectangle 8">
            <a:extLst>
              <a:ext uri="{FF2B5EF4-FFF2-40B4-BE49-F238E27FC236}">
                <a16:creationId xmlns:a16="http://schemas.microsoft.com/office/drawing/2014/main" id="{BA806A11-12F3-448A-9F3D-64B2FAD844AA}"/>
              </a:ext>
            </a:extLst>
          </p:cNvPr>
          <p:cNvSpPr/>
          <p:nvPr/>
        </p:nvSpPr>
        <p:spPr>
          <a:xfrm>
            <a:off x="838199" y="3077132"/>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18262F6-8B29-4DB7-A900-300D5A9F3662}"/>
              </a:ext>
            </a:extLst>
          </p:cNvPr>
          <p:cNvGrpSpPr/>
          <p:nvPr/>
        </p:nvGrpSpPr>
        <p:grpSpPr>
          <a:xfrm>
            <a:off x="1287010" y="2737652"/>
            <a:ext cx="7005600" cy="529200"/>
            <a:chOff x="448811" y="1857752"/>
            <a:chExt cx="6489000" cy="678960"/>
          </a:xfrm>
        </p:grpSpPr>
        <p:sp>
          <p:nvSpPr>
            <p:cNvPr id="20" name="Rectangle: Rounded Corners 19">
              <a:extLst>
                <a:ext uri="{FF2B5EF4-FFF2-40B4-BE49-F238E27FC236}">
                  <a16:creationId xmlns:a16="http://schemas.microsoft.com/office/drawing/2014/main" id="{9532341A-36E8-4B48-98CB-3AC1A7F805AD}"/>
                </a:ext>
              </a:extLst>
            </p:cNvPr>
            <p:cNvSpPr/>
            <p:nvPr/>
          </p:nvSpPr>
          <p:spPr>
            <a:xfrm>
              <a:off x="448811" y="1857752"/>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Rectangle: Rounded Corners 8">
              <a:extLst>
                <a:ext uri="{FF2B5EF4-FFF2-40B4-BE49-F238E27FC236}">
                  <a16:creationId xmlns:a16="http://schemas.microsoft.com/office/drawing/2014/main" id="{00E9A149-4714-4353-BB5C-B910CBF08A43}"/>
                </a:ext>
              </a:extLst>
            </p:cNvPr>
            <p:cNvSpPr txBox="1"/>
            <p:nvPr/>
          </p:nvSpPr>
          <p:spPr>
            <a:xfrm>
              <a:off x="481955" y="1890896"/>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dirty="0">
                  <a:solidFill>
                    <a:schemeClr val="tx1"/>
                  </a:solidFill>
                </a:rPr>
                <a:t>/NF20/   Effizienter Code</a:t>
              </a:r>
            </a:p>
          </p:txBody>
        </p:sp>
      </p:grpSp>
      <p:sp>
        <p:nvSpPr>
          <p:cNvPr id="12" name="Rectangle 11">
            <a:extLst>
              <a:ext uri="{FF2B5EF4-FFF2-40B4-BE49-F238E27FC236}">
                <a16:creationId xmlns:a16="http://schemas.microsoft.com/office/drawing/2014/main" id="{DB74E022-5806-4D04-8E85-16364B4EE69F}"/>
              </a:ext>
            </a:extLst>
          </p:cNvPr>
          <p:cNvSpPr/>
          <p:nvPr/>
        </p:nvSpPr>
        <p:spPr>
          <a:xfrm>
            <a:off x="838199" y="3990813"/>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oup 12">
            <a:extLst>
              <a:ext uri="{FF2B5EF4-FFF2-40B4-BE49-F238E27FC236}">
                <a16:creationId xmlns:a16="http://schemas.microsoft.com/office/drawing/2014/main" id="{E74FBD9F-C169-4D83-BFCD-D9CFE733F23D}"/>
              </a:ext>
            </a:extLst>
          </p:cNvPr>
          <p:cNvGrpSpPr/>
          <p:nvPr/>
        </p:nvGrpSpPr>
        <p:grpSpPr>
          <a:xfrm>
            <a:off x="1287010" y="3666175"/>
            <a:ext cx="7005600" cy="529200"/>
            <a:chOff x="448811" y="2786275"/>
            <a:chExt cx="6489000" cy="678960"/>
          </a:xfrm>
        </p:grpSpPr>
        <p:sp>
          <p:nvSpPr>
            <p:cNvPr id="18" name="Rectangle: Rounded Corners 17">
              <a:extLst>
                <a:ext uri="{FF2B5EF4-FFF2-40B4-BE49-F238E27FC236}">
                  <a16:creationId xmlns:a16="http://schemas.microsoft.com/office/drawing/2014/main" id="{5D9E1BA4-2EDE-4AAB-9CF7-AD446675F8B2}"/>
                </a:ext>
              </a:extLst>
            </p:cNvPr>
            <p:cNvSpPr/>
            <p:nvPr/>
          </p:nvSpPr>
          <p:spPr>
            <a:xfrm>
              <a:off x="448811" y="2786275"/>
              <a:ext cx="6489000" cy="678960"/>
            </a:xfrm>
            <a:prstGeom prst="roundRect">
              <a:avLst/>
            </a:prstGeom>
            <a:solidFill>
              <a:schemeClr val="bg1"/>
            </a:solidFill>
            <a:ln w="38100">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Rectangle: Rounded Corners 11">
              <a:extLst>
                <a:ext uri="{FF2B5EF4-FFF2-40B4-BE49-F238E27FC236}">
                  <a16:creationId xmlns:a16="http://schemas.microsoft.com/office/drawing/2014/main" id="{25D5378C-F897-4741-942B-6E04FA679BCD}"/>
                </a:ext>
              </a:extLst>
            </p:cNvPr>
            <p:cNvSpPr txBox="1"/>
            <p:nvPr/>
          </p:nvSpPr>
          <p:spPr>
            <a:xfrm>
              <a:off x="481955" y="2819419"/>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dirty="0">
                  <a:solidFill>
                    <a:schemeClr val="tx1"/>
                  </a:solidFill>
                </a:rPr>
                <a:t>/NF30/   Intuitive GUI für Test-Client</a:t>
              </a:r>
            </a:p>
          </p:txBody>
        </p:sp>
      </p:grpSp>
      <p:sp>
        <p:nvSpPr>
          <p:cNvPr id="14" name="Rectangle 13">
            <a:extLst>
              <a:ext uri="{FF2B5EF4-FFF2-40B4-BE49-F238E27FC236}">
                <a16:creationId xmlns:a16="http://schemas.microsoft.com/office/drawing/2014/main" id="{953223C7-ED6C-4A32-BD42-B38D3E43D205}"/>
              </a:ext>
            </a:extLst>
          </p:cNvPr>
          <p:cNvSpPr/>
          <p:nvPr/>
        </p:nvSpPr>
        <p:spPr>
          <a:xfrm>
            <a:off x="838199" y="4904494"/>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5" name="Group 14">
            <a:extLst>
              <a:ext uri="{FF2B5EF4-FFF2-40B4-BE49-F238E27FC236}">
                <a16:creationId xmlns:a16="http://schemas.microsoft.com/office/drawing/2014/main" id="{655402DF-B7E3-4030-AD0C-810234406D04}"/>
              </a:ext>
            </a:extLst>
          </p:cNvPr>
          <p:cNvGrpSpPr/>
          <p:nvPr/>
        </p:nvGrpSpPr>
        <p:grpSpPr>
          <a:xfrm>
            <a:off x="1301699" y="4565014"/>
            <a:ext cx="7005600" cy="529200"/>
            <a:chOff x="463500" y="3685114"/>
            <a:chExt cx="6489000" cy="678960"/>
          </a:xfrm>
        </p:grpSpPr>
        <p:sp>
          <p:nvSpPr>
            <p:cNvPr id="16" name="Rectangle: Rounded Corners 15">
              <a:extLst>
                <a:ext uri="{FF2B5EF4-FFF2-40B4-BE49-F238E27FC236}">
                  <a16:creationId xmlns:a16="http://schemas.microsoft.com/office/drawing/2014/main" id="{BCFC777F-4958-4B14-9822-F1258377C393}"/>
                </a:ext>
              </a:extLst>
            </p:cNvPr>
            <p:cNvSpPr/>
            <p:nvPr/>
          </p:nvSpPr>
          <p:spPr>
            <a:xfrm>
              <a:off x="463500" y="3685114"/>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Rectangle: Rounded Corners 14">
              <a:extLst>
                <a:ext uri="{FF2B5EF4-FFF2-40B4-BE49-F238E27FC236}">
                  <a16:creationId xmlns:a16="http://schemas.microsoft.com/office/drawing/2014/main" id="{20D11541-F398-49FF-97C0-4CAAE3FBCFAD}"/>
                </a:ext>
              </a:extLst>
            </p:cNvPr>
            <p:cNvSpPr txBox="1"/>
            <p:nvPr/>
          </p:nvSpPr>
          <p:spPr>
            <a:xfrm>
              <a:off x="496644" y="3718258"/>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dirty="0">
                  <a:solidFill>
                    <a:schemeClr val="tx1"/>
                  </a:solidFill>
                </a:rPr>
                <a:t>/NF40/   Bestehen des </a:t>
              </a:r>
              <a:r>
                <a:rPr lang="de-DE" sz="1400" dirty="0" err="1">
                  <a:solidFill>
                    <a:schemeClr val="tx1"/>
                  </a:solidFill>
                </a:rPr>
                <a:t>Approval</a:t>
              </a:r>
              <a:r>
                <a:rPr lang="de-DE" sz="1400" dirty="0">
                  <a:solidFill>
                    <a:schemeClr val="tx1"/>
                  </a:solidFill>
                </a:rPr>
                <a:t> </a:t>
              </a:r>
              <a:r>
                <a:rPr lang="de-DE" sz="1400" dirty="0" err="1">
                  <a:solidFill>
                    <a:schemeClr val="tx1"/>
                  </a:solidFill>
                </a:rPr>
                <a:t>Process</a:t>
              </a:r>
              <a:endParaRPr lang="de-DE" sz="1400" dirty="0">
                <a:solidFill>
                  <a:schemeClr val="tx1"/>
                </a:solidFill>
              </a:endParaRPr>
            </a:p>
          </p:txBody>
        </p:sp>
      </p:grpSp>
      <p:sp>
        <p:nvSpPr>
          <p:cNvPr id="24" name="Rectangle 23">
            <a:extLst>
              <a:ext uri="{FF2B5EF4-FFF2-40B4-BE49-F238E27FC236}">
                <a16:creationId xmlns:a16="http://schemas.microsoft.com/office/drawing/2014/main" id="{0F2FB9E3-12BE-4772-A03C-D38F3829E8D5}"/>
              </a:ext>
            </a:extLst>
          </p:cNvPr>
          <p:cNvSpPr/>
          <p:nvPr/>
        </p:nvSpPr>
        <p:spPr>
          <a:xfrm>
            <a:off x="838199" y="5818175"/>
            <a:ext cx="9270000" cy="450001"/>
          </a:xfrm>
          <a:prstGeom prst="rect">
            <a:avLst/>
          </a:prstGeom>
          <a:ln w="19050">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3F11B13D-445B-4BE0-BF9C-1C83EBA1D1F1}"/>
              </a:ext>
            </a:extLst>
          </p:cNvPr>
          <p:cNvGrpSpPr/>
          <p:nvPr/>
        </p:nvGrpSpPr>
        <p:grpSpPr>
          <a:xfrm>
            <a:off x="1301699" y="5478695"/>
            <a:ext cx="7005600" cy="529200"/>
            <a:chOff x="463500" y="3685114"/>
            <a:chExt cx="6489000" cy="678960"/>
          </a:xfrm>
        </p:grpSpPr>
        <p:sp>
          <p:nvSpPr>
            <p:cNvPr id="26" name="Rectangle: Rounded Corners 25">
              <a:extLst>
                <a:ext uri="{FF2B5EF4-FFF2-40B4-BE49-F238E27FC236}">
                  <a16:creationId xmlns:a16="http://schemas.microsoft.com/office/drawing/2014/main" id="{38D4877B-9ED9-42B4-81CE-56FBF44FB187}"/>
                </a:ext>
              </a:extLst>
            </p:cNvPr>
            <p:cNvSpPr/>
            <p:nvPr/>
          </p:nvSpPr>
          <p:spPr>
            <a:xfrm>
              <a:off x="463500" y="3685114"/>
              <a:ext cx="6489000" cy="678960"/>
            </a:xfrm>
            <a:prstGeom prst="roundRect">
              <a:avLst/>
            </a:pr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ctangle: Rounded Corners 14">
              <a:extLst>
                <a:ext uri="{FF2B5EF4-FFF2-40B4-BE49-F238E27FC236}">
                  <a16:creationId xmlns:a16="http://schemas.microsoft.com/office/drawing/2014/main" id="{DC222731-7028-4167-B872-8A6E127EF1D7}"/>
                </a:ext>
              </a:extLst>
            </p:cNvPr>
            <p:cNvSpPr txBox="1"/>
            <p:nvPr/>
          </p:nvSpPr>
          <p:spPr>
            <a:xfrm>
              <a:off x="496644" y="3718258"/>
              <a:ext cx="6422712" cy="612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5269" tIns="0" rIns="245269" bIns="0" numCol="1" spcCol="1270" anchor="ctr" anchorCtr="0">
              <a:noAutofit/>
            </a:bodyPr>
            <a:lstStyle/>
            <a:p>
              <a:pPr lvl="0"/>
              <a:r>
                <a:rPr lang="de-DE" sz="1400" dirty="0">
                  <a:solidFill>
                    <a:schemeClr val="tx1"/>
                  </a:solidFill>
                </a:rPr>
                <a:t>/NF50/   </a:t>
              </a:r>
              <a:r>
                <a:rPr lang="de-DE" sz="1400" dirty="0" err="1">
                  <a:solidFill>
                    <a:schemeClr val="tx1"/>
                  </a:solidFill>
                </a:rPr>
                <a:t>Executable</a:t>
              </a:r>
              <a:r>
                <a:rPr lang="de-DE" sz="1400" dirty="0">
                  <a:solidFill>
                    <a:schemeClr val="tx1"/>
                  </a:solidFill>
                </a:rPr>
                <a:t> </a:t>
              </a:r>
              <a:r>
                <a:rPr lang="de-DE" sz="1400" dirty="0" err="1">
                  <a:solidFill>
                    <a:schemeClr val="tx1"/>
                  </a:solidFill>
                </a:rPr>
                <a:t>Program</a:t>
              </a:r>
              <a:endParaRPr lang="de-DE" sz="1400" dirty="0">
                <a:solidFill>
                  <a:schemeClr val="tx1"/>
                </a:solidFill>
              </a:endParaRPr>
            </a:p>
          </p:txBody>
        </p:sp>
      </p:grpSp>
      <p:sp>
        <p:nvSpPr>
          <p:cNvPr id="30" name="Ellipse 11">
            <a:extLst>
              <a:ext uri="{FF2B5EF4-FFF2-40B4-BE49-F238E27FC236}">
                <a16:creationId xmlns:a16="http://schemas.microsoft.com/office/drawing/2014/main" id="{DBE68B4A-A9D1-4E0A-A22A-AE958825147D}"/>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11">
            <a:extLst>
              <a:ext uri="{FF2B5EF4-FFF2-40B4-BE49-F238E27FC236}">
                <a16:creationId xmlns:a16="http://schemas.microsoft.com/office/drawing/2014/main" id="{3F4A46D4-675F-4FA3-A15E-340C6B6519AB}"/>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11">
            <a:extLst>
              <a:ext uri="{FF2B5EF4-FFF2-40B4-BE49-F238E27FC236}">
                <a16:creationId xmlns:a16="http://schemas.microsoft.com/office/drawing/2014/main" id="{7737097B-5D95-4F57-B602-C1B2B0EF19C8}"/>
              </a:ext>
            </a:extLst>
          </p:cNvPr>
          <p:cNvSpPr/>
          <p:nvPr/>
        </p:nvSpPr>
        <p:spPr>
          <a:xfrm>
            <a:off x="14760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11">
            <a:extLst>
              <a:ext uri="{FF2B5EF4-FFF2-40B4-BE49-F238E27FC236}">
                <a16:creationId xmlns:a16="http://schemas.microsoft.com/office/drawing/2014/main" id="{12954FAD-D7FA-41A7-BF61-2E34BCA604C8}"/>
              </a:ext>
            </a:extLst>
          </p:cNvPr>
          <p:cNvSpPr/>
          <p:nvPr/>
        </p:nvSpPr>
        <p:spPr>
          <a:xfrm>
            <a:off x="147600" y="300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8F02DE3A-7630-45A1-AA53-B3F96052A8C4}"/>
              </a:ext>
            </a:extLst>
          </p:cNvPr>
          <p:cNvSpPr/>
          <p:nvPr/>
        </p:nvSpPr>
        <p:spPr>
          <a:xfrm>
            <a:off x="147600" y="264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1171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1">
            <a:extLst>
              <a:ext uri="{FF2B5EF4-FFF2-40B4-BE49-F238E27FC236}">
                <a16:creationId xmlns:a16="http://schemas.microsoft.com/office/drawing/2014/main" id="{4CFD39F8-4CBB-4EE4-8478-BADE98CF2E40}"/>
              </a:ext>
            </a:extLst>
          </p:cNvPr>
          <p:cNvSpPr/>
          <p:nvPr/>
        </p:nvSpPr>
        <p:spPr>
          <a:xfrm>
            <a:off x="147600" y="4089600"/>
            <a:ext cx="468000" cy="46800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1">
            <a:extLst>
              <a:ext uri="{FF2B5EF4-FFF2-40B4-BE49-F238E27FC236}">
                <a16:creationId xmlns:a16="http://schemas.microsoft.com/office/drawing/2014/main" id="{65F52A42-A9AF-4503-8AF2-4EC1BBF45A1B}"/>
              </a:ext>
            </a:extLst>
          </p:cNvPr>
          <p:cNvSpPr/>
          <p:nvPr/>
        </p:nvSpPr>
        <p:spPr>
          <a:xfrm>
            <a:off x="147600" y="372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1">
            <a:extLst>
              <a:ext uri="{FF2B5EF4-FFF2-40B4-BE49-F238E27FC236}">
                <a16:creationId xmlns:a16="http://schemas.microsoft.com/office/drawing/2014/main" id="{CDFA100E-A128-4646-A86D-500F8424EF60}"/>
              </a:ext>
            </a:extLst>
          </p:cNvPr>
          <p:cNvSpPr/>
          <p:nvPr/>
        </p:nvSpPr>
        <p:spPr>
          <a:xfrm>
            <a:off x="147600" y="3369600"/>
            <a:ext cx="468000" cy="46800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1747C8D8-D661-4E78-B917-32AB748623DB}"/>
              </a:ext>
            </a:extLst>
          </p:cNvPr>
          <p:cNvSpPr>
            <a:spLocks noGrp="1"/>
          </p:cNvSpPr>
          <p:nvPr>
            <p:ph type="title"/>
          </p:nvPr>
        </p:nvSpPr>
        <p:spPr/>
        <p:txBody>
          <a:bodyPr/>
          <a:lstStyle/>
          <a:p>
            <a:r>
              <a:rPr lang="de-DE" sz="5400" b="1"/>
              <a:t>BUSINESS CASE</a:t>
            </a:r>
          </a:p>
        </p:txBody>
      </p:sp>
      <p:sp>
        <p:nvSpPr>
          <p:cNvPr id="4" name="Textfeld 3">
            <a:extLst>
              <a:ext uri="{FF2B5EF4-FFF2-40B4-BE49-F238E27FC236}">
                <a16:creationId xmlns:a16="http://schemas.microsoft.com/office/drawing/2014/main" id="{9F3249F3-F807-49E4-B25C-F8E254374BE1}"/>
              </a:ext>
            </a:extLst>
          </p:cNvPr>
          <p:cNvSpPr txBox="1"/>
          <p:nvPr/>
        </p:nvSpPr>
        <p:spPr>
          <a:xfrm>
            <a:off x="11335355" y="6488668"/>
            <a:ext cx="856645" cy="369332"/>
          </a:xfrm>
          <a:prstGeom prst="rect">
            <a:avLst/>
          </a:prstGeom>
          <a:noFill/>
        </p:spPr>
        <p:txBody>
          <a:bodyPr wrap="none" rtlCol="0">
            <a:spAutoFit/>
          </a:bodyPr>
          <a:lstStyle/>
          <a:p>
            <a:r>
              <a:rPr lang="de-DE">
                <a:solidFill>
                  <a:schemeClr val="bg1">
                    <a:lumMod val="50000"/>
                  </a:schemeClr>
                </a:solidFill>
              </a:rPr>
              <a:t>Team 4</a:t>
            </a:r>
          </a:p>
        </p:txBody>
      </p:sp>
      <p:pic>
        <p:nvPicPr>
          <p:cNvPr id="9" name="Inhaltsplatzhalter 8">
            <a:extLst>
              <a:ext uri="{FF2B5EF4-FFF2-40B4-BE49-F238E27FC236}">
                <a16:creationId xmlns:a16="http://schemas.microsoft.com/office/drawing/2014/main" id="{C75CF267-E927-4BB0-BA73-A7F230D085F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08815" y="1782745"/>
            <a:ext cx="8574370" cy="2456293"/>
          </a:xfrm>
          <a:prstGeom prst="rect">
            <a:avLst/>
          </a:prstGeom>
        </p:spPr>
      </p:pic>
      <p:pic>
        <p:nvPicPr>
          <p:cNvPr id="11" name="Grafik 10">
            <a:extLst>
              <a:ext uri="{FF2B5EF4-FFF2-40B4-BE49-F238E27FC236}">
                <a16:creationId xmlns:a16="http://schemas.microsoft.com/office/drawing/2014/main" id="{A9ED0D2B-E1E9-433D-A571-67069977AB7B}"/>
              </a:ext>
            </a:extLst>
          </p:cNvPr>
          <p:cNvPicPr>
            <a:picLocks noChangeAspect="1"/>
          </p:cNvPicPr>
          <p:nvPr/>
        </p:nvPicPr>
        <p:blipFill rotWithShape="1">
          <a:blip r:embed="rId4">
            <a:extLst>
              <a:ext uri="{28A0092B-C50C-407E-A947-70E740481C1C}">
                <a14:useLocalDpi xmlns:a14="http://schemas.microsoft.com/office/drawing/2010/main" val="0"/>
              </a:ext>
            </a:extLst>
          </a:blip>
          <a:srcRect l="1607" r="1607"/>
          <a:stretch/>
        </p:blipFill>
        <p:spPr>
          <a:xfrm>
            <a:off x="1808815" y="4239038"/>
            <a:ext cx="3058662" cy="1217601"/>
          </a:xfrm>
          <a:prstGeom prst="rect">
            <a:avLst/>
          </a:prstGeom>
        </p:spPr>
      </p:pic>
      <p:sp>
        <p:nvSpPr>
          <p:cNvPr id="12" name="Textfeld 11">
            <a:extLst>
              <a:ext uri="{FF2B5EF4-FFF2-40B4-BE49-F238E27FC236}">
                <a16:creationId xmlns:a16="http://schemas.microsoft.com/office/drawing/2014/main" id="{87AD0200-DD05-49D8-A458-EA41761A8DE1}"/>
              </a:ext>
            </a:extLst>
          </p:cNvPr>
          <p:cNvSpPr txBox="1"/>
          <p:nvPr/>
        </p:nvSpPr>
        <p:spPr>
          <a:xfrm>
            <a:off x="1808815" y="5414089"/>
            <a:ext cx="3620678" cy="830997"/>
          </a:xfrm>
          <a:prstGeom prst="rect">
            <a:avLst/>
          </a:prstGeom>
          <a:noFill/>
        </p:spPr>
        <p:txBody>
          <a:bodyPr wrap="square" rtlCol="0">
            <a:spAutoFit/>
          </a:bodyPr>
          <a:lstStyle/>
          <a:p>
            <a:r>
              <a:rPr lang="de-DE" sz="2400" b="1">
                <a:solidFill>
                  <a:srgbClr val="ED7D31"/>
                </a:solidFill>
              </a:rPr>
              <a:t>Keine Gewinnorientierung</a:t>
            </a:r>
          </a:p>
          <a:p>
            <a:r>
              <a:rPr lang="de-DE" sz="2400" b="1">
                <a:solidFill>
                  <a:srgbClr val="ED7D31"/>
                </a:solidFill>
                <a:sym typeface="Wingdings" panose="05000000000000000000" pitchFamily="2" charset="2"/>
              </a:rPr>
              <a:t> open-source Projekt</a:t>
            </a:r>
            <a:endParaRPr lang="de-DE" sz="2400" b="1">
              <a:solidFill>
                <a:srgbClr val="ED7D31"/>
              </a:solidFill>
            </a:endParaRPr>
          </a:p>
        </p:txBody>
      </p:sp>
      <p:graphicFrame>
        <p:nvGraphicFramePr>
          <p:cNvPr id="13" name="Tabelle 13">
            <a:extLst>
              <a:ext uri="{FF2B5EF4-FFF2-40B4-BE49-F238E27FC236}">
                <a16:creationId xmlns:a16="http://schemas.microsoft.com/office/drawing/2014/main" id="{86E52FFC-05E8-46A6-B4A1-33E2B7A7C8B4}"/>
              </a:ext>
            </a:extLst>
          </p:cNvPr>
          <p:cNvGraphicFramePr>
            <a:graphicFrameLocks noGrp="1"/>
          </p:cNvGraphicFramePr>
          <p:nvPr>
            <p:extLst>
              <p:ext uri="{D42A27DB-BD31-4B8C-83A1-F6EECF244321}">
                <p14:modId xmlns:p14="http://schemas.microsoft.com/office/powerpoint/2010/main" val="350715651"/>
              </p:ext>
            </p:extLst>
          </p:nvPr>
        </p:nvGraphicFramePr>
        <p:xfrm>
          <a:off x="5544165" y="4241304"/>
          <a:ext cx="4839020" cy="1483360"/>
        </p:xfrm>
        <a:graphic>
          <a:graphicData uri="http://schemas.openxmlformats.org/drawingml/2006/table">
            <a:tbl>
              <a:tblPr firstRow="1" bandRow="1">
                <a:tableStyleId>{72833802-FEF1-4C79-8D5D-14CF1EAF98D9}</a:tableStyleId>
              </a:tblPr>
              <a:tblGrid>
                <a:gridCol w="2322063">
                  <a:extLst>
                    <a:ext uri="{9D8B030D-6E8A-4147-A177-3AD203B41FA5}">
                      <a16:colId xmlns:a16="http://schemas.microsoft.com/office/drawing/2014/main" val="2405544397"/>
                    </a:ext>
                  </a:extLst>
                </a:gridCol>
                <a:gridCol w="2516957">
                  <a:extLst>
                    <a:ext uri="{9D8B030D-6E8A-4147-A177-3AD203B41FA5}">
                      <a16:colId xmlns:a16="http://schemas.microsoft.com/office/drawing/2014/main" val="1411178337"/>
                    </a:ext>
                  </a:extLst>
                </a:gridCol>
              </a:tblGrid>
              <a:tr h="370840">
                <a:tc>
                  <a:txBody>
                    <a:bodyPr/>
                    <a:lstStyle/>
                    <a:p>
                      <a:r>
                        <a:rPr lang="de-DE"/>
                        <a:t>Interne Risiken</a:t>
                      </a:r>
                    </a:p>
                  </a:txBody>
                  <a:tcPr/>
                </a:tc>
                <a:tc>
                  <a:txBody>
                    <a:bodyPr/>
                    <a:lstStyle/>
                    <a:p>
                      <a:r>
                        <a:rPr lang="de-DE"/>
                        <a:t>Externe Risiken</a:t>
                      </a:r>
                    </a:p>
                  </a:txBody>
                  <a:tcPr/>
                </a:tc>
                <a:extLst>
                  <a:ext uri="{0D108BD9-81ED-4DB2-BD59-A6C34878D82A}">
                    <a16:rowId xmlns:a16="http://schemas.microsoft.com/office/drawing/2014/main" val="1632649631"/>
                  </a:ext>
                </a:extLst>
              </a:tr>
              <a:tr h="370840">
                <a:tc>
                  <a:txBody>
                    <a:bodyPr/>
                    <a:lstStyle/>
                    <a:p>
                      <a:r>
                        <a:rPr lang="de-DE"/>
                        <a:t>Menschliche Faktoren</a:t>
                      </a:r>
                    </a:p>
                  </a:txBody>
                  <a:tcPr/>
                </a:tc>
                <a:tc>
                  <a:txBody>
                    <a:bodyPr/>
                    <a:lstStyle/>
                    <a:p>
                      <a:r>
                        <a:rPr lang="de-DE"/>
                        <a:t>Wirtschaftliche Faktoren</a:t>
                      </a:r>
                    </a:p>
                  </a:txBody>
                  <a:tcPr/>
                </a:tc>
                <a:extLst>
                  <a:ext uri="{0D108BD9-81ED-4DB2-BD59-A6C34878D82A}">
                    <a16:rowId xmlns:a16="http://schemas.microsoft.com/office/drawing/2014/main" val="2383881184"/>
                  </a:ext>
                </a:extLst>
              </a:tr>
              <a:tr h="370840">
                <a:tc>
                  <a:txBody>
                    <a:bodyPr/>
                    <a:lstStyle/>
                    <a:p>
                      <a:r>
                        <a:rPr lang="de-DE"/>
                        <a:t>Technische Faktoren</a:t>
                      </a:r>
                    </a:p>
                  </a:txBody>
                  <a:tcPr/>
                </a:tc>
                <a:tc>
                  <a:txBody>
                    <a:bodyPr/>
                    <a:lstStyle/>
                    <a:p>
                      <a:r>
                        <a:rPr lang="de-DE"/>
                        <a:t>Rechtliche Faktoren</a:t>
                      </a:r>
                    </a:p>
                  </a:txBody>
                  <a:tcPr/>
                </a:tc>
                <a:extLst>
                  <a:ext uri="{0D108BD9-81ED-4DB2-BD59-A6C34878D82A}">
                    <a16:rowId xmlns:a16="http://schemas.microsoft.com/office/drawing/2014/main" val="2120944446"/>
                  </a:ext>
                </a:extLst>
              </a:tr>
              <a:tr h="370840">
                <a:tc>
                  <a:txBody>
                    <a:bodyPr/>
                    <a:lstStyle/>
                    <a:p>
                      <a:r>
                        <a:rPr lang="de-DE"/>
                        <a:t>Physische Faktoren</a:t>
                      </a:r>
                    </a:p>
                  </a:txBody>
                  <a:tcPr/>
                </a:tc>
                <a:tc>
                  <a:txBody>
                    <a:bodyPr/>
                    <a:lstStyle/>
                    <a:p>
                      <a:endParaRPr lang="de-DE"/>
                    </a:p>
                  </a:txBody>
                  <a:tcPr/>
                </a:tc>
                <a:extLst>
                  <a:ext uri="{0D108BD9-81ED-4DB2-BD59-A6C34878D82A}">
                    <a16:rowId xmlns:a16="http://schemas.microsoft.com/office/drawing/2014/main" val="2652517435"/>
                  </a:ext>
                </a:extLst>
              </a:tr>
            </a:tbl>
          </a:graphicData>
        </a:graphic>
      </p:graphicFrame>
      <p:cxnSp>
        <p:nvCxnSpPr>
          <p:cNvPr id="14" name="Gerader Verbinder 13">
            <a:extLst>
              <a:ext uri="{FF2B5EF4-FFF2-40B4-BE49-F238E27FC236}">
                <a16:creationId xmlns:a16="http://schemas.microsoft.com/office/drawing/2014/main" id="{41B0F850-8A23-4255-9729-22A00430A6F6}"/>
              </a:ext>
            </a:extLst>
          </p:cNvPr>
          <p:cNvCxnSpPr>
            <a:cxnSpLocks/>
          </p:cNvCxnSpPr>
          <p:nvPr/>
        </p:nvCxnSpPr>
        <p:spPr>
          <a:xfrm flipV="1">
            <a:off x="838199" y="545090"/>
            <a:ext cx="0" cy="900000"/>
          </a:xfrm>
          <a:prstGeom prst="line">
            <a:avLst/>
          </a:prstGeom>
          <a:ln w="38100"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209566E8-9D98-465B-BE0F-01BCCF75D1EA}"/>
              </a:ext>
            </a:extLst>
          </p:cNvPr>
          <p:cNvSpPr/>
          <p:nvPr/>
        </p:nvSpPr>
        <p:spPr>
          <a:xfrm>
            <a:off x="147600" y="3009600"/>
            <a:ext cx="468000" cy="468000"/>
          </a:xfrm>
          <a:prstGeom prst="ellipse">
            <a:avLst/>
          </a:prstGeom>
          <a:solidFill>
            <a:srgbClr val="ED7D3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236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1768</Words>
  <Application>Microsoft Office PowerPoint</Application>
  <PresentationFormat>Widescreen</PresentationFormat>
  <Paragraphs>226</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Verdana</vt:lpstr>
      <vt:lpstr>Wingdings</vt:lpstr>
      <vt:lpstr>Office</vt:lpstr>
      <vt:lpstr>Websockets im LwIP HTTP Server</vt:lpstr>
      <vt:lpstr>TEAMVORSTELLUNG</vt:lpstr>
      <vt:lpstr>INHALT – BC / CRS / SRS / SAS</vt:lpstr>
      <vt:lpstr>Projektvorstellung - Master Use Case</vt:lpstr>
      <vt:lpstr>WEBSOCKETS IM LWIP HTTP SERVER </vt:lpstr>
      <vt:lpstr>SYSTEMARCHITEKTUR</vt:lpstr>
      <vt:lpstr>FUNKTIONALE ANFORDERUNGEN</vt:lpstr>
      <vt:lpstr>NICHTFUNKTIONAL ANFORDERUNGEN</vt:lpstr>
      <vt:lpstr>BUSINESS CASE</vt:lpstr>
      <vt:lpstr>VORGEHENSWEISE &amp; TOOLS</vt:lpstr>
      <vt:lpstr>MODULARISIERUNG &amp; PROJEKTPLAN</vt:lpstr>
      <vt:lpstr>PROTOTYP</vt:lpstr>
      <vt:lpstr>Websockets im LwIP HTTP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Benjamin .</dc:creator>
  <cp:lastModifiedBy>Reeken, Laura (DualStudy)</cp:lastModifiedBy>
  <cp:revision>1</cp:revision>
  <dcterms:created xsi:type="dcterms:W3CDTF">2021-11-08T15:18:34Z</dcterms:created>
  <dcterms:modified xsi:type="dcterms:W3CDTF">2021-11-10T17:13:33Z</dcterms:modified>
</cp:coreProperties>
</file>