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7" r:id="rId4"/>
    <p:sldId id="271" r:id="rId5"/>
    <p:sldId id="259" r:id="rId6"/>
    <p:sldId id="265" r:id="rId7"/>
    <p:sldId id="272" r:id="rId8"/>
    <p:sldId id="273" r:id="rId9"/>
    <p:sldId id="262" r:id="rId10"/>
    <p:sldId id="263" r:id="rId11"/>
    <p:sldId id="264" r:id="rId12"/>
    <p:sldId id="267" r:id="rId13"/>
    <p:sldId id="268"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BD89BB-1F64-4C31-8A39-7CD03BA7EE7C}" v="5638" dt="2021-11-11T16:52:06.716"/>
    <p1510:client id="{6FFE81DE-97AE-D846-9CC4-71711C1517E9}" v="149" dt="2021-11-11T16:39:06.267"/>
    <p1510:client id="{B54DDF13-DC95-4D47-A585-CFA795214509}" v="821" dt="2021-11-11T16:48:56.251"/>
    <p1510:client id="{FF877F04-F039-484B-BC1B-9E8A79215F40}" v="3924" dt="2021-11-11T16:57:13.13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laschko Yannis (inf20093)" userId="S::inf20093@lehre.dhbw-stuttgart.de::f4d33fb3-2c8f-4127-90f7-f67e7a622ff7" providerId="AD" clId="Web-{A0531A10-4470-AF7D-919D-7FD57CDFF1C1}"/>
    <pc:docChg chg="modSld">
      <pc:chgData name="Plaschko Yannis (inf20093)" userId="S::inf20093@lehre.dhbw-stuttgart.de::f4d33fb3-2c8f-4127-90f7-f67e7a622ff7" providerId="AD" clId="Web-{A0531A10-4470-AF7D-919D-7FD57CDFF1C1}" dt="2021-11-08T16:22:44.789" v="53" actId="1076"/>
      <pc:docMkLst>
        <pc:docMk/>
      </pc:docMkLst>
      <pc:sldChg chg="addSp delSp modSp">
        <pc:chgData name="Plaschko Yannis (inf20093)" userId="S::inf20093@lehre.dhbw-stuttgart.de::f4d33fb3-2c8f-4127-90f7-f67e7a622ff7" providerId="AD" clId="Web-{A0531A10-4470-AF7D-919D-7FD57CDFF1C1}" dt="2021-11-08T16:22:44.789" v="53" actId="1076"/>
        <pc:sldMkLst>
          <pc:docMk/>
          <pc:sldMk cId="3942132956" sldId="263"/>
        </pc:sldMkLst>
        <pc:spChg chg="mod">
          <ac:chgData name="Plaschko Yannis (inf20093)" userId="S::inf20093@lehre.dhbw-stuttgart.de::f4d33fb3-2c8f-4127-90f7-f67e7a622ff7" providerId="AD" clId="Web-{A0531A10-4470-AF7D-919D-7FD57CDFF1C1}" dt="2021-11-08T16:22:32.007" v="50" actId="20577"/>
          <ac:spMkLst>
            <pc:docMk/>
            <pc:sldMk cId="3942132956" sldId="263"/>
            <ac:spMk id="7" creationId="{FC78B868-2DAB-42D6-8796-474CB0AE7293}"/>
          </ac:spMkLst>
        </pc:spChg>
        <pc:picChg chg="add del mod">
          <ac:chgData name="Plaschko Yannis (inf20093)" userId="S::inf20093@lehre.dhbw-stuttgart.de::f4d33fb3-2c8f-4127-90f7-f67e7a622ff7" providerId="AD" clId="Web-{A0531A10-4470-AF7D-919D-7FD57CDFF1C1}" dt="2021-11-08T16:18:55.306" v="3"/>
          <ac:picMkLst>
            <pc:docMk/>
            <pc:sldMk cId="3942132956" sldId="263"/>
            <ac:picMk id="6" creationId="{272CF389-6641-47AF-B22E-AC7EF7B4E966}"/>
          </ac:picMkLst>
        </pc:picChg>
        <pc:picChg chg="mod">
          <ac:chgData name="Plaschko Yannis (inf20093)" userId="S::inf20093@lehre.dhbw-stuttgart.de::f4d33fb3-2c8f-4127-90f7-f67e7a622ff7" providerId="AD" clId="Web-{A0531A10-4470-AF7D-919D-7FD57CDFF1C1}" dt="2021-11-08T16:22:44.789" v="53" actId="1076"/>
          <ac:picMkLst>
            <pc:docMk/>
            <pc:sldMk cId="3942132956" sldId="263"/>
            <ac:picMk id="10" creationId="{5E607E01-D6E5-413B-B7FB-B23E944BF295}"/>
          </ac:picMkLst>
        </pc:picChg>
        <pc:picChg chg="add del mod">
          <ac:chgData name="Plaschko Yannis (inf20093)" userId="S::inf20093@lehre.dhbw-stuttgart.de::f4d33fb3-2c8f-4127-90f7-f67e7a622ff7" providerId="AD" clId="Web-{A0531A10-4470-AF7D-919D-7FD57CDFF1C1}" dt="2021-11-08T16:19:03.057" v="6"/>
          <ac:picMkLst>
            <pc:docMk/>
            <pc:sldMk cId="3942132956" sldId="263"/>
            <ac:picMk id="11" creationId="{2FB80C82-3657-4825-BFE5-A5FF7B84D852}"/>
          </ac:picMkLst>
        </pc:picChg>
        <pc:picChg chg="add mod">
          <ac:chgData name="Plaschko Yannis (inf20093)" userId="S::inf20093@lehre.dhbw-stuttgart.de::f4d33fb3-2c8f-4127-90f7-f67e7a622ff7" providerId="AD" clId="Web-{A0531A10-4470-AF7D-919D-7FD57CDFF1C1}" dt="2021-11-08T16:20:28.546" v="43" actId="1076"/>
          <ac:picMkLst>
            <pc:docMk/>
            <pc:sldMk cId="3942132956" sldId="263"/>
            <ac:picMk id="12" creationId="{8FBA7D60-6CC6-40A9-926E-775EAA84B231}"/>
          </ac:picMkLst>
        </pc:picChg>
      </pc:sldChg>
    </pc:docChg>
  </pc:docChgLst>
  <pc:docChgLst>
    <pc:chgData name="Plaschko Yannis (inf20093)" userId="S::inf20093@lehre.dhbw-stuttgart.de::f4d33fb3-2c8f-4127-90f7-f67e7a622ff7" providerId="AD" clId="Web-{95D04942-A7D3-BB39-8E2F-4180869ADAA5}"/>
    <pc:docChg chg="modSld">
      <pc:chgData name="Plaschko Yannis (inf20093)" userId="S::inf20093@lehre.dhbw-stuttgart.de::f4d33fb3-2c8f-4127-90f7-f67e7a622ff7" providerId="AD" clId="Web-{95D04942-A7D3-BB39-8E2F-4180869ADAA5}" dt="2021-11-10T15:32:26.864" v="7" actId="1076"/>
      <pc:docMkLst>
        <pc:docMk/>
      </pc:docMkLst>
      <pc:sldChg chg="addSp delSp modSp">
        <pc:chgData name="Plaschko Yannis (inf20093)" userId="S::inf20093@lehre.dhbw-stuttgart.de::f4d33fb3-2c8f-4127-90f7-f67e7a622ff7" providerId="AD" clId="Web-{95D04942-A7D3-BB39-8E2F-4180869ADAA5}" dt="2021-11-10T15:32:26.864" v="7" actId="1076"/>
        <pc:sldMkLst>
          <pc:docMk/>
          <pc:sldMk cId="3111845278" sldId="267"/>
        </pc:sldMkLst>
        <pc:picChg chg="add del mod">
          <ac:chgData name="Plaschko Yannis (inf20093)" userId="S::inf20093@lehre.dhbw-stuttgart.de::f4d33fb3-2c8f-4127-90f7-f67e7a622ff7" providerId="AD" clId="Web-{95D04942-A7D3-BB39-8E2F-4180869ADAA5}" dt="2021-11-10T15:30:30.811" v="4"/>
          <ac:picMkLst>
            <pc:docMk/>
            <pc:sldMk cId="3111845278" sldId="267"/>
            <ac:picMk id="5" creationId="{E28D88D2-03B0-4A08-9935-C8B6C9333C64}"/>
          </ac:picMkLst>
        </pc:picChg>
        <pc:picChg chg="add mod">
          <ac:chgData name="Plaschko Yannis (inf20093)" userId="S::inf20093@lehre.dhbw-stuttgart.de::f4d33fb3-2c8f-4127-90f7-f67e7a622ff7" providerId="AD" clId="Web-{95D04942-A7D3-BB39-8E2F-4180869ADAA5}" dt="2021-11-10T15:32:26.864" v="7" actId="1076"/>
          <ac:picMkLst>
            <pc:docMk/>
            <pc:sldMk cId="3111845278" sldId="267"/>
            <ac:picMk id="8" creationId="{E3CAA7F0-A921-49C7-8D0C-768B1F5592CD}"/>
          </ac:picMkLst>
        </pc:picChg>
      </pc:sldChg>
    </pc:docChg>
  </pc:docChgLst>
  <pc:docChgLst>
    <pc:chgData name="Kaczynski Lucas (inf20147)" userId="708919b4-25d7-44a9-b300-2323f832514c" providerId="ADAL" clId="{FF877F04-F039-484B-BC1B-9E8A79215F40}"/>
    <pc:docChg chg="undo redo custSel addSld delSld modSld sldOrd">
      <pc:chgData name="Kaczynski Lucas (inf20147)" userId="708919b4-25d7-44a9-b300-2323f832514c" providerId="ADAL" clId="{FF877F04-F039-484B-BC1B-9E8A79215F40}" dt="2021-11-11T16:57:13.139" v="3916" actId="20577"/>
      <pc:docMkLst>
        <pc:docMk/>
      </pc:docMkLst>
      <pc:sldChg chg="addSp delSp modSp mod">
        <pc:chgData name="Kaczynski Lucas (inf20147)" userId="708919b4-25d7-44a9-b300-2323f832514c" providerId="ADAL" clId="{FF877F04-F039-484B-BC1B-9E8A79215F40}" dt="2021-11-11T16:20:26.648" v="3699" actId="20577"/>
        <pc:sldMkLst>
          <pc:docMk/>
          <pc:sldMk cId="1575568240" sldId="257"/>
        </pc:sldMkLst>
        <pc:spChg chg="mod">
          <ac:chgData name="Kaczynski Lucas (inf20147)" userId="708919b4-25d7-44a9-b300-2323f832514c" providerId="ADAL" clId="{FF877F04-F039-484B-BC1B-9E8A79215F40}" dt="2021-11-11T16:20:26.648" v="3699" actId="20577"/>
          <ac:spMkLst>
            <pc:docMk/>
            <pc:sldMk cId="1575568240" sldId="257"/>
            <ac:spMk id="2" creationId="{056543D8-4C07-41C1-B32B-D0675555A49D}"/>
          </ac:spMkLst>
        </pc:spChg>
        <pc:spChg chg="add del">
          <ac:chgData name="Kaczynski Lucas (inf20147)" userId="708919b4-25d7-44a9-b300-2323f832514c" providerId="ADAL" clId="{FF877F04-F039-484B-BC1B-9E8A79215F40}" dt="2021-11-10T16:50:48.196" v="613" actId="11529"/>
          <ac:spMkLst>
            <pc:docMk/>
            <pc:sldMk cId="1575568240" sldId="257"/>
            <ac:spMk id="5" creationId="{AED91EE7-4130-4C82-A6F6-3BC21EDB71E6}"/>
          </ac:spMkLst>
        </pc:spChg>
        <pc:spChg chg="add del">
          <ac:chgData name="Kaczynski Lucas (inf20147)" userId="708919b4-25d7-44a9-b300-2323f832514c" providerId="ADAL" clId="{FF877F04-F039-484B-BC1B-9E8A79215F40}" dt="2021-11-10T16:51:00.238" v="615" actId="11529"/>
          <ac:spMkLst>
            <pc:docMk/>
            <pc:sldMk cId="1575568240" sldId="257"/>
            <ac:spMk id="7" creationId="{4D330830-1C34-42AC-B032-B3343A419158}"/>
          </ac:spMkLst>
        </pc:spChg>
        <pc:spChg chg="ord">
          <ac:chgData name="Kaczynski Lucas (inf20147)" userId="708919b4-25d7-44a9-b300-2323f832514c" providerId="ADAL" clId="{FF877F04-F039-484B-BC1B-9E8A79215F40}" dt="2021-11-10T17:00:03.665" v="620" actId="166"/>
          <ac:spMkLst>
            <pc:docMk/>
            <pc:sldMk cId="1575568240" sldId="257"/>
            <ac:spMk id="8" creationId="{49CE44EA-F4B1-4B54-B01D-7F853505004E}"/>
          </ac:spMkLst>
        </pc:spChg>
        <pc:spChg chg="del">
          <ac:chgData name="Kaczynski Lucas (inf20147)" userId="708919b4-25d7-44a9-b300-2323f832514c" providerId="ADAL" clId="{FF877F04-F039-484B-BC1B-9E8A79215F40}" dt="2021-11-10T16:59:50.352" v="619" actId="478"/>
          <ac:spMkLst>
            <pc:docMk/>
            <pc:sldMk cId="1575568240" sldId="257"/>
            <ac:spMk id="19" creationId="{D992AAE6-FDB3-4376-82C5-EACB6B766CBA}"/>
          </ac:spMkLst>
        </pc:spChg>
      </pc:sldChg>
      <pc:sldChg chg="modSp mod">
        <pc:chgData name="Kaczynski Lucas (inf20147)" userId="708919b4-25d7-44a9-b300-2323f832514c" providerId="ADAL" clId="{FF877F04-F039-484B-BC1B-9E8A79215F40}" dt="2021-11-10T16:58:34.011" v="617" actId="170"/>
        <pc:sldMkLst>
          <pc:docMk/>
          <pc:sldMk cId="719139584" sldId="258"/>
        </pc:sldMkLst>
        <pc:spChg chg="ord">
          <ac:chgData name="Kaczynski Lucas (inf20147)" userId="708919b4-25d7-44a9-b300-2323f832514c" providerId="ADAL" clId="{FF877F04-F039-484B-BC1B-9E8A79215F40}" dt="2021-11-10T16:58:34.011" v="617" actId="170"/>
          <ac:spMkLst>
            <pc:docMk/>
            <pc:sldMk cId="719139584" sldId="258"/>
            <ac:spMk id="20" creationId="{91D2FAC1-CE8B-4738-9296-4CB614522BC7}"/>
          </ac:spMkLst>
        </pc:spChg>
      </pc:sldChg>
      <pc:sldChg chg="add del modNotesTx">
        <pc:chgData name="Kaczynski Lucas (inf20147)" userId="708919b4-25d7-44a9-b300-2323f832514c" providerId="ADAL" clId="{FF877F04-F039-484B-BC1B-9E8A79215F40}" dt="2021-11-11T15:50:03.903" v="1877" actId="20577"/>
        <pc:sldMkLst>
          <pc:docMk/>
          <pc:sldMk cId="452856955" sldId="259"/>
        </pc:sldMkLst>
      </pc:sldChg>
      <pc:sldChg chg="modNotesTx">
        <pc:chgData name="Kaczynski Lucas (inf20147)" userId="708919b4-25d7-44a9-b300-2323f832514c" providerId="ADAL" clId="{FF877F04-F039-484B-BC1B-9E8A79215F40}" dt="2021-11-11T16:57:13.139" v="3916" actId="20577"/>
        <pc:sldMkLst>
          <pc:docMk/>
          <pc:sldMk cId="4147236091" sldId="262"/>
        </pc:sldMkLst>
      </pc:sldChg>
      <pc:sldChg chg="modNotesTx">
        <pc:chgData name="Kaczynski Lucas (inf20147)" userId="708919b4-25d7-44a9-b300-2323f832514c" providerId="ADAL" clId="{FF877F04-F039-484B-BC1B-9E8A79215F40}" dt="2021-11-11T16:46:29.748" v="3710" actId="6549"/>
        <pc:sldMkLst>
          <pc:docMk/>
          <pc:sldMk cId="943001127" sldId="265"/>
        </pc:sldMkLst>
      </pc:sldChg>
      <pc:sldChg chg="modSp new del mod ord">
        <pc:chgData name="Kaczynski Lucas (inf20147)" userId="708919b4-25d7-44a9-b300-2323f832514c" providerId="ADAL" clId="{FF877F04-F039-484B-BC1B-9E8A79215F40}" dt="2021-11-10T15:55:20.781" v="608" actId="2696"/>
        <pc:sldMkLst>
          <pc:docMk/>
          <pc:sldMk cId="1151420925" sldId="269"/>
        </pc:sldMkLst>
        <pc:spChg chg="mod">
          <ac:chgData name="Kaczynski Lucas (inf20147)" userId="708919b4-25d7-44a9-b300-2323f832514c" providerId="ADAL" clId="{FF877F04-F039-484B-BC1B-9E8A79215F40}" dt="2021-11-09T17:01:26.458" v="375" actId="20577"/>
          <ac:spMkLst>
            <pc:docMk/>
            <pc:sldMk cId="1151420925" sldId="269"/>
            <ac:spMk id="2" creationId="{A0A64D99-EE90-4A04-BD26-4BA773F38F9F}"/>
          </ac:spMkLst>
        </pc:spChg>
        <pc:spChg chg="mod">
          <ac:chgData name="Kaczynski Lucas (inf20147)" userId="708919b4-25d7-44a9-b300-2323f832514c" providerId="ADAL" clId="{FF877F04-F039-484B-BC1B-9E8A79215F40}" dt="2021-11-10T15:41:57.900" v="597" actId="20577"/>
          <ac:spMkLst>
            <pc:docMk/>
            <pc:sldMk cId="1151420925" sldId="269"/>
            <ac:spMk id="3" creationId="{6EE3DC0E-32E8-4B73-85C4-C4DF34D00479}"/>
          </ac:spMkLst>
        </pc:spChg>
      </pc:sldChg>
      <pc:sldChg chg="modSp mod modNotesTx">
        <pc:chgData name="Kaczynski Lucas (inf20147)" userId="708919b4-25d7-44a9-b300-2323f832514c" providerId="ADAL" clId="{FF877F04-F039-484B-BC1B-9E8A79215F40}" dt="2021-11-11T16:09:48.992" v="3695" actId="20577"/>
        <pc:sldMkLst>
          <pc:docMk/>
          <pc:sldMk cId="4239830214" sldId="271"/>
        </pc:sldMkLst>
        <pc:spChg chg="mod">
          <ac:chgData name="Kaczynski Lucas (inf20147)" userId="708919b4-25d7-44a9-b300-2323f832514c" providerId="ADAL" clId="{FF877F04-F039-484B-BC1B-9E8A79215F40}" dt="2021-11-10T15:45:02.870" v="600" actId="108"/>
          <ac:spMkLst>
            <pc:docMk/>
            <pc:sldMk cId="4239830214" sldId="271"/>
            <ac:spMk id="4" creationId="{715BBC7D-9FBF-4837-A895-6981C3B9692B}"/>
          </ac:spMkLst>
        </pc:spChg>
        <pc:graphicFrameChg chg="mod">
          <ac:chgData name="Kaczynski Lucas (inf20147)" userId="708919b4-25d7-44a9-b300-2323f832514c" providerId="ADAL" clId="{FF877F04-F039-484B-BC1B-9E8A79215F40}" dt="2021-11-10T15:55:14.515" v="607" actId="20577"/>
          <ac:graphicFrameMkLst>
            <pc:docMk/>
            <pc:sldMk cId="4239830214" sldId="271"/>
            <ac:graphicFrameMk id="7" creationId="{8F3C9722-F46A-4C89-8618-92AE70556025}"/>
          </ac:graphicFrameMkLst>
        </pc:graphicFrameChg>
      </pc:sldChg>
      <pc:sldChg chg="modNotesTx">
        <pc:chgData name="Kaczynski Lucas (inf20147)" userId="708919b4-25d7-44a9-b300-2323f832514c" providerId="ADAL" clId="{FF877F04-F039-484B-BC1B-9E8A79215F40}" dt="2021-11-11T16:54:00.557" v="3774" actId="313"/>
        <pc:sldMkLst>
          <pc:docMk/>
          <pc:sldMk cId="1256033996" sldId="272"/>
        </pc:sldMkLst>
      </pc:sldChg>
      <pc:sldChg chg="modNotesTx">
        <pc:chgData name="Kaczynski Lucas (inf20147)" userId="708919b4-25d7-44a9-b300-2323f832514c" providerId="ADAL" clId="{FF877F04-F039-484B-BC1B-9E8A79215F40}" dt="2021-11-11T16:54:33.055" v="3833" actId="20577"/>
        <pc:sldMkLst>
          <pc:docMk/>
          <pc:sldMk cId="2321171521" sldId="273"/>
        </pc:sldMkLst>
      </pc:sldChg>
    </pc:docChg>
  </pc:docChgLst>
  <pc:docChgLst>
    <pc:chgData name="Meier Maximilian (inf20084)" userId="18929341-7633-4fcc-b461-3886afb7e358" providerId="ADAL" clId="{33F5FBC9-F6FB-4024-A9F9-5C55C4EE8010}"/>
    <pc:docChg chg="custSel modSld sldOrd">
      <pc:chgData name="Meier Maximilian (inf20084)" userId="18929341-7633-4fcc-b461-3886afb7e358" providerId="ADAL" clId="{33F5FBC9-F6FB-4024-A9F9-5C55C4EE8010}" dt="2021-11-10T15:46:18.075" v="401"/>
      <pc:docMkLst>
        <pc:docMk/>
      </pc:docMkLst>
      <pc:sldChg chg="ord">
        <pc:chgData name="Meier Maximilian (inf20084)" userId="18929341-7633-4fcc-b461-3886afb7e358" providerId="ADAL" clId="{33F5FBC9-F6FB-4024-A9F9-5C55C4EE8010}" dt="2021-11-08T16:00:28.672" v="149"/>
        <pc:sldMkLst>
          <pc:docMk/>
          <pc:sldMk cId="452856955" sldId="259"/>
        </pc:sldMkLst>
      </pc:sldChg>
      <pc:sldChg chg="modSp mod modNotesTx">
        <pc:chgData name="Meier Maximilian (inf20084)" userId="18929341-7633-4fcc-b461-3886afb7e358" providerId="ADAL" clId="{33F5FBC9-F6FB-4024-A9F9-5C55C4EE8010}" dt="2021-11-10T15:46:18.075" v="401"/>
        <pc:sldMkLst>
          <pc:docMk/>
          <pc:sldMk cId="1356689989" sldId="260"/>
        </pc:sldMkLst>
        <pc:spChg chg="mod">
          <ac:chgData name="Meier Maximilian (inf20084)" userId="18929341-7633-4fcc-b461-3886afb7e358" providerId="ADAL" clId="{33F5FBC9-F6FB-4024-A9F9-5C55C4EE8010}" dt="2021-11-08T15:53:40.136" v="24" actId="20577"/>
          <ac:spMkLst>
            <pc:docMk/>
            <pc:sldMk cId="1356689989" sldId="260"/>
            <ac:spMk id="2" creationId="{6A6CFDC0-5DE2-410C-961A-B89176639397}"/>
          </ac:spMkLst>
        </pc:spChg>
        <pc:spChg chg="mod">
          <ac:chgData name="Meier Maximilian (inf20084)" userId="18929341-7633-4fcc-b461-3886afb7e358" providerId="ADAL" clId="{33F5FBC9-F6FB-4024-A9F9-5C55C4EE8010}" dt="2021-11-08T18:48:24.493" v="368" actId="20577"/>
          <ac:spMkLst>
            <pc:docMk/>
            <pc:sldMk cId="1356689989" sldId="260"/>
            <ac:spMk id="3" creationId="{73D225A9-9311-48FD-AAF5-55E50D2A7DCC}"/>
          </ac:spMkLst>
        </pc:spChg>
        <pc:graphicFrameChg chg="mod">
          <ac:chgData name="Meier Maximilian (inf20084)" userId="18929341-7633-4fcc-b461-3886afb7e358" providerId="ADAL" clId="{33F5FBC9-F6FB-4024-A9F9-5C55C4EE8010}" dt="2021-11-10T15:46:18.075" v="401"/>
          <ac:graphicFrameMkLst>
            <pc:docMk/>
            <pc:sldMk cId="1356689989" sldId="260"/>
            <ac:graphicFrameMk id="9" creationId="{60A33CBF-DE16-4C1D-BF35-F06D1970B5CF}"/>
          </ac:graphicFrameMkLst>
        </pc:graphicFrameChg>
      </pc:sldChg>
      <pc:sldChg chg="modSp mod modNotesTx">
        <pc:chgData name="Meier Maximilian (inf20084)" userId="18929341-7633-4fcc-b461-3886afb7e358" providerId="ADAL" clId="{33F5FBC9-F6FB-4024-A9F9-5C55C4EE8010}" dt="2021-11-08T18:46:21.314" v="339" actId="790"/>
        <pc:sldMkLst>
          <pc:docMk/>
          <pc:sldMk cId="2980803954" sldId="261"/>
        </pc:sldMkLst>
        <pc:spChg chg="mod">
          <ac:chgData name="Meier Maximilian (inf20084)" userId="18929341-7633-4fcc-b461-3886afb7e358" providerId="ADAL" clId="{33F5FBC9-F6FB-4024-A9F9-5C55C4EE8010}" dt="2021-11-08T16:08:37.893" v="159" actId="27636"/>
          <ac:spMkLst>
            <pc:docMk/>
            <pc:sldMk cId="2980803954" sldId="261"/>
            <ac:spMk id="2" creationId="{6A6CFDC0-5DE2-410C-961A-B89176639397}"/>
          </ac:spMkLst>
        </pc:spChg>
        <pc:spChg chg="mod">
          <ac:chgData name="Meier Maximilian (inf20084)" userId="18929341-7633-4fcc-b461-3886afb7e358" providerId="ADAL" clId="{33F5FBC9-F6FB-4024-A9F9-5C55C4EE8010}" dt="2021-11-08T18:46:21.314" v="339" actId="790"/>
          <ac:spMkLst>
            <pc:docMk/>
            <pc:sldMk cId="2980803954" sldId="261"/>
            <ac:spMk id="3" creationId="{73D225A9-9311-48FD-AAF5-55E50D2A7DCC}"/>
          </ac:spMkLst>
        </pc:spChg>
      </pc:sldChg>
    </pc:docChg>
  </pc:docChgLst>
  <pc:docChgLst>
    <pc:chgData name="Isabel Schwalm" userId="088ece26-5a35-4027-8fa2-41108ebb8cfa" providerId="ADAL" clId="{8696F980-2F25-4ADA-BD10-6749D0CD96FB}"/>
    <pc:docChg chg="undo custSel addSld delSld modSld sldOrd">
      <pc:chgData name="Isabel Schwalm" userId="088ece26-5a35-4027-8fa2-41108ebb8cfa" providerId="ADAL" clId="{8696F980-2F25-4ADA-BD10-6749D0CD96FB}" dt="2021-11-10T15:42:01.018" v="380" actId="208"/>
      <pc:docMkLst>
        <pc:docMk/>
      </pc:docMkLst>
      <pc:sldChg chg="modTransition">
        <pc:chgData name="Isabel Schwalm" userId="088ece26-5a35-4027-8fa2-41108ebb8cfa" providerId="ADAL" clId="{8696F980-2F25-4ADA-BD10-6749D0CD96FB}" dt="2021-11-10T09:09:44.145" v="222"/>
        <pc:sldMkLst>
          <pc:docMk/>
          <pc:sldMk cId="719139584" sldId="258"/>
        </pc:sldMkLst>
      </pc:sldChg>
      <pc:sldChg chg="addSp delSp modSp mod ord">
        <pc:chgData name="Isabel Schwalm" userId="088ece26-5a35-4027-8fa2-41108ebb8cfa" providerId="ADAL" clId="{8696F980-2F25-4ADA-BD10-6749D0CD96FB}" dt="2021-11-10T15:39:40.517" v="364" actId="208"/>
        <pc:sldMkLst>
          <pc:docMk/>
          <pc:sldMk cId="1356689989" sldId="260"/>
        </pc:sldMkLst>
        <pc:spChg chg="del">
          <ac:chgData name="Isabel Schwalm" userId="088ece26-5a35-4027-8fa2-41108ebb8cfa" providerId="ADAL" clId="{8696F980-2F25-4ADA-BD10-6749D0CD96FB}" dt="2021-11-10T15:38:48.039" v="354" actId="478"/>
          <ac:spMkLst>
            <pc:docMk/>
            <pc:sldMk cId="1356689989" sldId="260"/>
            <ac:spMk id="3" creationId="{73D225A9-9311-48FD-AAF5-55E50D2A7DCC}"/>
          </ac:spMkLst>
        </pc:spChg>
        <pc:spChg chg="add del mod">
          <ac:chgData name="Isabel Schwalm" userId="088ece26-5a35-4027-8fa2-41108ebb8cfa" providerId="ADAL" clId="{8696F980-2F25-4ADA-BD10-6749D0CD96FB}" dt="2021-11-10T15:38:51.541" v="355" actId="478"/>
          <ac:spMkLst>
            <pc:docMk/>
            <pc:sldMk cId="1356689989" sldId="260"/>
            <ac:spMk id="11" creationId="{86CB4683-8138-4809-B150-078F1DE65E91}"/>
          </ac:spMkLst>
        </pc:spChg>
        <pc:graphicFrameChg chg="add del mod modGraphic">
          <ac:chgData name="Isabel Schwalm" userId="088ece26-5a35-4027-8fa2-41108ebb8cfa" providerId="ADAL" clId="{8696F980-2F25-4ADA-BD10-6749D0CD96FB}" dt="2021-11-10T15:37:42.931" v="346" actId="478"/>
          <ac:graphicFrameMkLst>
            <pc:docMk/>
            <pc:sldMk cId="1356689989" sldId="260"/>
            <ac:graphicFrameMk id="8" creationId="{BB40A384-0B60-4728-8B98-D5ABF4987AC8}"/>
          </ac:graphicFrameMkLst>
        </pc:graphicFrameChg>
        <pc:graphicFrameChg chg="add mod modGraphic">
          <ac:chgData name="Isabel Schwalm" userId="088ece26-5a35-4027-8fa2-41108ebb8cfa" providerId="ADAL" clId="{8696F980-2F25-4ADA-BD10-6749D0CD96FB}" dt="2021-11-10T15:39:40.517" v="364" actId="208"/>
          <ac:graphicFrameMkLst>
            <pc:docMk/>
            <pc:sldMk cId="1356689989" sldId="260"/>
            <ac:graphicFrameMk id="9" creationId="{60A33CBF-DE16-4C1D-BF35-F06D1970B5CF}"/>
          </ac:graphicFrameMkLst>
        </pc:graphicFrameChg>
        <pc:cxnChg chg="add mod">
          <ac:chgData name="Isabel Schwalm" userId="088ece26-5a35-4027-8fa2-41108ebb8cfa" providerId="ADAL" clId="{8696F980-2F25-4ADA-BD10-6749D0CD96FB}" dt="2021-11-10T15:31:31.256" v="343"/>
          <ac:cxnSpMkLst>
            <pc:docMk/>
            <pc:sldMk cId="1356689989" sldId="260"/>
            <ac:cxnSpMk id="7" creationId="{B76961E3-1B5A-4C55-9AF4-6A84F6D9C363}"/>
          </ac:cxnSpMkLst>
        </pc:cxnChg>
      </pc:sldChg>
      <pc:sldChg chg="addSp delSp modSp mod">
        <pc:chgData name="Isabel Schwalm" userId="088ece26-5a35-4027-8fa2-41108ebb8cfa" providerId="ADAL" clId="{8696F980-2F25-4ADA-BD10-6749D0CD96FB}" dt="2021-11-10T15:42:01.018" v="380" actId="208"/>
        <pc:sldMkLst>
          <pc:docMk/>
          <pc:sldMk cId="2980803954" sldId="261"/>
        </pc:sldMkLst>
        <pc:spChg chg="del">
          <ac:chgData name="Isabel Schwalm" userId="088ece26-5a35-4027-8fa2-41108ebb8cfa" providerId="ADAL" clId="{8696F980-2F25-4ADA-BD10-6749D0CD96FB}" dt="2021-11-10T15:40:47.615" v="365" actId="478"/>
          <ac:spMkLst>
            <pc:docMk/>
            <pc:sldMk cId="2980803954" sldId="261"/>
            <ac:spMk id="3" creationId="{73D225A9-9311-48FD-AAF5-55E50D2A7DCC}"/>
          </ac:spMkLst>
        </pc:spChg>
        <pc:spChg chg="add del mod">
          <ac:chgData name="Isabel Schwalm" userId="088ece26-5a35-4027-8fa2-41108ebb8cfa" providerId="ADAL" clId="{8696F980-2F25-4ADA-BD10-6749D0CD96FB}" dt="2021-11-10T15:40:50.523" v="366" actId="478"/>
          <ac:spMkLst>
            <pc:docMk/>
            <pc:sldMk cId="2980803954" sldId="261"/>
            <ac:spMk id="9" creationId="{D166D32B-C11F-49F1-9246-A826E5CB9B44}"/>
          </ac:spMkLst>
        </pc:spChg>
        <pc:graphicFrameChg chg="add mod modGraphic">
          <ac:chgData name="Isabel Schwalm" userId="088ece26-5a35-4027-8fa2-41108ebb8cfa" providerId="ADAL" clId="{8696F980-2F25-4ADA-BD10-6749D0CD96FB}" dt="2021-11-10T15:42:01.018" v="380" actId="208"/>
          <ac:graphicFrameMkLst>
            <pc:docMk/>
            <pc:sldMk cId="2980803954" sldId="261"/>
            <ac:graphicFrameMk id="10" creationId="{9FB93DCE-8C55-4EAB-8730-8EC83B7A794C}"/>
          </ac:graphicFrameMkLst>
        </pc:graphicFrameChg>
        <pc:cxnChg chg="add mod">
          <ac:chgData name="Isabel Schwalm" userId="088ece26-5a35-4027-8fa2-41108ebb8cfa" providerId="ADAL" clId="{8696F980-2F25-4ADA-BD10-6749D0CD96FB}" dt="2021-11-10T15:31:29.898" v="342"/>
          <ac:cxnSpMkLst>
            <pc:docMk/>
            <pc:sldMk cId="2980803954" sldId="261"/>
            <ac:cxnSpMk id="7" creationId="{F593A212-2085-42A7-8687-A76C52BE0A76}"/>
          </ac:cxnSpMkLst>
        </pc:cxnChg>
      </pc:sldChg>
      <pc:sldChg chg="addSp modSp">
        <pc:chgData name="Isabel Schwalm" userId="088ece26-5a35-4027-8fa2-41108ebb8cfa" providerId="ADAL" clId="{8696F980-2F25-4ADA-BD10-6749D0CD96FB}" dt="2021-11-10T15:31:19.971" v="338"/>
        <pc:sldMkLst>
          <pc:docMk/>
          <pc:sldMk cId="4147236091" sldId="262"/>
        </pc:sldMkLst>
        <pc:cxnChg chg="add mod">
          <ac:chgData name="Isabel Schwalm" userId="088ece26-5a35-4027-8fa2-41108ebb8cfa" providerId="ADAL" clId="{8696F980-2F25-4ADA-BD10-6749D0CD96FB}" dt="2021-11-10T15:31:19.971" v="338"/>
          <ac:cxnSpMkLst>
            <pc:docMk/>
            <pc:sldMk cId="4147236091" sldId="262"/>
            <ac:cxnSpMk id="10" creationId="{29E1E09D-5A74-45D9-9D33-A846C9C127DB}"/>
          </ac:cxnSpMkLst>
        </pc:cxnChg>
      </pc:sldChg>
      <pc:sldChg chg="addSp modSp modNotesTx">
        <pc:chgData name="Isabel Schwalm" userId="088ece26-5a35-4027-8fa2-41108ebb8cfa" providerId="ADAL" clId="{8696F980-2F25-4ADA-BD10-6749D0CD96FB}" dt="2021-11-10T15:31:21.417" v="339"/>
        <pc:sldMkLst>
          <pc:docMk/>
          <pc:sldMk cId="3942132956" sldId="263"/>
        </pc:sldMkLst>
        <pc:cxnChg chg="add mod">
          <ac:chgData name="Isabel Schwalm" userId="088ece26-5a35-4027-8fa2-41108ebb8cfa" providerId="ADAL" clId="{8696F980-2F25-4ADA-BD10-6749D0CD96FB}" dt="2021-11-10T15:31:21.417" v="339"/>
          <ac:cxnSpMkLst>
            <pc:docMk/>
            <pc:sldMk cId="3942132956" sldId="263"/>
            <ac:cxnSpMk id="9" creationId="{32685653-62C9-4646-9E9A-356DE4410098}"/>
          </ac:cxnSpMkLst>
        </pc:cxnChg>
      </pc:sldChg>
      <pc:sldChg chg="addSp modSp modNotesTx">
        <pc:chgData name="Isabel Schwalm" userId="088ece26-5a35-4027-8fa2-41108ebb8cfa" providerId="ADAL" clId="{8696F980-2F25-4ADA-BD10-6749D0CD96FB}" dt="2021-11-10T15:31:23.153" v="340"/>
        <pc:sldMkLst>
          <pc:docMk/>
          <pc:sldMk cId="3108174479" sldId="264"/>
        </pc:sldMkLst>
        <pc:cxnChg chg="add mod">
          <ac:chgData name="Isabel Schwalm" userId="088ece26-5a35-4027-8fa2-41108ebb8cfa" providerId="ADAL" clId="{8696F980-2F25-4ADA-BD10-6749D0CD96FB}" dt="2021-11-10T15:31:23.153" v="340"/>
          <ac:cxnSpMkLst>
            <pc:docMk/>
            <pc:sldMk cId="3108174479" sldId="264"/>
            <ac:cxnSpMk id="5" creationId="{2E5BCD11-7D36-4961-9A02-97755DDE4786}"/>
          </ac:cxnSpMkLst>
        </pc:cxnChg>
      </pc:sldChg>
      <pc:sldChg chg="addSp delSp modSp mod ord modNotesTx">
        <pc:chgData name="Isabel Schwalm" userId="088ece26-5a35-4027-8fa2-41108ebb8cfa" providerId="ADAL" clId="{8696F980-2F25-4ADA-BD10-6749D0CD96FB}" dt="2021-11-10T15:08:53.434" v="224"/>
        <pc:sldMkLst>
          <pc:docMk/>
          <pc:sldMk cId="943001127" sldId="265"/>
        </pc:sldMkLst>
        <pc:spChg chg="del mod">
          <ac:chgData name="Isabel Schwalm" userId="088ece26-5a35-4027-8fa2-41108ebb8cfa" providerId="ADAL" clId="{8696F980-2F25-4ADA-BD10-6749D0CD96FB}" dt="2021-11-08T15:47:38.084" v="12" actId="478"/>
          <ac:spMkLst>
            <pc:docMk/>
            <pc:sldMk cId="943001127" sldId="265"/>
            <ac:spMk id="3" creationId="{7C6E4E43-E558-4B13-A6B5-96E13D90CC5E}"/>
          </ac:spMkLst>
        </pc:spChg>
        <pc:spChg chg="add del mod">
          <ac:chgData name="Isabel Schwalm" userId="088ece26-5a35-4027-8fa2-41108ebb8cfa" providerId="ADAL" clId="{8696F980-2F25-4ADA-BD10-6749D0CD96FB}" dt="2021-11-08T15:48:55.076" v="42" actId="21"/>
          <ac:spMkLst>
            <pc:docMk/>
            <pc:sldMk cId="943001127" sldId="265"/>
            <ac:spMk id="5" creationId="{BEF8A03F-9A67-4537-AFBC-F016EE5A7251}"/>
          </ac:spMkLst>
        </pc:spChg>
        <pc:spChg chg="add mod">
          <ac:chgData name="Isabel Schwalm" userId="088ece26-5a35-4027-8fa2-41108ebb8cfa" providerId="ADAL" clId="{8696F980-2F25-4ADA-BD10-6749D0CD96FB}" dt="2021-11-08T15:51:21.917" v="113" actId="208"/>
          <ac:spMkLst>
            <pc:docMk/>
            <pc:sldMk cId="943001127" sldId="265"/>
            <ac:spMk id="6" creationId="{DC81DD02-0064-4DFD-A44C-F5A60FBF5789}"/>
          </ac:spMkLst>
        </pc:spChg>
        <pc:spChg chg="add mod">
          <ac:chgData name="Isabel Schwalm" userId="088ece26-5a35-4027-8fa2-41108ebb8cfa" providerId="ADAL" clId="{8696F980-2F25-4ADA-BD10-6749D0CD96FB}" dt="2021-11-08T15:51:31.135" v="115" actId="1076"/>
          <ac:spMkLst>
            <pc:docMk/>
            <pc:sldMk cId="943001127" sldId="265"/>
            <ac:spMk id="7" creationId="{B9D56C12-9039-422F-A211-496641B9BBBD}"/>
          </ac:spMkLst>
        </pc:spChg>
        <pc:spChg chg="add mod">
          <ac:chgData name="Isabel Schwalm" userId="088ece26-5a35-4027-8fa2-41108ebb8cfa" providerId="ADAL" clId="{8696F980-2F25-4ADA-BD10-6749D0CD96FB}" dt="2021-11-08T16:18:56.018" v="191" actId="14100"/>
          <ac:spMkLst>
            <pc:docMk/>
            <pc:sldMk cId="943001127" sldId="265"/>
            <ac:spMk id="8" creationId="{68C634A0-A3E5-4DE0-A6E9-5E5AD3161A64}"/>
          </ac:spMkLst>
        </pc:spChg>
        <pc:spChg chg="add mod">
          <ac:chgData name="Isabel Schwalm" userId="088ece26-5a35-4027-8fa2-41108ebb8cfa" providerId="ADAL" clId="{8696F980-2F25-4ADA-BD10-6749D0CD96FB}" dt="2021-11-08T15:53:38.715" v="144" actId="14100"/>
          <ac:spMkLst>
            <pc:docMk/>
            <pc:sldMk cId="943001127" sldId="265"/>
            <ac:spMk id="9" creationId="{DF695DBF-DEB0-4588-A706-08EB01B0C9EA}"/>
          </ac:spMkLst>
        </pc:spChg>
        <pc:spChg chg="add mod">
          <ac:chgData name="Isabel Schwalm" userId="088ece26-5a35-4027-8fa2-41108ebb8cfa" providerId="ADAL" clId="{8696F980-2F25-4ADA-BD10-6749D0CD96FB}" dt="2021-11-08T15:56:35.400" v="190" actId="20577"/>
          <ac:spMkLst>
            <pc:docMk/>
            <pc:sldMk cId="943001127" sldId="265"/>
            <ac:spMk id="10" creationId="{EDBB8735-12C8-487D-B163-2E9AB9C20B27}"/>
          </ac:spMkLst>
        </pc:spChg>
      </pc:sldChg>
      <pc:sldChg chg="addSp modSp modNotesTx">
        <pc:chgData name="Isabel Schwalm" userId="088ece26-5a35-4027-8fa2-41108ebb8cfa" providerId="ADAL" clId="{8696F980-2F25-4ADA-BD10-6749D0CD96FB}" dt="2021-11-10T15:31:24.690" v="341"/>
        <pc:sldMkLst>
          <pc:docMk/>
          <pc:sldMk cId="3111845278" sldId="267"/>
        </pc:sldMkLst>
        <pc:cxnChg chg="add mod">
          <ac:chgData name="Isabel Schwalm" userId="088ece26-5a35-4027-8fa2-41108ebb8cfa" providerId="ADAL" clId="{8696F980-2F25-4ADA-BD10-6749D0CD96FB}" dt="2021-11-10T15:31:24.690" v="341"/>
          <ac:cxnSpMkLst>
            <pc:docMk/>
            <pc:sldMk cId="3111845278" sldId="267"/>
            <ac:cxnSpMk id="6" creationId="{0309427C-BF0B-4594-94B1-4DECB47F28D8}"/>
          </ac:cxnSpMkLst>
        </pc:cxnChg>
      </pc:sldChg>
      <pc:sldChg chg="modNotesTx">
        <pc:chgData name="Isabel Schwalm" userId="088ece26-5a35-4027-8fa2-41108ebb8cfa" providerId="ADAL" clId="{8696F980-2F25-4ADA-BD10-6749D0CD96FB}" dt="2021-11-10T15:27:04.759" v="275" actId="20577"/>
        <pc:sldMkLst>
          <pc:docMk/>
          <pc:sldMk cId="408674404" sldId="268"/>
        </pc:sldMkLst>
      </pc:sldChg>
      <pc:sldChg chg="ord">
        <pc:chgData name="Isabel Schwalm" userId="088ece26-5a35-4027-8fa2-41108ebb8cfa" providerId="ADAL" clId="{8696F980-2F25-4ADA-BD10-6749D0CD96FB}" dt="2021-11-10T15:08:58.916" v="226"/>
        <pc:sldMkLst>
          <pc:docMk/>
          <pc:sldMk cId="1056718913" sldId="270"/>
        </pc:sldMkLst>
      </pc:sldChg>
      <pc:sldChg chg="addSp delSp modSp new del mod modMedia setBg modClrScheme addAnim delAnim setClrOvrMap modShow chgLayout">
        <pc:chgData name="Isabel Schwalm" userId="088ece26-5a35-4027-8fa2-41108ebb8cfa" providerId="ADAL" clId="{8696F980-2F25-4ADA-BD10-6749D0CD96FB}" dt="2021-11-10T15:30:39.993" v="337" actId="2696"/>
        <pc:sldMkLst>
          <pc:docMk/>
          <pc:sldMk cId="707831598" sldId="271"/>
        </pc:sldMkLst>
        <pc:spChg chg="mod ord">
          <ac:chgData name="Isabel Schwalm" userId="088ece26-5a35-4027-8fa2-41108ebb8cfa" providerId="ADAL" clId="{8696F980-2F25-4ADA-BD10-6749D0CD96FB}" dt="2021-11-10T15:29:56.236" v="333" actId="26606"/>
          <ac:spMkLst>
            <pc:docMk/>
            <pc:sldMk cId="707831598" sldId="271"/>
            <ac:spMk id="2" creationId="{31CD7617-B1C5-44A2-9A59-17EC64ACABFD}"/>
          </ac:spMkLst>
        </pc:spChg>
        <pc:spChg chg="del mod ord">
          <ac:chgData name="Isabel Schwalm" userId="088ece26-5a35-4027-8fa2-41108ebb8cfa" providerId="ADAL" clId="{8696F980-2F25-4ADA-BD10-6749D0CD96FB}" dt="2021-11-10T15:29:14.040" v="302" actId="700"/>
          <ac:spMkLst>
            <pc:docMk/>
            <pc:sldMk cId="707831598" sldId="271"/>
            <ac:spMk id="3" creationId="{0451D184-7384-40C2-A361-958C7C28202A}"/>
          </ac:spMkLst>
        </pc:spChg>
        <pc:spChg chg="add mod ord">
          <ac:chgData name="Isabel Schwalm" userId="088ece26-5a35-4027-8fa2-41108ebb8cfa" providerId="ADAL" clId="{8696F980-2F25-4ADA-BD10-6749D0CD96FB}" dt="2021-11-10T15:29:56.236" v="333" actId="26606"/>
          <ac:spMkLst>
            <pc:docMk/>
            <pc:sldMk cId="707831598" sldId="271"/>
            <ac:spMk id="4" creationId="{AE7BAD1B-BD2C-466B-B2D6-6D56C8376E9C}"/>
          </ac:spMkLst>
        </pc:spChg>
        <pc:spChg chg="add del">
          <ac:chgData name="Isabel Schwalm" userId="088ece26-5a35-4027-8fa2-41108ebb8cfa" providerId="ADAL" clId="{8696F980-2F25-4ADA-BD10-6749D0CD96FB}" dt="2021-11-10T15:29:42.129" v="318" actId="26606"/>
          <ac:spMkLst>
            <pc:docMk/>
            <pc:sldMk cId="707831598" sldId="271"/>
            <ac:spMk id="9" creationId="{FFD48BC7-DC40-47DE-87EE-9F4B6ECB9ABB}"/>
          </ac:spMkLst>
        </pc:spChg>
        <pc:spChg chg="add del">
          <ac:chgData name="Isabel Schwalm" userId="088ece26-5a35-4027-8fa2-41108ebb8cfa" providerId="ADAL" clId="{8696F980-2F25-4ADA-BD10-6749D0CD96FB}" dt="2021-11-10T15:29:36.806" v="308" actId="26606"/>
          <ac:spMkLst>
            <pc:docMk/>
            <pc:sldMk cId="707831598" sldId="271"/>
            <ac:spMk id="10" creationId="{E91DC736-0EF8-4F87-9146-EBF1D2EE4D3D}"/>
          </ac:spMkLst>
        </pc:spChg>
        <pc:spChg chg="add del">
          <ac:chgData name="Isabel Schwalm" userId="088ece26-5a35-4027-8fa2-41108ebb8cfa" providerId="ADAL" clId="{8696F980-2F25-4ADA-BD10-6749D0CD96FB}" dt="2021-11-10T15:29:42.129" v="318" actId="26606"/>
          <ac:spMkLst>
            <pc:docMk/>
            <pc:sldMk cId="707831598" sldId="271"/>
            <ac:spMk id="11" creationId="{E502BBC7-2C76-46F3-BC24-5985BC13DB88}"/>
          </ac:spMkLst>
        </pc:spChg>
        <pc:spChg chg="add del">
          <ac:chgData name="Isabel Schwalm" userId="088ece26-5a35-4027-8fa2-41108ebb8cfa" providerId="ADAL" clId="{8696F980-2F25-4ADA-BD10-6749D0CD96FB}" dt="2021-11-10T15:29:36.806" v="308" actId="26606"/>
          <ac:spMkLst>
            <pc:docMk/>
            <pc:sldMk cId="707831598" sldId="271"/>
            <ac:spMk id="12" creationId="{097CD68E-23E3-4007-8847-CD0944C4F7BE}"/>
          </ac:spMkLst>
        </pc:spChg>
        <pc:spChg chg="add del">
          <ac:chgData name="Isabel Schwalm" userId="088ece26-5a35-4027-8fa2-41108ebb8cfa" providerId="ADAL" clId="{8696F980-2F25-4ADA-BD10-6749D0CD96FB}" dt="2021-11-10T15:29:42.129" v="318" actId="26606"/>
          <ac:spMkLst>
            <pc:docMk/>
            <pc:sldMk cId="707831598" sldId="271"/>
            <ac:spMk id="13" creationId="{C7F28D52-2A5F-4D23-81AE-7CB8B591C7AF}"/>
          </ac:spMkLst>
        </pc:spChg>
        <pc:spChg chg="add del">
          <ac:chgData name="Isabel Schwalm" userId="088ece26-5a35-4027-8fa2-41108ebb8cfa" providerId="ADAL" clId="{8696F980-2F25-4ADA-BD10-6749D0CD96FB}" dt="2021-11-10T15:29:36.806" v="308" actId="26606"/>
          <ac:spMkLst>
            <pc:docMk/>
            <pc:sldMk cId="707831598" sldId="271"/>
            <ac:spMk id="14" creationId="{AF2F604E-43BE-4DC3-B983-E071523364F8}"/>
          </ac:spMkLst>
        </pc:spChg>
        <pc:spChg chg="add del">
          <ac:chgData name="Isabel Schwalm" userId="088ece26-5a35-4027-8fa2-41108ebb8cfa" providerId="ADAL" clId="{8696F980-2F25-4ADA-BD10-6749D0CD96FB}" dt="2021-11-10T15:29:42.129" v="318" actId="26606"/>
          <ac:spMkLst>
            <pc:docMk/>
            <pc:sldMk cId="707831598" sldId="271"/>
            <ac:spMk id="15" creationId="{3629484E-3792-4B3D-89AD-7C8A1ED0E0D4}"/>
          </ac:spMkLst>
        </pc:spChg>
        <pc:spChg chg="add del">
          <ac:chgData name="Isabel Schwalm" userId="088ece26-5a35-4027-8fa2-41108ebb8cfa" providerId="ADAL" clId="{8696F980-2F25-4ADA-BD10-6749D0CD96FB}" dt="2021-11-10T15:29:36.806" v="308" actId="26606"/>
          <ac:spMkLst>
            <pc:docMk/>
            <pc:sldMk cId="707831598" sldId="271"/>
            <ac:spMk id="16" creationId="{08C9B587-E65E-4B52-B37C-ABEBB6E87928}"/>
          </ac:spMkLst>
        </pc:spChg>
        <pc:spChg chg="add del">
          <ac:chgData name="Isabel Schwalm" userId="088ece26-5a35-4027-8fa2-41108ebb8cfa" providerId="ADAL" clId="{8696F980-2F25-4ADA-BD10-6749D0CD96FB}" dt="2021-11-10T15:29:39.504" v="312" actId="26606"/>
          <ac:spMkLst>
            <pc:docMk/>
            <pc:sldMk cId="707831598" sldId="271"/>
            <ac:spMk id="18" creationId="{71B2258F-86CA-4D4D-8270-BC05FCDEBFB3}"/>
          </ac:spMkLst>
        </pc:spChg>
        <pc:spChg chg="add del">
          <ac:chgData name="Isabel Schwalm" userId="088ece26-5a35-4027-8fa2-41108ebb8cfa" providerId="ADAL" clId="{8696F980-2F25-4ADA-BD10-6749D0CD96FB}" dt="2021-11-10T15:29:43.584" v="320" actId="26606"/>
          <ac:spMkLst>
            <pc:docMk/>
            <pc:sldMk cId="707831598" sldId="271"/>
            <ac:spMk id="20" creationId="{787F4F1C-8D3D-4EC1-B72D-A0470A5A08B8}"/>
          </ac:spMkLst>
        </pc:spChg>
        <pc:spChg chg="add del">
          <ac:chgData name="Isabel Schwalm" userId="088ece26-5a35-4027-8fa2-41108ebb8cfa" providerId="ADAL" clId="{8696F980-2F25-4ADA-BD10-6749D0CD96FB}" dt="2021-11-10T15:29:40.441" v="316" actId="26606"/>
          <ac:spMkLst>
            <pc:docMk/>
            <pc:sldMk cId="707831598" sldId="271"/>
            <ac:spMk id="21" creationId="{E91DC736-0EF8-4F87-9146-EBF1D2EE4D3D}"/>
          </ac:spMkLst>
        </pc:spChg>
        <pc:spChg chg="add del">
          <ac:chgData name="Isabel Schwalm" userId="088ece26-5a35-4027-8fa2-41108ebb8cfa" providerId="ADAL" clId="{8696F980-2F25-4ADA-BD10-6749D0CD96FB}" dt="2021-11-10T15:29:40.441" v="316" actId="26606"/>
          <ac:spMkLst>
            <pc:docMk/>
            <pc:sldMk cId="707831598" sldId="271"/>
            <ac:spMk id="23" creationId="{097CD68E-23E3-4007-8847-CD0944C4F7BE}"/>
          </ac:spMkLst>
        </pc:spChg>
        <pc:spChg chg="add del">
          <ac:chgData name="Isabel Schwalm" userId="088ece26-5a35-4027-8fa2-41108ebb8cfa" providerId="ADAL" clId="{8696F980-2F25-4ADA-BD10-6749D0CD96FB}" dt="2021-11-10T15:29:40.441" v="316" actId="26606"/>
          <ac:spMkLst>
            <pc:docMk/>
            <pc:sldMk cId="707831598" sldId="271"/>
            <ac:spMk id="24" creationId="{AF2F604E-43BE-4DC3-B983-E071523364F8}"/>
          </ac:spMkLst>
        </pc:spChg>
        <pc:spChg chg="add del">
          <ac:chgData name="Isabel Schwalm" userId="088ece26-5a35-4027-8fa2-41108ebb8cfa" providerId="ADAL" clId="{8696F980-2F25-4ADA-BD10-6749D0CD96FB}" dt="2021-11-10T15:29:40.441" v="316" actId="26606"/>
          <ac:spMkLst>
            <pc:docMk/>
            <pc:sldMk cId="707831598" sldId="271"/>
            <ac:spMk id="25" creationId="{08C9B587-E65E-4B52-B37C-ABEBB6E87928}"/>
          </ac:spMkLst>
        </pc:spChg>
        <pc:spChg chg="add del">
          <ac:chgData name="Isabel Schwalm" userId="088ece26-5a35-4027-8fa2-41108ebb8cfa" providerId="ADAL" clId="{8696F980-2F25-4ADA-BD10-6749D0CD96FB}" dt="2021-11-10T15:29:46.782" v="324" actId="26606"/>
          <ac:spMkLst>
            <pc:docMk/>
            <pc:sldMk cId="707831598" sldId="271"/>
            <ac:spMk id="33" creationId="{E91DC736-0EF8-4F87-9146-EBF1D2EE4D3D}"/>
          </ac:spMkLst>
        </pc:spChg>
        <pc:spChg chg="add del">
          <ac:chgData name="Isabel Schwalm" userId="088ece26-5a35-4027-8fa2-41108ebb8cfa" providerId="ADAL" clId="{8696F980-2F25-4ADA-BD10-6749D0CD96FB}" dt="2021-11-10T15:29:46.782" v="324" actId="26606"/>
          <ac:spMkLst>
            <pc:docMk/>
            <pc:sldMk cId="707831598" sldId="271"/>
            <ac:spMk id="35" creationId="{097CD68E-23E3-4007-8847-CD0944C4F7BE}"/>
          </ac:spMkLst>
        </pc:spChg>
        <pc:spChg chg="add del">
          <ac:chgData name="Isabel Schwalm" userId="088ece26-5a35-4027-8fa2-41108ebb8cfa" providerId="ADAL" clId="{8696F980-2F25-4ADA-BD10-6749D0CD96FB}" dt="2021-11-10T15:29:46.782" v="324" actId="26606"/>
          <ac:spMkLst>
            <pc:docMk/>
            <pc:sldMk cId="707831598" sldId="271"/>
            <ac:spMk id="36" creationId="{AF2F604E-43BE-4DC3-B983-E071523364F8}"/>
          </ac:spMkLst>
        </pc:spChg>
        <pc:spChg chg="add del">
          <ac:chgData name="Isabel Schwalm" userId="088ece26-5a35-4027-8fa2-41108ebb8cfa" providerId="ADAL" clId="{8696F980-2F25-4ADA-BD10-6749D0CD96FB}" dt="2021-11-10T15:29:46.782" v="324" actId="26606"/>
          <ac:spMkLst>
            <pc:docMk/>
            <pc:sldMk cId="707831598" sldId="271"/>
            <ac:spMk id="37" creationId="{08C9B587-E65E-4B52-B37C-ABEBB6E87928}"/>
          </ac:spMkLst>
        </pc:spChg>
        <pc:spChg chg="add del">
          <ac:chgData name="Isabel Schwalm" userId="088ece26-5a35-4027-8fa2-41108ebb8cfa" providerId="ADAL" clId="{8696F980-2F25-4ADA-BD10-6749D0CD96FB}" dt="2021-11-10T15:29:51.635" v="328" actId="26606"/>
          <ac:spMkLst>
            <pc:docMk/>
            <pc:sldMk cId="707831598" sldId="271"/>
            <ac:spMk id="39" creationId="{C1DD1A8A-57D5-4A81-AD04-532B043C5611}"/>
          </ac:spMkLst>
        </pc:spChg>
        <pc:spChg chg="add del">
          <ac:chgData name="Isabel Schwalm" userId="088ece26-5a35-4027-8fa2-41108ebb8cfa" providerId="ADAL" clId="{8696F980-2F25-4ADA-BD10-6749D0CD96FB}" dt="2021-11-10T15:29:51.635" v="328" actId="26606"/>
          <ac:spMkLst>
            <pc:docMk/>
            <pc:sldMk cId="707831598" sldId="271"/>
            <ac:spMk id="41" creationId="{007891EC-4501-44ED-A8C8-B11B6DB767AB}"/>
          </ac:spMkLst>
        </pc:spChg>
        <pc:spChg chg="add del">
          <ac:chgData name="Isabel Schwalm" userId="088ece26-5a35-4027-8fa2-41108ebb8cfa" providerId="ADAL" clId="{8696F980-2F25-4ADA-BD10-6749D0CD96FB}" dt="2021-11-10T15:29:56.215" v="332" actId="26606"/>
          <ac:spMkLst>
            <pc:docMk/>
            <pc:sldMk cId="707831598" sldId="271"/>
            <ac:spMk id="43" creationId="{71B2258F-86CA-4D4D-8270-BC05FCDEBFB3}"/>
          </ac:spMkLst>
        </pc:spChg>
        <pc:spChg chg="add">
          <ac:chgData name="Isabel Schwalm" userId="088ece26-5a35-4027-8fa2-41108ebb8cfa" providerId="ADAL" clId="{8696F980-2F25-4ADA-BD10-6749D0CD96FB}" dt="2021-11-10T15:29:56.236" v="333" actId="26606"/>
          <ac:spMkLst>
            <pc:docMk/>
            <pc:sldMk cId="707831598" sldId="271"/>
            <ac:spMk id="46" creationId="{E91DC736-0EF8-4F87-9146-EBF1D2EE4D3D}"/>
          </ac:spMkLst>
        </pc:spChg>
        <pc:spChg chg="add">
          <ac:chgData name="Isabel Schwalm" userId="088ece26-5a35-4027-8fa2-41108ebb8cfa" providerId="ADAL" clId="{8696F980-2F25-4ADA-BD10-6749D0CD96FB}" dt="2021-11-10T15:29:56.236" v="333" actId="26606"/>
          <ac:spMkLst>
            <pc:docMk/>
            <pc:sldMk cId="707831598" sldId="271"/>
            <ac:spMk id="48" creationId="{097CD68E-23E3-4007-8847-CD0944C4F7BE}"/>
          </ac:spMkLst>
        </pc:spChg>
        <pc:spChg chg="add">
          <ac:chgData name="Isabel Schwalm" userId="088ece26-5a35-4027-8fa2-41108ebb8cfa" providerId="ADAL" clId="{8696F980-2F25-4ADA-BD10-6749D0CD96FB}" dt="2021-11-10T15:29:56.236" v="333" actId="26606"/>
          <ac:spMkLst>
            <pc:docMk/>
            <pc:sldMk cId="707831598" sldId="271"/>
            <ac:spMk id="49" creationId="{AF2F604E-43BE-4DC3-B983-E071523364F8}"/>
          </ac:spMkLst>
        </pc:spChg>
        <pc:spChg chg="add">
          <ac:chgData name="Isabel Schwalm" userId="088ece26-5a35-4027-8fa2-41108ebb8cfa" providerId="ADAL" clId="{8696F980-2F25-4ADA-BD10-6749D0CD96FB}" dt="2021-11-10T15:29:56.236" v="333" actId="26606"/>
          <ac:spMkLst>
            <pc:docMk/>
            <pc:sldMk cId="707831598" sldId="271"/>
            <ac:spMk id="50" creationId="{08C9B587-E65E-4B52-B37C-ABEBB6E87928}"/>
          </ac:spMkLst>
        </pc:spChg>
        <pc:grpChg chg="add del">
          <ac:chgData name="Isabel Schwalm" userId="088ece26-5a35-4027-8fa2-41108ebb8cfa" providerId="ADAL" clId="{8696F980-2F25-4ADA-BD10-6749D0CD96FB}" dt="2021-11-10T15:29:43.584" v="320" actId="26606"/>
          <ac:grpSpMkLst>
            <pc:docMk/>
            <pc:sldMk cId="707831598" sldId="271"/>
            <ac:grpSpMk id="26" creationId="{D1E3DD61-64DB-46AD-B249-E273CD86B051}"/>
          </ac:grpSpMkLst>
        </pc:grpChg>
        <pc:picChg chg="add del">
          <ac:chgData name="Isabel Schwalm" userId="088ece26-5a35-4027-8fa2-41108ebb8cfa" providerId="ADAL" clId="{8696F980-2F25-4ADA-BD10-6749D0CD96FB}" dt="2021-11-10T15:29:36.806" v="308" actId="26606"/>
          <ac:picMkLst>
            <pc:docMk/>
            <pc:sldMk cId="707831598" sldId="271"/>
            <ac:picMk id="6" creationId="{D2BDEF66-A903-4D42-A34A-ED7C230D7B8C}"/>
          </ac:picMkLst>
        </pc:picChg>
        <pc:picChg chg="add del">
          <ac:chgData name="Isabel Schwalm" userId="088ece26-5a35-4027-8fa2-41108ebb8cfa" providerId="ADAL" clId="{8696F980-2F25-4ADA-BD10-6749D0CD96FB}" dt="2021-11-10T15:29:39.504" v="312" actId="26606"/>
          <ac:picMkLst>
            <pc:docMk/>
            <pc:sldMk cId="707831598" sldId="271"/>
            <ac:picMk id="19" creationId="{67D57258-525E-4035-9D82-DF1CF9F7A906}"/>
          </ac:picMkLst>
        </pc:picChg>
        <pc:picChg chg="add del">
          <ac:chgData name="Isabel Schwalm" userId="088ece26-5a35-4027-8fa2-41108ebb8cfa" providerId="ADAL" clId="{8696F980-2F25-4ADA-BD10-6749D0CD96FB}" dt="2021-11-10T15:29:40.441" v="316" actId="26606"/>
          <ac:picMkLst>
            <pc:docMk/>
            <pc:sldMk cId="707831598" sldId="271"/>
            <ac:picMk id="22" creationId="{D2BDEF66-A903-4D42-A34A-ED7C230D7B8C}"/>
          </ac:picMkLst>
        </pc:picChg>
        <pc:picChg chg="add del">
          <ac:chgData name="Isabel Schwalm" userId="088ece26-5a35-4027-8fa2-41108ebb8cfa" providerId="ADAL" clId="{8696F980-2F25-4ADA-BD10-6749D0CD96FB}" dt="2021-11-10T15:29:46.782" v="324" actId="26606"/>
          <ac:picMkLst>
            <pc:docMk/>
            <pc:sldMk cId="707831598" sldId="271"/>
            <ac:picMk id="34" creationId="{D2BDEF66-A903-4D42-A34A-ED7C230D7B8C}"/>
          </ac:picMkLst>
        </pc:picChg>
        <pc:picChg chg="add del mod">
          <ac:chgData name="Isabel Schwalm" userId="088ece26-5a35-4027-8fa2-41108ebb8cfa" providerId="ADAL" clId="{8696F980-2F25-4ADA-BD10-6749D0CD96FB}" dt="2021-11-10T15:29:51.635" v="328" actId="26606"/>
          <ac:picMkLst>
            <pc:docMk/>
            <pc:sldMk cId="707831598" sldId="271"/>
            <ac:picMk id="40" creationId="{B8587C84-4449-4B67-AF73-6B2AC5CE5A5A}"/>
          </ac:picMkLst>
        </pc:picChg>
        <pc:picChg chg="add del">
          <ac:chgData name="Isabel Schwalm" userId="088ece26-5a35-4027-8fa2-41108ebb8cfa" providerId="ADAL" clId="{8696F980-2F25-4ADA-BD10-6749D0CD96FB}" dt="2021-11-10T15:29:56.215" v="332" actId="26606"/>
          <ac:picMkLst>
            <pc:docMk/>
            <pc:sldMk cId="707831598" sldId="271"/>
            <ac:picMk id="44" creationId="{67D57258-525E-4035-9D82-DF1CF9F7A906}"/>
          </ac:picMkLst>
        </pc:picChg>
        <pc:picChg chg="add">
          <ac:chgData name="Isabel Schwalm" userId="088ece26-5a35-4027-8fa2-41108ebb8cfa" providerId="ADAL" clId="{8696F980-2F25-4ADA-BD10-6749D0CD96FB}" dt="2021-11-10T15:29:56.236" v="333" actId="26606"/>
          <ac:picMkLst>
            <pc:docMk/>
            <pc:sldMk cId="707831598" sldId="271"/>
            <ac:picMk id="47" creationId="{D2BDEF66-A903-4D42-A34A-ED7C230D7B8C}"/>
          </ac:picMkLst>
        </pc:picChg>
      </pc:sldChg>
      <pc:sldChg chg="new del">
        <pc:chgData name="Isabel Schwalm" userId="088ece26-5a35-4027-8fa2-41108ebb8cfa" providerId="ADAL" clId="{8696F980-2F25-4ADA-BD10-6749D0CD96FB}" dt="2021-11-10T15:29:08.538" v="301" actId="47"/>
        <pc:sldMkLst>
          <pc:docMk/>
          <pc:sldMk cId="2143305739" sldId="272"/>
        </pc:sldMkLst>
      </pc:sldChg>
    </pc:docChg>
  </pc:docChgLst>
  <pc:docChgLst>
    <pc:chgData name="Laura" userId="b6dee9c5-cc36-4888-b156-97d84b7a0163" providerId="ADAL" clId="{B54DDF13-DC95-4D47-A585-CFA795214509}"/>
    <pc:docChg chg="undo redo custSel delSld modSld sldOrd">
      <pc:chgData name="Laura" userId="b6dee9c5-cc36-4888-b156-97d84b7a0163" providerId="ADAL" clId="{B54DDF13-DC95-4D47-A585-CFA795214509}" dt="2021-11-11T16:48:56.251" v="813"/>
      <pc:docMkLst>
        <pc:docMk/>
      </pc:docMkLst>
      <pc:sldChg chg="modNotesTx">
        <pc:chgData name="Laura" userId="b6dee9c5-cc36-4888-b156-97d84b7a0163" providerId="ADAL" clId="{B54DDF13-DC95-4D47-A585-CFA795214509}" dt="2021-11-10T15:56:54.154" v="221" actId="20577"/>
        <pc:sldMkLst>
          <pc:docMk/>
          <pc:sldMk cId="2505959144" sldId="256"/>
        </pc:sldMkLst>
      </pc:sldChg>
      <pc:sldChg chg="addSp modSp mod">
        <pc:chgData name="Laura" userId="b6dee9c5-cc36-4888-b156-97d84b7a0163" providerId="ADAL" clId="{B54DDF13-DC95-4D47-A585-CFA795214509}" dt="2021-11-11T16:19:55.295" v="808" actId="20577"/>
        <pc:sldMkLst>
          <pc:docMk/>
          <pc:sldMk cId="1575568240" sldId="257"/>
        </pc:sldMkLst>
        <pc:spChg chg="mod">
          <ac:chgData name="Laura" userId="b6dee9c5-cc36-4888-b156-97d84b7a0163" providerId="ADAL" clId="{B54DDF13-DC95-4D47-A585-CFA795214509}" dt="2021-11-11T16:19:55.295" v="808" actId="20577"/>
          <ac:spMkLst>
            <pc:docMk/>
            <pc:sldMk cId="1575568240" sldId="257"/>
            <ac:spMk id="3" creationId="{DF539375-44E3-4147-BAE7-6E5166F80167}"/>
          </ac:spMkLst>
        </pc:spChg>
        <pc:spChg chg="ord">
          <ac:chgData name="Laura" userId="b6dee9c5-cc36-4888-b156-97d84b7a0163" providerId="ADAL" clId="{B54DDF13-DC95-4D47-A585-CFA795214509}" dt="2021-11-10T16:57:08.863" v="508" actId="166"/>
          <ac:spMkLst>
            <pc:docMk/>
            <pc:sldMk cId="1575568240" sldId="257"/>
            <ac:spMk id="8" creationId="{49CE44EA-F4B1-4B54-B01D-7F853505004E}"/>
          </ac:spMkLst>
        </pc:spChg>
        <pc:spChg chg="add mod">
          <ac:chgData name="Laura" userId="b6dee9c5-cc36-4888-b156-97d84b7a0163" providerId="ADAL" clId="{B54DDF13-DC95-4D47-A585-CFA795214509}" dt="2021-11-10T16:57:01.434" v="505" actId="207"/>
          <ac:spMkLst>
            <pc:docMk/>
            <pc:sldMk cId="1575568240" sldId="257"/>
            <ac:spMk id="11" creationId="{FE8486AE-0B22-4A2F-AAEB-A9E9777DF897}"/>
          </ac:spMkLst>
        </pc:spChg>
        <pc:spChg chg="add mod">
          <ac:chgData name="Laura" userId="b6dee9c5-cc36-4888-b156-97d84b7a0163" providerId="ADAL" clId="{B54DDF13-DC95-4D47-A585-CFA795214509}" dt="2021-11-10T16:57:01.434" v="505" actId="207"/>
          <ac:spMkLst>
            <pc:docMk/>
            <pc:sldMk cId="1575568240" sldId="257"/>
            <ac:spMk id="12" creationId="{A3E9974F-677D-43C4-ABD5-206FDCE7833B}"/>
          </ac:spMkLst>
        </pc:spChg>
        <pc:spChg chg="add mod">
          <ac:chgData name="Laura" userId="b6dee9c5-cc36-4888-b156-97d84b7a0163" providerId="ADAL" clId="{B54DDF13-DC95-4D47-A585-CFA795214509}" dt="2021-11-10T16:57:01.434" v="505" actId="207"/>
          <ac:spMkLst>
            <pc:docMk/>
            <pc:sldMk cId="1575568240" sldId="257"/>
            <ac:spMk id="13" creationId="{2CE22E48-7F81-4358-BE5F-61F07F2111F8}"/>
          </ac:spMkLst>
        </pc:spChg>
        <pc:spChg chg="add mod">
          <ac:chgData name="Laura" userId="b6dee9c5-cc36-4888-b156-97d84b7a0163" providerId="ADAL" clId="{B54DDF13-DC95-4D47-A585-CFA795214509}" dt="2021-11-10T16:57:01.434" v="505" actId="207"/>
          <ac:spMkLst>
            <pc:docMk/>
            <pc:sldMk cId="1575568240" sldId="257"/>
            <ac:spMk id="14" creationId="{9235CBCA-E9D4-45C1-8DFE-2A5CD2761BA8}"/>
          </ac:spMkLst>
        </pc:spChg>
        <pc:spChg chg="add mod">
          <ac:chgData name="Laura" userId="b6dee9c5-cc36-4888-b156-97d84b7a0163" providerId="ADAL" clId="{B54DDF13-DC95-4D47-A585-CFA795214509}" dt="2021-11-10T16:57:01.434" v="505" actId="207"/>
          <ac:spMkLst>
            <pc:docMk/>
            <pc:sldMk cId="1575568240" sldId="257"/>
            <ac:spMk id="15" creationId="{07A668D7-1DA3-45CA-9217-9E0ADBF4AA4D}"/>
          </ac:spMkLst>
        </pc:spChg>
        <pc:spChg chg="add mod">
          <ac:chgData name="Laura" userId="b6dee9c5-cc36-4888-b156-97d84b7a0163" providerId="ADAL" clId="{B54DDF13-DC95-4D47-A585-CFA795214509}" dt="2021-11-10T16:57:01.434" v="505" actId="207"/>
          <ac:spMkLst>
            <pc:docMk/>
            <pc:sldMk cId="1575568240" sldId="257"/>
            <ac:spMk id="16" creationId="{D3F36C19-9615-4DEA-94E5-5C44F53D0942}"/>
          </ac:spMkLst>
        </pc:spChg>
        <pc:spChg chg="add mod">
          <ac:chgData name="Laura" userId="b6dee9c5-cc36-4888-b156-97d84b7a0163" providerId="ADAL" clId="{B54DDF13-DC95-4D47-A585-CFA795214509}" dt="2021-11-10T16:57:01.434" v="505" actId="207"/>
          <ac:spMkLst>
            <pc:docMk/>
            <pc:sldMk cId="1575568240" sldId="257"/>
            <ac:spMk id="17" creationId="{B2D777E6-BD25-4B35-9FAA-989F9B8468DC}"/>
          </ac:spMkLst>
        </pc:spChg>
        <pc:spChg chg="add mod ord">
          <ac:chgData name="Laura" userId="b6dee9c5-cc36-4888-b156-97d84b7a0163" providerId="ADAL" clId="{B54DDF13-DC95-4D47-A585-CFA795214509}" dt="2021-11-10T16:57:05.436" v="507" actId="166"/>
          <ac:spMkLst>
            <pc:docMk/>
            <pc:sldMk cId="1575568240" sldId="257"/>
            <ac:spMk id="18" creationId="{27FD9119-6CC2-49A2-8AA8-7817F2AC84BD}"/>
          </ac:spMkLst>
        </pc:spChg>
        <pc:spChg chg="add mod">
          <ac:chgData name="Laura" userId="b6dee9c5-cc36-4888-b156-97d84b7a0163" providerId="ADAL" clId="{B54DDF13-DC95-4D47-A585-CFA795214509}" dt="2021-11-10T16:45:48.958" v="459" actId="1076"/>
          <ac:spMkLst>
            <pc:docMk/>
            <pc:sldMk cId="1575568240" sldId="257"/>
            <ac:spMk id="19" creationId="{D992AAE6-FDB3-4376-82C5-EACB6B766CBA}"/>
          </ac:spMkLst>
        </pc:spChg>
        <pc:cxnChg chg="add mod">
          <ac:chgData name="Laura" userId="b6dee9c5-cc36-4888-b156-97d84b7a0163" providerId="ADAL" clId="{B54DDF13-DC95-4D47-A585-CFA795214509}" dt="2021-11-10T15:30:11.751" v="143" actId="14100"/>
          <ac:cxnSpMkLst>
            <pc:docMk/>
            <pc:sldMk cId="1575568240" sldId="257"/>
            <ac:cxnSpMk id="5" creationId="{937A5EEC-7461-4917-B053-8C17E69D3EAA}"/>
          </ac:cxnSpMkLst>
        </pc:cxnChg>
      </pc:sldChg>
      <pc:sldChg chg="addSp modSp mod modNotesTx">
        <pc:chgData name="Laura" userId="b6dee9c5-cc36-4888-b156-97d84b7a0163" providerId="ADAL" clId="{B54DDF13-DC95-4D47-A585-CFA795214509}" dt="2021-11-11T16:48:56.251" v="813"/>
        <pc:sldMkLst>
          <pc:docMk/>
          <pc:sldMk cId="719139584" sldId="258"/>
        </pc:sldMkLst>
        <pc:spChg chg="mod">
          <ac:chgData name="Laura" userId="b6dee9c5-cc36-4888-b156-97d84b7a0163" providerId="ADAL" clId="{B54DDF13-DC95-4D47-A585-CFA795214509}" dt="2021-11-10T16:49:43.163" v="467" actId="1076"/>
          <ac:spMkLst>
            <pc:docMk/>
            <pc:sldMk cId="719139584" sldId="258"/>
            <ac:spMk id="2" creationId="{8E43454D-15E9-4568-97E9-95D78897E538}"/>
          </ac:spMkLst>
        </pc:spChg>
        <pc:spChg chg="add mod">
          <ac:chgData name="Laura" userId="b6dee9c5-cc36-4888-b156-97d84b7a0163" providerId="ADAL" clId="{B54DDF13-DC95-4D47-A585-CFA795214509}" dt="2021-11-10T16:49:31.342" v="464" actId="207"/>
          <ac:spMkLst>
            <pc:docMk/>
            <pc:sldMk cId="719139584" sldId="258"/>
            <ac:spMk id="9" creationId="{BEC9ECC9-4211-476A-81B4-8185174D826A}"/>
          </ac:spMkLst>
        </pc:spChg>
        <pc:spChg chg="add mod">
          <ac:chgData name="Laura" userId="b6dee9c5-cc36-4888-b156-97d84b7a0163" providerId="ADAL" clId="{B54DDF13-DC95-4D47-A585-CFA795214509}" dt="2021-11-10T16:49:01.970" v="463" actId="207"/>
          <ac:spMkLst>
            <pc:docMk/>
            <pc:sldMk cId="719139584" sldId="258"/>
            <ac:spMk id="10" creationId="{9BC203D4-27A5-498F-BD18-FA5D28D9870B}"/>
          </ac:spMkLst>
        </pc:spChg>
        <pc:spChg chg="add mod">
          <ac:chgData name="Laura" userId="b6dee9c5-cc36-4888-b156-97d84b7a0163" providerId="ADAL" clId="{B54DDF13-DC95-4D47-A585-CFA795214509}" dt="2021-11-10T16:49:31.342" v="464" actId="207"/>
          <ac:spMkLst>
            <pc:docMk/>
            <pc:sldMk cId="719139584" sldId="258"/>
            <ac:spMk id="11" creationId="{C592ABF4-CEDC-4628-9F7B-83CCA72E3EEE}"/>
          </ac:spMkLst>
        </pc:spChg>
        <pc:spChg chg="add mod">
          <ac:chgData name="Laura" userId="b6dee9c5-cc36-4888-b156-97d84b7a0163" providerId="ADAL" clId="{B54DDF13-DC95-4D47-A585-CFA795214509}" dt="2021-11-10T16:49:31.342" v="464" actId="207"/>
          <ac:spMkLst>
            <pc:docMk/>
            <pc:sldMk cId="719139584" sldId="258"/>
            <ac:spMk id="12" creationId="{0939BD5A-5FE2-444A-ACF8-D050C8E064BC}"/>
          </ac:spMkLst>
        </pc:spChg>
        <pc:spChg chg="add mod">
          <ac:chgData name="Laura" userId="b6dee9c5-cc36-4888-b156-97d84b7a0163" providerId="ADAL" clId="{B54DDF13-DC95-4D47-A585-CFA795214509}" dt="2021-11-10T16:49:31.342" v="464" actId="207"/>
          <ac:spMkLst>
            <pc:docMk/>
            <pc:sldMk cId="719139584" sldId="258"/>
            <ac:spMk id="13" creationId="{DD63B2AE-C1B5-4451-B3C5-8543168935BF}"/>
          </ac:spMkLst>
        </pc:spChg>
        <pc:spChg chg="add mod">
          <ac:chgData name="Laura" userId="b6dee9c5-cc36-4888-b156-97d84b7a0163" providerId="ADAL" clId="{B54DDF13-DC95-4D47-A585-CFA795214509}" dt="2021-11-10T16:49:31.342" v="464" actId="207"/>
          <ac:spMkLst>
            <pc:docMk/>
            <pc:sldMk cId="719139584" sldId="258"/>
            <ac:spMk id="14" creationId="{578BD130-2B86-452B-A497-7F6322A84756}"/>
          </ac:spMkLst>
        </pc:spChg>
        <pc:spChg chg="mod ord">
          <ac:chgData name="Laura" userId="b6dee9c5-cc36-4888-b156-97d84b7a0163" providerId="ADAL" clId="{B54DDF13-DC95-4D47-A585-CFA795214509}" dt="2021-11-10T17:00:47.483" v="519" actId="167"/>
          <ac:spMkLst>
            <pc:docMk/>
            <pc:sldMk cId="719139584" sldId="258"/>
            <ac:spMk id="15" creationId="{1DD9A950-E8F2-4681-B140-33159C406AAB}"/>
          </ac:spMkLst>
        </pc:spChg>
        <pc:spChg chg="add mod">
          <ac:chgData name="Laura" userId="b6dee9c5-cc36-4888-b156-97d84b7a0163" providerId="ADAL" clId="{B54DDF13-DC95-4D47-A585-CFA795214509}" dt="2021-11-10T16:49:31.342" v="464" actId="207"/>
          <ac:spMkLst>
            <pc:docMk/>
            <pc:sldMk cId="719139584" sldId="258"/>
            <ac:spMk id="18" creationId="{78F100DB-A976-49DE-A569-2E98ADDC27E3}"/>
          </ac:spMkLst>
        </pc:spChg>
        <pc:spChg chg="add mod ord">
          <ac:chgData name="Laura" userId="b6dee9c5-cc36-4888-b156-97d84b7a0163" providerId="ADAL" clId="{B54DDF13-DC95-4D47-A585-CFA795214509}" dt="2021-11-10T16:50:47.603" v="477" actId="167"/>
          <ac:spMkLst>
            <pc:docMk/>
            <pc:sldMk cId="719139584" sldId="258"/>
            <ac:spMk id="19" creationId="{90691A9C-183C-4D16-A251-02B94D6CCBD1}"/>
          </ac:spMkLst>
        </pc:spChg>
        <pc:spChg chg="add mod ord">
          <ac:chgData name="Laura" userId="b6dee9c5-cc36-4888-b156-97d84b7a0163" providerId="ADAL" clId="{B54DDF13-DC95-4D47-A585-CFA795214509}" dt="2021-11-10T16:50:50.090" v="478" actId="171"/>
          <ac:spMkLst>
            <pc:docMk/>
            <pc:sldMk cId="719139584" sldId="258"/>
            <ac:spMk id="20" creationId="{91D2FAC1-CE8B-4738-9296-4CB614522BC7}"/>
          </ac:spMkLst>
        </pc:spChg>
        <pc:graphicFrameChg chg="mod modGraphic">
          <ac:chgData name="Laura" userId="b6dee9c5-cc36-4888-b156-97d84b7a0163" providerId="ADAL" clId="{B54DDF13-DC95-4D47-A585-CFA795214509}" dt="2021-11-11T16:48:56.251" v="813"/>
          <ac:graphicFrameMkLst>
            <pc:docMk/>
            <pc:sldMk cId="719139584" sldId="258"/>
            <ac:graphicFrameMk id="4" creationId="{A368CB9D-E35A-44A3-927D-593C6BE5804F}"/>
          </ac:graphicFrameMkLst>
        </pc:graphicFrameChg>
      </pc:sldChg>
      <pc:sldChg chg="addSp delSp modSp mod ord">
        <pc:chgData name="Laura" userId="b6dee9c5-cc36-4888-b156-97d84b7a0163" providerId="ADAL" clId="{B54DDF13-DC95-4D47-A585-CFA795214509}" dt="2021-11-11T16:16:28.295" v="685" actId="21"/>
        <pc:sldMkLst>
          <pc:docMk/>
          <pc:sldMk cId="452856955" sldId="259"/>
        </pc:sldMkLst>
        <pc:spChg chg="mod">
          <ac:chgData name="Laura" userId="b6dee9c5-cc36-4888-b156-97d84b7a0163" providerId="ADAL" clId="{B54DDF13-DC95-4D47-A585-CFA795214509}" dt="2021-11-11T16:16:28.295" v="685" actId="21"/>
          <ac:spMkLst>
            <pc:docMk/>
            <pc:sldMk cId="452856955" sldId="259"/>
            <ac:spMk id="2" creationId="{41BEF49C-9A74-47E5-BEA8-0F56E53ACD27}"/>
          </ac:spMkLst>
        </pc:spChg>
        <pc:spChg chg="ord">
          <ac:chgData name="Laura" userId="b6dee9c5-cc36-4888-b156-97d84b7a0163" providerId="ADAL" clId="{B54DDF13-DC95-4D47-A585-CFA795214509}" dt="2021-11-10T17:04:58.814" v="550" actId="167"/>
          <ac:spMkLst>
            <pc:docMk/>
            <pc:sldMk cId="452856955" sldId="259"/>
            <ac:spMk id="17" creationId="{E6E5A29A-75DA-40A7-9FF3-18AE87E100B5}"/>
          </ac:spMkLst>
        </pc:spChg>
        <pc:spChg chg="add mod">
          <ac:chgData name="Laura" userId="b6dee9c5-cc36-4888-b156-97d84b7a0163" providerId="ADAL" clId="{B54DDF13-DC95-4D47-A585-CFA795214509}" dt="2021-11-10T16:56:13.838" v="498" actId="207"/>
          <ac:spMkLst>
            <pc:docMk/>
            <pc:sldMk cId="452856955" sldId="259"/>
            <ac:spMk id="26" creationId="{F2B79D3E-7830-48CE-9FAA-564ED3B2E51D}"/>
          </ac:spMkLst>
        </pc:spChg>
        <pc:spChg chg="add mod">
          <ac:chgData name="Laura" userId="b6dee9c5-cc36-4888-b156-97d84b7a0163" providerId="ADAL" clId="{B54DDF13-DC95-4D47-A585-CFA795214509}" dt="2021-11-10T16:56:13.838" v="498" actId="207"/>
          <ac:spMkLst>
            <pc:docMk/>
            <pc:sldMk cId="452856955" sldId="259"/>
            <ac:spMk id="27" creationId="{D6B9F240-DA94-4F81-86C5-79DB5752BFA7}"/>
          </ac:spMkLst>
        </pc:spChg>
        <pc:spChg chg="add mod">
          <ac:chgData name="Laura" userId="b6dee9c5-cc36-4888-b156-97d84b7a0163" providerId="ADAL" clId="{B54DDF13-DC95-4D47-A585-CFA795214509}" dt="2021-11-10T16:56:13.838" v="498" actId="207"/>
          <ac:spMkLst>
            <pc:docMk/>
            <pc:sldMk cId="452856955" sldId="259"/>
            <ac:spMk id="28" creationId="{D3FA81CC-9F07-45C8-9344-9369B58B01CF}"/>
          </ac:spMkLst>
        </pc:spChg>
        <pc:spChg chg="add mod">
          <ac:chgData name="Laura" userId="b6dee9c5-cc36-4888-b156-97d84b7a0163" providerId="ADAL" clId="{B54DDF13-DC95-4D47-A585-CFA795214509}" dt="2021-11-10T16:56:13.838" v="498" actId="207"/>
          <ac:spMkLst>
            <pc:docMk/>
            <pc:sldMk cId="452856955" sldId="259"/>
            <ac:spMk id="29" creationId="{E92F2DA4-5AEB-4D5B-9968-94A4CEFDB893}"/>
          </ac:spMkLst>
        </pc:spChg>
        <pc:spChg chg="add mod">
          <ac:chgData name="Laura" userId="b6dee9c5-cc36-4888-b156-97d84b7a0163" providerId="ADAL" clId="{B54DDF13-DC95-4D47-A585-CFA795214509}" dt="2021-11-10T16:56:13.838" v="498" actId="207"/>
          <ac:spMkLst>
            <pc:docMk/>
            <pc:sldMk cId="452856955" sldId="259"/>
            <ac:spMk id="30" creationId="{4E218B74-5243-415B-9655-E58BE56AEFC7}"/>
          </ac:spMkLst>
        </pc:spChg>
        <pc:spChg chg="add mod ord">
          <ac:chgData name="Laura" userId="b6dee9c5-cc36-4888-b156-97d84b7a0163" providerId="ADAL" clId="{B54DDF13-DC95-4D47-A585-CFA795214509}" dt="2021-11-10T16:56:18.440" v="499" actId="166"/>
          <ac:spMkLst>
            <pc:docMk/>
            <pc:sldMk cId="452856955" sldId="259"/>
            <ac:spMk id="31" creationId="{19D9E93B-98EB-420F-9357-38A238F52743}"/>
          </ac:spMkLst>
        </pc:spChg>
        <pc:spChg chg="add del mod">
          <ac:chgData name="Laura" userId="b6dee9c5-cc36-4888-b156-97d84b7a0163" providerId="ADAL" clId="{B54DDF13-DC95-4D47-A585-CFA795214509}" dt="2021-11-10T17:01:07.899" v="523" actId="21"/>
          <ac:spMkLst>
            <pc:docMk/>
            <pc:sldMk cId="452856955" sldId="259"/>
            <ac:spMk id="32" creationId="{D563C1BD-737A-4C8E-AEDA-C11D93CD3966}"/>
          </ac:spMkLst>
        </pc:spChg>
        <pc:cxnChg chg="add mod">
          <ac:chgData name="Laura" userId="b6dee9c5-cc36-4888-b156-97d84b7a0163" providerId="ADAL" clId="{B54DDF13-DC95-4D47-A585-CFA795214509}" dt="2021-11-10T15:30:40.983" v="145"/>
          <ac:cxnSpMkLst>
            <pc:docMk/>
            <pc:sldMk cId="452856955" sldId="259"/>
            <ac:cxnSpMk id="14" creationId="{5630DF80-EB0C-4207-B4D8-298E0A44F081}"/>
          </ac:cxnSpMkLst>
        </pc:cxnChg>
      </pc:sldChg>
      <pc:sldChg chg="addSp modSp del mod">
        <pc:chgData name="Laura" userId="b6dee9c5-cc36-4888-b156-97d84b7a0163" providerId="ADAL" clId="{B54DDF13-DC95-4D47-A585-CFA795214509}" dt="2021-11-10T15:59:54.940" v="229" actId="2696"/>
        <pc:sldMkLst>
          <pc:docMk/>
          <pc:sldMk cId="1356689989" sldId="260"/>
        </pc:sldMkLst>
        <pc:graphicFrameChg chg="mod">
          <ac:chgData name="Laura" userId="b6dee9c5-cc36-4888-b156-97d84b7a0163" providerId="ADAL" clId="{B54DDF13-DC95-4D47-A585-CFA795214509}" dt="2021-11-10T15:52:39.913" v="215"/>
          <ac:graphicFrameMkLst>
            <pc:docMk/>
            <pc:sldMk cId="1356689989" sldId="260"/>
            <ac:graphicFrameMk id="9" creationId="{60A33CBF-DE16-4C1D-BF35-F06D1970B5CF}"/>
          </ac:graphicFrameMkLst>
        </pc:graphicFrameChg>
        <pc:cxnChg chg="add mod">
          <ac:chgData name="Laura" userId="b6dee9c5-cc36-4888-b156-97d84b7a0163" providerId="ADAL" clId="{B54DDF13-DC95-4D47-A585-CFA795214509}" dt="2021-11-10T15:30:44.493" v="146"/>
          <ac:cxnSpMkLst>
            <pc:docMk/>
            <pc:sldMk cId="1356689989" sldId="260"/>
            <ac:cxnSpMk id="5" creationId="{8B5D101D-A589-4C3B-9061-C7CE7FE9E84E}"/>
          </ac:cxnSpMkLst>
        </pc:cxnChg>
        <pc:cxnChg chg="mod">
          <ac:chgData name="Laura" userId="b6dee9c5-cc36-4888-b156-97d84b7a0163" providerId="ADAL" clId="{B54DDF13-DC95-4D47-A585-CFA795214509}" dt="2021-11-10T15:51:19.654" v="208" actId="208"/>
          <ac:cxnSpMkLst>
            <pc:docMk/>
            <pc:sldMk cId="1356689989" sldId="260"/>
            <ac:cxnSpMk id="6" creationId="{5866BF4A-F283-4EF4-92EA-27F2B1E24C51}"/>
          </ac:cxnSpMkLst>
        </pc:cxnChg>
      </pc:sldChg>
      <pc:sldChg chg="addSp delSp modSp del mod">
        <pc:chgData name="Laura" userId="b6dee9c5-cc36-4888-b156-97d84b7a0163" providerId="ADAL" clId="{B54DDF13-DC95-4D47-A585-CFA795214509}" dt="2021-11-10T16:26:59.854" v="327" actId="2696"/>
        <pc:sldMkLst>
          <pc:docMk/>
          <pc:sldMk cId="2980803954" sldId="261"/>
        </pc:sldMkLst>
        <pc:graphicFrameChg chg="mod">
          <ac:chgData name="Laura" userId="b6dee9c5-cc36-4888-b156-97d84b7a0163" providerId="ADAL" clId="{B54DDF13-DC95-4D47-A585-CFA795214509}" dt="2021-11-10T16:12:54.309" v="243"/>
          <ac:graphicFrameMkLst>
            <pc:docMk/>
            <pc:sldMk cId="2980803954" sldId="261"/>
            <ac:graphicFrameMk id="10" creationId="{9FB93DCE-8C55-4EAB-8730-8EC83B7A794C}"/>
          </ac:graphicFrameMkLst>
        </pc:graphicFrameChg>
        <pc:cxnChg chg="add del mod">
          <ac:chgData name="Laura" userId="b6dee9c5-cc36-4888-b156-97d84b7a0163" providerId="ADAL" clId="{B54DDF13-DC95-4D47-A585-CFA795214509}" dt="2021-11-10T15:31:25.951" v="151" actId="21"/>
          <ac:cxnSpMkLst>
            <pc:docMk/>
            <pc:sldMk cId="2980803954" sldId="261"/>
            <ac:cxnSpMk id="5" creationId="{B4F3E929-67D7-4356-A52F-D8DE2ED13F97}"/>
          </ac:cxnSpMkLst>
        </pc:cxnChg>
      </pc:sldChg>
      <pc:sldChg chg="addSp delSp modSp mod">
        <pc:chgData name="Laura" userId="b6dee9c5-cc36-4888-b156-97d84b7a0163" providerId="ADAL" clId="{B54DDF13-DC95-4D47-A585-CFA795214509}" dt="2021-11-10T17:03:22.764" v="540" actId="167"/>
        <pc:sldMkLst>
          <pc:docMk/>
          <pc:sldMk cId="4147236091" sldId="262"/>
        </pc:sldMkLst>
        <pc:spChg chg="mod">
          <ac:chgData name="Laura" userId="b6dee9c5-cc36-4888-b156-97d84b7a0163" providerId="ADAL" clId="{B54DDF13-DC95-4D47-A585-CFA795214509}" dt="2021-11-10T16:02:10.995" v="234" actId="1076"/>
          <ac:spMkLst>
            <pc:docMk/>
            <pc:sldMk cId="4147236091" sldId="262"/>
            <ac:spMk id="12" creationId="{87AD0200-DD05-49D8-A458-EA41761A8DE1}"/>
          </ac:spMkLst>
        </pc:spChg>
        <pc:spChg chg="mod ord">
          <ac:chgData name="Laura" userId="b6dee9c5-cc36-4888-b156-97d84b7a0163" providerId="ADAL" clId="{B54DDF13-DC95-4D47-A585-CFA795214509}" dt="2021-11-10T17:03:22.764" v="540" actId="167"/>
          <ac:spMkLst>
            <pc:docMk/>
            <pc:sldMk cId="4147236091" sldId="262"/>
            <ac:spMk id="15" creationId="{209566E8-9D98-465B-BE0F-01BCCF75D1EA}"/>
          </ac:spMkLst>
        </pc:spChg>
        <pc:spChg chg="ord">
          <ac:chgData name="Laura" userId="b6dee9c5-cc36-4888-b156-97d84b7a0163" providerId="ADAL" clId="{B54DDF13-DC95-4D47-A585-CFA795214509}" dt="2021-11-10T16:54:38.107" v="487" actId="167"/>
          <ac:spMkLst>
            <pc:docMk/>
            <pc:sldMk cId="4147236091" sldId="262"/>
            <ac:spMk id="17" creationId="{4CFD39F8-4CBB-4EE4-8478-BADE98CF2E40}"/>
          </ac:spMkLst>
        </pc:spChg>
        <pc:spChg chg="add mod ord">
          <ac:chgData name="Laura" userId="b6dee9c5-cc36-4888-b156-97d84b7a0163" providerId="ADAL" clId="{B54DDF13-DC95-4D47-A585-CFA795214509}" dt="2021-11-10T16:54:35.226" v="486" actId="167"/>
          <ac:spMkLst>
            <pc:docMk/>
            <pc:sldMk cId="4147236091" sldId="262"/>
            <ac:spMk id="18" creationId="{65F52A42-A9AF-4503-8AF2-4EC1BBF45A1B}"/>
          </ac:spMkLst>
        </pc:spChg>
        <pc:spChg chg="add del mod">
          <ac:chgData name="Laura" userId="b6dee9c5-cc36-4888-b156-97d84b7a0163" providerId="ADAL" clId="{B54DDF13-DC95-4D47-A585-CFA795214509}" dt="2021-11-10T16:40:56.469" v="386"/>
          <ac:spMkLst>
            <pc:docMk/>
            <pc:sldMk cId="4147236091" sldId="262"/>
            <ac:spMk id="19" creationId="{7F23ACD3-15ED-4973-8835-C140C4ED85F1}"/>
          </ac:spMkLst>
        </pc:spChg>
        <pc:spChg chg="add mod ord">
          <ac:chgData name="Laura" userId="b6dee9c5-cc36-4888-b156-97d84b7a0163" providerId="ADAL" clId="{B54DDF13-DC95-4D47-A585-CFA795214509}" dt="2021-11-10T16:54:27.935" v="485" actId="207"/>
          <ac:spMkLst>
            <pc:docMk/>
            <pc:sldMk cId="4147236091" sldId="262"/>
            <ac:spMk id="20" creationId="{CDFA100E-A128-4646-A86D-500F8424EF60}"/>
          </ac:spMkLst>
        </pc:spChg>
        <pc:spChg chg="add del mod">
          <ac:chgData name="Laura" userId="b6dee9c5-cc36-4888-b156-97d84b7a0163" providerId="ADAL" clId="{B54DDF13-DC95-4D47-A585-CFA795214509}" dt="2021-11-10T17:01:58.713" v="535" actId="21"/>
          <ac:spMkLst>
            <pc:docMk/>
            <pc:sldMk cId="4147236091" sldId="262"/>
            <ac:spMk id="21" creationId="{EFDB0F1D-06FB-4FF3-BA0D-D74305FF8E92}"/>
          </ac:spMkLst>
        </pc:spChg>
        <pc:graphicFrameChg chg="mod">
          <ac:chgData name="Laura" userId="b6dee9c5-cc36-4888-b156-97d84b7a0163" providerId="ADAL" clId="{B54DDF13-DC95-4D47-A585-CFA795214509}" dt="2021-11-10T16:02:10.995" v="234" actId="1076"/>
          <ac:graphicFrameMkLst>
            <pc:docMk/>
            <pc:sldMk cId="4147236091" sldId="262"/>
            <ac:graphicFrameMk id="13" creationId="{86E52FFC-05E8-46A6-B4A1-33E2B7A7C8B4}"/>
          </ac:graphicFrameMkLst>
        </pc:graphicFrameChg>
        <pc:picChg chg="mod">
          <ac:chgData name="Laura" userId="b6dee9c5-cc36-4888-b156-97d84b7a0163" providerId="ADAL" clId="{B54DDF13-DC95-4D47-A585-CFA795214509}" dt="2021-11-10T16:02:10.995" v="234" actId="1076"/>
          <ac:picMkLst>
            <pc:docMk/>
            <pc:sldMk cId="4147236091" sldId="262"/>
            <ac:picMk id="9" creationId="{C75CF267-E927-4BB0-BA73-A7F230D085F1}"/>
          </ac:picMkLst>
        </pc:picChg>
        <pc:picChg chg="mod">
          <ac:chgData name="Laura" userId="b6dee9c5-cc36-4888-b156-97d84b7a0163" providerId="ADAL" clId="{B54DDF13-DC95-4D47-A585-CFA795214509}" dt="2021-11-10T16:02:10.995" v="234" actId="1076"/>
          <ac:picMkLst>
            <pc:docMk/>
            <pc:sldMk cId="4147236091" sldId="262"/>
            <ac:picMk id="11" creationId="{A9ED0D2B-E1E9-433D-A571-67069977AB7B}"/>
          </ac:picMkLst>
        </pc:picChg>
        <pc:cxnChg chg="add del mod">
          <ac:chgData name="Laura" userId="b6dee9c5-cc36-4888-b156-97d84b7a0163" providerId="ADAL" clId="{B54DDF13-DC95-4D47-A585-CFA795214509}" dt="2021-11-10T15:31:01.748" v="150"/>
          <ac:cxnSpMkLst>
            <pc:docMk/>
            <pc:sldMk cId="4147236091" sldId="262"/>
            <ac:cxnSpMk id="8" creationId="{392526F4-0613-4C65-BB44-F24A1753E93F}"/>
          </ac:cxnSpMkLst>
        </pc:cxnChg>
      </pc:sldChg>
      <pc:sldChg chg="addSp delSp modSp mod">
        <pc:chgData name="Laura" userId="b6dee9c5-cc36-4888-b156-97d84b7a0163" providerId="ADAL" clId="{B54DDF13-DC95-4D47-A585-CFA795214509}" dt="2021-11-11T15:51:57.107" v="594" actId="6549"/>
        <pc:sldMkLst>
          <pc:docMk/>
          <pc:sldMk cId="3942132956" sldId="263"/>
        </pc:sldMkLst>
        <pc:spChg chg="mod">
          <ac:chgData name="Laura" userId="b6dee9c5-cc36-4888-b156-97d84b7a0163" providerId="ADAL" clId="{B54DDF13-DC95-4D47-A585-CFA795214509}" dt="2021-11-11T15:51:57.107" v="594" actId="6549"/>
          <ac:spMkLst>
            <pc:docMk/>
            <pc:sldMk cId="3942132956" sldId="263"/>
            <ac:spMk id="3" creationId="{8ECD18E5-590E-4C0D-B1EF-55B4404B39CD}"/>
          </ac:spMkLst>
        </pc:spChg>
        <pc:spChg chg="mod">
          <ac:chgData name="Laura" userId="b6dee9c5-cc36-4888-b156-97d84b7a0163" providerId="ADAL" clId="{B54DDF13-DC95-4D47-A585-CFA795214509}" dt="2021-11-10T15:23:10.832" v="79" actId="1076"/>
          <ac:spMkLst>
            <pc:docMk/>
            <pc:sldMk cId="3942132956" sldId="263"/>
            <ac:spMk id="7" creationId="{FC78B868-2DAB-42D6-8796-474CB0AE7293}"/>
          </ac:spMkLst>
        </pc:spChg>
        <pc:spChg chg="mod ord">
          <ac:chgData name="Laura" userId="b6dee9c5-cc36-4888-b156-97d84b7a0163" providerId="ADAL" clId="{B54DDF13-DC95-4D47-A585-CFA795214509}" dt="2021-11-10T17:03:41.091" v="543" actId="166"/>
          <ac:spMkLst>
            <pc:docMk/>
            <pc:sldMk cId="3942132956" sldId="263"/>
            <ac:spMk id="13" creationId="{510F2CD5-8D4D-4B3E-A766-46C21EBB3180}"/>
          </ac:spMkLst>
        </pc:spChg>
        <pc:spChg chg="ord">
          <ac:chgData name="Laura" userId="b6dee9c5-cc36-4888-b156-97d84b7a0163" providerId="ADAL" clId="{B54DDF13-DC95-4D47-A585-CFA795214509}" dt="2021-11-10T16:54:03.845" v="482" actId="167"/>
          <ac:spMkLst>
            <pc:docMk/>
            <pc:sldMk cId="3942132956" sldId="263"/>
            <ac:spMk id="15" creationId="{E349ECFE-6CEA-4AB3-9828-2FBEEFC29540}"/>
          </ac:spMkLst>
        </pc:spChg>
        <pc:spChg chg="add mod ord">
          <ac:chgData name="Laura" userId="b6dee9c5-cc36-4888-b156-97d84b7a0163" providerId="ADAL" clId="{B54DDF13-DC95-4D47-A585-CFA795214509}" dt="2021-11-10T16:53:56.389" v="481" actId="207"/>
          <ac:spMkLst>
            <pc:docMk/>
            <pc:sldMk cId="3942132956" sldId="263"/>
            <ac:spMk id="16" creationId="{CCDE6B28-49C9-4EFD-B8A1-4ACBED39E3FC}"/>
          </ac:spMkLst>
        </pc:spChg>
        <pc:spChg chg="add del mod">
          <ac:chgData name="Laura" userId="b6dee9c5-cc36-4888-b156-97d84b7a0163" providerId="ADAL" clId="{B54DDF13-DC95-4D47-A585-CFA795214509}" dt="2021-11-10T17:03:37.735" v="542" actId="21"/>
          <ac:spMkLst>
            <pc:docMk/>
            <pc:sldMk cId="3942132956" sldId="263"/>
            <ac:spMk id="17" creationId="{1B4D3D75-F96F-4B01-8CF7-E1DC3E2E98B8}"/>
          </ac:spMkLst>
        </pc:spChg>
        <pc:picChg chg="mod">
          <ac:chgData name="Laura" userId="b6dee9c5-cc36-4888-b156-97d84b7a0163" providerId="ADAL" clId="{B54DDF13-DC95-4D47-A585-CFA795214509}" dt="2021-11-10T15:20:14.562" v="31" actId="1076"/>
          <ac:picMkLst>
            <pc:docMk/>
            <pc:sldMk cId="3942132956" sldId="263"/>
            <ac:picMk id="10" creationId="{5E607E01-D6E5-413B-B7FB-B23E944BF295}"/>
          </ac:picMkLst>
        </pc:picChg>
        <pc:picChg chg="mod">
          <ac:chgData name="Laura" userId="b6dee9c5-cc36-4888-b156-97d84b7a0163" providerId="ADAL" clId="{B54DDF13-DC95-4D47-A585-CFA795214509}" dt="2021-11-10T15:20:45.426" v="32" actId="1076"/>
          <ac:picMkLst>
            <pc:docMk/>
            <pc:sldMk cId="3942132956" sldId="263"/>
            <ac:picMk id="12" creationId="{8FBA7D60-6CC6-40A9-926E-775EAA84B231}"/>
          </ac:picMkLst>
        </pc:picChg>
        <pc:picChg chg="add mod">
          <ac:chgData name="Laura" userId="b6dee9c5-cc36-4888-b156-97d84b7a0163" providerId="ADAL" clId="{B54DDF13-DC95-4D47-A585-CFA795214509}" dt="2021-11-10T15:23:27.705" v="82" actId="1076"/>
          <ac:picMkLst>
            <pc:docMk/>
            <pc:sldMk cId="3942132956" sldId="263"/>
            <ac:picMk id="1026" creationId="{C2E1D524-5056-4A41-BAC7-0E98E5E375D4}"/>
          </ac:picMkLst>
        </pc:picChg>
      </pc:sldChg>
      <pc:sldChg chg="addSp delSp modSp mod">
        <pc:chgData name="Laura" userId="b6dee9c5-cc36-4888-b156-97d84b7a0163" providerId="ADAL" clId="{B54DDF13-DC95-4D47-A585-CFA795214509}" dt="2021-11-11T15:57:30.728" v="596" actId="1076"/>
        <pc:sldMkLst>
          <pc:docMk/>
          <pc:sldMk cId="3108174479" sldId="264"/>
        </pc:sldMkLst>
        <pc:spChg chg="mod ord">
          <ac:chgData name="Laura" userId="b6dee9c5-cc36-4888-b156-97d84b7a0163" providerId="ADAL" clId="{B54DDF13-DC95-4D47-A585-CFA795214509}" dt="2021-11-10T17:04:02.253" v="546" actId="166"/>
          <ac:spMkLst>
            <pc:docMk/>
            <pc:sldMk cId="3108174479" sldId="264"/>
            <ac:spMk id="8" creationId="{DE20D7D9-ADD6-46E6-94A2-F5082BE29DC5}"/>
          </ac:spMkLst>
        </pc:spChg>
        <pc:spChg chg="ord">
          <ac:chgData name="Laura" userId="b6dee9c5-cc36-4888-b156-97d84b7a0163" providerId="ADAL" clId="{B54DDF13-DC95-4D47-A585-CFA795214509}" dt="2021-11-10T16:36:12.798" v="356" actId="170"/>
          <ac:spMkLst>
            <pc:docMk/>
            <pc:sldMk cId="3108174479" sldId="264"/>
            <ac:spMk id="10" creationId="{9AC20EBF-5404-49CB-AA24-598A015B3747}"/>
          </ac:spMkLst>
        </pc:spChg>
        <pc:spChg chg="add del mod ord">
          <ac:chgData name="Laura" userId="b6dee9c5-cc36-4888-b156-97d84b7a0163" providerId="ADAL" clId="{B54DDF13-DC95-4D47-A585-CFA795214509}" dt="2021-11-10T17:03:59.482" v="545" actId="21"/>
          <ac:spMkLst>
            <pc:docMk/>
            <pc:sldMk cId="3108174479" sldId="264"/>
            <ac:spMk id="11" creationId="{7152BBBF-2F52-4F17-B91A-FF51F38B140A}"/>
          </ac:spMkLst>
        </pc:spChg>
        <pc:picChg chg="mod ord">
          <ac:chgData name="Laura" userId="b6dee9c5-cc36-4888-b156-97d84b7a0163" providerId="ADAL" clId="{B54DDF13-DC95-4D47-A585-CFA795214509}" dt="2021-11-11T15:57:30.728" v="596" actId="1076"/>
          <ac:picMkLst>
            <pc:docMk/>
            <pc:sldMk cId="3108174479" sldId="264"/>
            <ac:picMk id="7" creationId="{A9E99026-33F4-4AA7-BE43-9FCB7BB779AA}"/>
          </ac:picMkLst>
        </pc:picChg>
        <pc:cxnChg chg="del">
          <ac:chgData name="Laura" userId="b6dee9c5-cc36-4888-b156-97d84b7a0163" providerId="ADAL" clId="{B54DDF13-DC95-4D47-A585-CFA795214509}" dt="2021-11-10T15:31:38.521" v="153" actId="21"/>
          <ac:cxnSpMkLst>
            <pc:docMk/>
            <pc:sldMk cId="3108174479" sldId="264"/>
            <ac:cxnSpMk id="5" creationId="{2E5BCD11-7D36-4961-9A02-97755DDE4786}"/>
          </ac:cxnSpMkLst>
        </pc:cxnChg>
      </pc:sldChg>
      <pc:sldChg chg="addSp delSp modSp mod">
        <pc:chgData name="Laura" userId="b6dee9c5-cc36-4888-b156-97d84b7a0163" providerId="ADAL" clId="{B54DDF13-DC95-4D47-A585-CFA795214509}" dt="2021-11-10T17:06:58.128" v="557" actId="14100"/>
        <pc:sldMkLst>
          <pc:docMk/>
          <pc:sldMk cId="943001127" sldId="265"/>
        </pc:sldMkLst>
        <pc:spChg chg="ord">
          <ac:chgData name="Laura" userId="b6dee9c5-cc36-4888-b156-97d84b7a0163" providerId="ADAL" clId="{B54DDF13-DC95-4D47-A585-CFA795214509}" dt="2021-11-10T17:05:10.951" v="552" actId="167"/>
          <ac:spMkLst>
            <pc:docMk/>
            <pc:sldMk cId="943001127" sldId="265"/>
            <ac:spMk id="8" creationId="{5B764A9E-1860-4FBF-82A5-AEB3615DCD65}"/>
          </ac:spMkLst>
        </pc:spChg>
        <pc:spChg chg="add mod">
          <ac:chgData name="Laura" userId="b6dee9c5-cc36-4888-b156-97d84b7a0163" providerId="ADAL" clId="{B54DDF13-DC95-4D47-A585-CFA795214509}" dt="2021-11-10T16:57:24.518" v="509" actId="207"/>
          <ac:spMkLst>
            <pc:docMk/>
            <pc:sldMk cId="943001127" sldId="265"/>
            <ac:spMk id="11" creationId="{7F7B855E-308E-4C8C-A8AE-AAE79BAAC72C}"/>
          </ac:spMkLst>
        </pc:spChg>
        <pc:spChg chg="add mod">
          <ac:chgData name="Laura" userId="b6dee9c5-cc36-4888-b156-97d84b7a0163" providerId="ADAL" clId="{B54DDF13-DC95-4D47-A585-CFA795214509}" dt="2021-11-10T16:57:24.518" v="509" actId="207"/>
          <ac:spMkLst>
            <pc:docMk/>
            <pc:sldMk cId="943001127" sldId="265"/>
            <ac:spMk id="13" creationId="{1EB5949F-77BF-4A2C-8224-50FACB1A6AC6}"/>
          </ac:spMkLst>
        </pc:spChg>
        <pc:spChg chg="add mod">
          <ac:chgData name="Laura" userId="b6dee9c5-cc36-4888-b156-97d84b7a0163" providerId="ADAL" clId="{B54DDF13-DC95-4D47-A585-CFA795214509}" dt="2021-11-10T16:57:24.518" v="509" actId="207"/>
          <ac:spMkLst>
            <pc:docMk/>
            <pc:sldMk cId="943001127" sldId="265"/>
            <ac:spMk id="14" creationId="{8C6FBB95-9612-4C9E-803E-D7C034AE8133}"/>
          </ac:spMkLst>
        </pc:spChg>
        <pc:spChg chg="add mod">
          <ac:chgData name="Laura" userId="b6dee9c5-cc36-4888-b156-97d84b7a0163" providerId="ADAL" clId="{B54DDF13-DC95-4D47-A585-CFA795214509}" dt="2021-11-10T16:57:24.518" v="509" actId="207"/>
          <ac:spMkLst>
            <pc:docMk/>
            <pc:sldMk cId="943001127" sldId="265"/>
            <ac:spMk id="15" creationId="{B11C4652-3554-4227-A056-000CBC867DB1}"/>
          </ac:spMkLst>
        </pc:spChg>
        <pc:spChg chg="add mod ord">
          <ac:chgData name="Laura" userId="b6dee9c5-cc36-4888-b156-97d84b7a0163" providerId="ADAL" clId="{B54DDF13-DC95-4D47-A585-CFA795214509}" dt="2021-11-10T17:06:58.128" v="557" actId="14100"/>
          <ac:spMkLst>
            <pc:docMk/>
            <pc:sldMk cId="943001127" sldId="265"/>
            <ac:spMk id="16" creationId="{7376AA6A-6198-41B8-9A31-B74F35A58511}"/>
          </ac:spMkLst>
        </pc:spChg>
        <pc:spChg chg="add del mod">
          <ac:chgData name="Laura" userId="b6dee9c5-cc36-4888-b156-97d84b7a0163" providerId="ADAL" clId="{B54DDF13-DC95-4D47-A585-CFA795214509}" dt="2021-11-10T17:01:20.747" v="526" actId="21"/>
          <ac:spMkLst>
            <pc:docMk/>
            <pc:sldMk cId="943001127" sldId="265"/>
            <ac:spMk id="17" creationId="{B89BB5B7-E593-4D4A-93F1-BDB83CD8D3FE}"/>
          </ac:spMkLst>
        </pc:spChg>
        <pc:cxnChg chg="add mod">
          <ac:chgData name="Laura" userId="b6dee9c5-cc36-4888-b156-97d84b7a0163" providerId="ADAL" clId="{B54DDF13-DC95-4D47-A585-CFA795214509}" dt="2021-11-10T15:30:46.486" v="147"/>
          <ac:cxnSpMkLst>
            <pc:docMk/>
            <pc:sldMk cId="943001127" sldId="265"/>
            <ac:cxnSpMk id="6" creationId="{E61A5AC7-522C-425C-8CAC-B7EADA7025C3}"/>
          </ac:cxnSpMkLst>
        </pc:cxnChg>
      </pc:sldChg>
      <pc:sldChg chg="addSp delSp modSp mod modNotesTx">
        <pc:chgData name="Laura" userId="b6dee9c5-cc36-4888-b156-97d84b7a0163" providerId="ADAL" clId="{B54DDF13-DC95-4D47-A585-CFA795214509}" dt="2021-11-10T17:06:32.892" v="556" actId="167"/>
        <pc:sldMkLst>
          <pc:docMk/>
          <pc:sldMk cId="3111845278" sldId="267"/>
        </pc:sldMkLst>
        <pc:spChg chg="add del mod">
          <ac:chgData name="Laura" userId="b6dee9c5-cc36-4888-b156-97d84b7a0163" providerId="ADAL" clId="{B54DDF13-DC95-4D47-A585-CFA795214509}" dt="2021-11-10T16:21:48.027" v="302" actId="11529"/>
          <ac:spMkLst>
            <pc:docMk/>
            <pc:sldMk cId="3111845278" sldId="267"/>
            <ac:spMk id="5" creationId="{25CF2330-88FE-4D6D-8038-C37ADB05FB8E}"/>
          </ac:spMkLst>
        </pc:spChg>
        <pc:spChg chg="del mod">
          <ac:chgData name="Laura" userId="b6dee9c5-cc36-4888-b156-97d84b7a0163" providerId="ADAL" clId="{B54DDF13-DC95-4D47-A585-CFA795214509}" dt="2021-11-10T16:27:36.551" v="328" actId="21"/>
          <ac:spMkLst>
            <pc:docMk/>
            <pc:sldMk cId="3111845278" sldId="267"/>
            <ac:spMk id="6" creationId="{824B1024-2640-46C8-9968-E57FB1EB59E1}"/>
          </ac:spMkLst>
        </pc:spChg>
        <pc:spChg chg="add del mod">
          <ac:chgData name="Laura" userId="b6dee9c5-cc36-4888-b156-97d84b7a0163" providerId="ADAL" clId="{B54DDF13-DC95-4D47-A585-CFA795214509}" dt="2021-11-10T16:22:35.978" v="312" actId="11529"/>
          <ac:spMkLst>
            <pc:docMk/>
            <pc:sldMk cId="3111845278" sldId="267"/>
            <ac:spMk id="10" creationId="{2AD7477D-41E8-4E82-8498-28D844262D5A}"/>
          </ac:spMkLst>
        </pc:spChg>
        <pc:spChg chg="mod ord">
          <ac:chgData name="Laura" userId="b6dee9c5-cc36-4888-b156-97d84b7a0163" providerId="ADAL" clId="{B54DDF13-DC95-4D47-A585-CFA795214509}" dt="2021-11-10T17:06:32.892" v="556" actId="167"/>
          <ac:spMkLst>
            <pc:docMk/>
            <pc:sldMk cId="3111845278" sldId="267"/>
            <ac:spMk id="12" creationId="{715D1EF5-4E95-4320-B597-5C70A266DEA2}"/>
          </ac:spMkLst>
        </pc:spChg>
        <pc:spChg chg="add del mod">
          <ac:chgData name="Laura" userId="b6dee9c5-cc36-4888-b156-97d84b7a0163" providerId="ADAL" clId="{B54DDF13-DC95-4D47-A585-CFA795214509}" dt="2021-11-10T17:06:31.246" v="555" actId="21"/>
          <ac:spMkLst>
            <pc:docMk/>
            <pc:sldMk cId="3111845278" sldId="267"/>
            <ac:spMk id="19" creationId="{4833E1EC-80B5-44CE-BC19-C048774253D5}"/>
          </ac:spMkLst>
        </pc:spChg>
        <pc:cxnChg chg="del">
          <ac:chgData name="Laura" userId="b6dee9c5-cc36-4888-b156-97d84b7a0163" providerId="ADAL" clId="{B54DDF13-DC95-4D47-A585-CFA795214509}" dt="2021-11-10T15:31:35.513" v="152" actId="21"/>
          <ac:cxnSpMkLst>
            <pc:docMk/>
            <pc:sldMk cId="3111845278" sldId="267"/>
            <ac:cxnSpMk id="6" creationId="{0309427C-BF0B-4594-94B1-4DECB47F28D8}"/>
          </ac:cxnSpMkLst>
        </pc:cxnChg>
      </pc:sldChg>
      <pc:sldChg chg="addSp delSp modSp mod">
        <pc:chgData name="Laura" userId="b6dee9c5-cc36-4888-b156-97d84b7a0163" providerId="ADAL" clId="{B54DDF13-DC95-4D47-A585-CFA795214509}" dt="2021-11-10T15:34:58.962" v="163"/>
        <pc:sldMkLst>
          <pc:docMk/>
          <pc:sldMk cId="1151420925" sldId="269"/>
        </pc:sldMkLst>
        <pc:spChg chg="mod">
          <ac:chgData name="Laura" userId="b6dee9c5-cc36-4888-b156-97d84b7a0163" providerId="ADAL" clId="{B54DDF13-DC95-4D47-A585-CFA795214509}" dt="2021-11-10T15:33:59.356" v="162" actId="20577"/>
          <ac:spMkLst>
            <pc:docMk/>
            <pc:sldMk cId="1151420925" sldId="269"/>
            <ac:spMk id="3" creationId="{6EE3DC0E-32E8-4B73-85C4-C4DF34D00479}"/>
          </ac:spMkLst>
        </pc:spChg>
        <pc:cxnChg chg="add del mod">
          <ac:chgData name="Laura" userId="b6dee9c5-cc36-4888-b156-97d84b7a0163" providerId="ADAL" clId="{B54DDF13-DC95-4D47-A585-CFA795214509}" dt="2021-11-10T15:31:54.078" v="154" actId="21"/>
          <ac:cxnSpMkLst>
            <pc:docMk/>
            <pc:sldMk cId="1151420925" sldId="269"/>
            <ac:cxnSpMk id="4" creationId="{FAB3A498-B283-49A0-B7CD-614A5EB5004A}"/>
          </ac:cxnSpMkLst>
        </pc:cxnChg>
        <pc:cxnChg chg="add mod">
          <ac:chgData name="Laura" userId="b6dee9c5-cc36-4888-b156-97d84b7a0163" providerId="ADAL" clId="{B54DDF13-DC95-4D47-A585-CFA795214509}" dt="2021-11-10T15:34:58.962" v="163"/>
          <ac:cxnSpMkLst>
            <pc:docMk/>
            <pc:sldMk cId="1151420925" sldId="269"/>
            <ac:cxnSpMk id="6" creationId="{A0806CAC-919C-43A0-88F3-40FAC3F2D52B}"/>
          </ac:cxnSpMkLst>
        </pc:cxnChg>
      </pc:sldChg>
      <pc:sldChg chg="del">
        <pc:chgData name="Laura" userId="b6dee9c5-cc36-4888-b156-97d84b7a0163" providerId="ADAL" clId="{B54DDF13-DC95-4D47-A585-CFA795214509}" dt="2021-11-10T17:13:06.362" v="558" actId="2696"/>
        <pc:sldMkLst>
          <pc:docMk/>
          <pc:sldMk cId="1056718913" sldId="270"/>
        </pc:sldMkLst>
      </pc:sldChg>
      <pc:sldChg chg="addSp delSp modSp mod">
        <pc:chgData name="Laura" userId="b6dee9c5-cc36-4888-b156-97d84b7a0163" providerId="ADAL" clId="{B54DDF13-DC95-4D47-A585-CFA795214509}" dt="2021-11-11T16:11:46.627" v="669" actId="404"/>
        <pc:sldMkLst>
          <pc:docMk/>
          <pc:sldMk cId="4239830214" sldId="271"/>
        </pc:sldMkLst>
        <pc:spChg chg="mod">
          <ac:chgData name="Laura" userId="b6dee9c5-cc36-4888-b156-97d84b7a0163" providerId="ADAL" clId="{B54DDF13-DC95-4D47-A585-CFA795214509}" dt="2021-11-11T16:11:46.627" v="669" actId="404"/>
          <ac:spMkLst>
            <pc:docMk/>
            <pc:sldMk cId="4239830214" sldId="271"/>
            <ac:spMk id="2" creationId="{A0A64D99-EE90-4A04-BD26-4BA773F38F9F}"/>
          </ac:spMkLst>
        </pc:spChg>
        <pc:spChg chg="add del ord">
          <ac:chgData name="Laura" userId="b6dee9c5-cc36-4888-b156-97d84b7a0163" providerId="ADAL" clId="{B54DDF13-DC95-4D47-A585-CFA795214509}" dt="2021-11-10T17:05:20.037" v="554" actId="167"/>
          <ac:spMkLst>
            <pc:docMk/>
            <pc:sldMk cId="4239830214" sldId="271"/>
            <ac:spMk id="9" creationId="{8D690BA4-A659-42B1-8FD6-E6020B72838E}"/>
          </ac:spMkLst>
        </pc:spChg>
        <pc:spChg chg="add mod">
          <ac:chgData name="Laura" userId="b6dee9c5-cc36-4888-b156-97d84b7a0163" providerId="ADAL" clId="{B54DDF13-DC95-4D47-A585-CFA795214509}" dt="2021-11-10T16:56:37.999" v="501" actId="207"/>
          <ac:spMkLst>
            <pc:docMk/>
            <pc:sldMk cId="4239830214" sldId="271"/>
            <ac:spMk id="12" creationId="{35436D9A-BF09-486E-ACF5-9949DDBF1CE8}"/>
          </ac:spMkLst>
        </pc:spChg>
        <pc:spChg chg="add mod">
          <ac:chgData name="Laura" userId="b6dee9c5-cc36-4888-b156-97d84b7a0163" providerId="ADAL" clId="{B54DDF13-DC95-4D47-A585-CFA795214509}" dt="2021-11-10T16:56:37.999" v="501" actId="207"/>
          <ac:spMkLst>
            <pc:docMk/>
            <pc:sldMk cId="4239830214" sldId="271"/>
            <ac:spMk id="13" creationId="{C5AFFF4A-B4E2-406A-85AC-113D32FC1F06}"/>
          </ac:spMkLst>
        </pc:spChg>
        <pc:spChg chg="add mod">
          <ac:chgData name="Laura" userId="b6dee9c5-cc36-4888-b156-97d84b7a0163" providerId="ADAL" clId="{B54DDF13-DC95-4D47-A585-CFA795214509}" dt="2021-11-10T16:56:37.999" v="501" actId="207"/>
          <ac:spMkLst>
            <pc:docMk/>
            <pc:sldMk cId="4239830214" sldId="271"/>
            <ac:spMk id="14" creationId="{649358AC-9FA9-4204-9584-3E3C202353FF}"/>
          </ac:spMkLst>
        </pc:spChg>
        <pc:spChg chg="add mod">
          <ac:chgData name="Laura" userId="b6dee9c5-cc36-4888-b156-97d84b7a0163" providerId="ADAL" clId="{B54DDF13-DC95-4D47-A585-CFA795214509}" dt="2021-11-10T16:56:37.999" v="501" actId="207"/>
          <ac:spMkLst>
            <pc:docMk/>
            <pc:sldMk cId="4239830214" sldId="271"/>
            <ac:spMk id="15" creationId="{6C5E2977-923D-465F-B12A-725EC970800C}"/>
          </ac:spMkLst>
        </pc:spChg>
        <pc:spChg chg="add mod">
          <ac:chgData name="Laura" userId="b6dee9c5-cc36-4888-b156-97d84b7a0163" providerId="ADAL" clId="{B54DDF13-DC95-4D47-A585-CFA795214509}" dt="2021-11-10T16:56:37.999" v="501" actId="207"/>
          <ac:spMkLst>
            <pc:docMk/>
            <pc:sldMk cId="4239830214" sldId="271"/>
            <ac:spMk id="16" creationId="{33FFEEB0-D889-4A73-B5AC-08DA523D1CC0}"/>
          </ac:spMkLst>
        </pc:spChg>
        <pc:spChg chg="add mod">
          <ac:chgData name="Laura" userId="b6dee9c5-cc36-4888-b156-97d84b7a0163" providerId="ADAL" clId="{B54DDF13-DC95-4D47-A585-CFA795214509}" dt="2021-11-10T16:56:37.999" v="501" actId="207"/>
          <ac:spMkLst>
            <pc:docMk/>
            <pc:sldMk cId="4239830214" sldId="271"/>
            <ac:spMk id="17" creationId="{C50C0AC1-851B-433F-B965-6C77E7F63904}"/>
          </ac:spMkLst>
        </pc:spChg>
        <pc:spChg chg="add mod ord">
          <ac:chgData name="Laura" userId="b6dee9c5-cc36-4888-b156-97d84b7a0163" providerId="ADAL" clId="{B54DDF13-DC95-4D47-A585-CFA795214509}" dt="2021-11-10T16:56:42.030" v="503" actId="166"/>
          <ac:spMkLst>
            <pc:docMk/>
            <pc:sldMk cId="4239830214" sldId="271"/>
            <ac:spMk id="18" creationId="{EBC11378-34FA-4165-825A-AD6ADF1E4845}"/>
          </ac:spMkLst>
        </pc:spChg>
        <pc:spChg chg="add del mod">
          <ac:chgData name="Laura" userId="b6dee9c5-cc36-4888-b156-97d84b7a0163" providerId="ADAL" clId="{B54DDF13-DC95-4D47-A585-CFA795214509}" dt="2021-11-10T17:00:20.726" v="516" actId="21"/>
          <ac:spMkLst>
            <pc:docMk/>
            <pc:sldMk cId="4239830214" sldId="271"/>
            <ac:spMk id="19" creationId="{41251AAE-29C6-49EE-80DB-1C674286209F}"/>
          </ac:spMkLst>
        </pc:spChg>
        <pc:graphicFrameChg chg="mod">
          <ac:chgData name="Laura" userId="b6dee9c5-cc36-4888-b156-97d84b7a0163" providerId="ADAL" clId="{B54DDF13-DC95-4D47-A585-CFA795214509}" dt="2021-11-10T16:00:51.420" v="233" actId="1582"/>
          <ac:graphicFrameMkLst>
            <pc:docMk/>
            <pc:sldMk cId="4239830214" sldId="271"/>
            <ac:graphicFrameMk id="7" creationId="{8F3C9722-F46A-4C89-8618-92AE70556025}"/>
          </ac:graphicFrameMkLst>
        </pc:graphicFrameChg>
      </pc:sldChg>
      <pc:sldChg chg="addSp delSp modSp mod">
        <pc:chgData name="Laura" userId="b6dee9c5-cc36-4888-b156-97d84b7a0163" providerId="ADAL" clId="{B54DDF13-DC95-4D47-A585-CFA795214509}" dt="2021-11-10T17:01:37.986" v="530" actId="166"/>
        <pc:sldMkLst>
          <pc:docMk/>
          <pc:sldMk cId="1256033996" sldId="272"/>
        </pc:sldMkLst>
        <pc:spChg chg="mod ord">
          <ac:chgData name="Laura" userId="b6dee9c5-cc36-4888-b156-97d84b7a0163" providerId="ADAL" clId="{B54DDF13-DC95-4D47-A585-CFA795214509}" dt="2021-11-10T17:01:37.986" v="530" actId="166"/>
          <ac:spMkLst>
            <pc:docMk/>
            <pc:sldMk cId="1256033996" sldId="272"/>
            <ac:spMk id="7" creationId="{AA5EE8F0-FC60-4D7F-86F3-7A49C737DDED}"/>
          </ac:spMkLst>
        </pc:spChg>
        <pc:spChg chg="add mod">
          <ac:chgData name="Laura" userId="b6dee9c5-cc36-4888-b156-97d84b7a0163" providerId="ADAL" clId="{B54DDF13-DC95-4D47-A585-CFA795214509}" dt="2021-11-10T16:55:25.909" v="491" actId="207"/>
          <ac:spMkLst>
            <pc:docMk/>
            <pc:sldMk cId="1256033996" sldId="272"/>
            <ac:spMk id="11" creationId="{786167EF-794B-41F1-B090-CCD6CD4EA0F0}"/>
          </ac:spMkLst>
        </pc:spChg>
        <pc:spChg chg="add mod">
          <ac:chgData name="Laura" userId="b6dee9c5-cc36-4888-b156-97d84b7a0163" providerId="ADAL" clId="{B54DDF13-DC95-4D47-A585-CFA795214509}" dt="2021-11-10T16:55:25.909" v="491" actId="207"/>
          <ac:spMkLst>
            <pc:docMk/>
            <pc:sldMk cId="1256033996" sldId="272"/>
            <ac:spMk id="12" creationId="{4881C562-1A3C-44F7-A83C-4A8A676C8599}"/>
          </ac:spMkLst>
        </pc:spChg>
        <pc:spChg chg="add mod">
          <ac:chgData name="Laura" userId="b6dee9c5-cc36-4888-b156-97d84b7a0163" providerId="ADAL" clId="{B54DDF13-DC95-4D47-A585-CFA795214509}" dt="2021-11-10T16:55:25.909" v="491" actId="207"/>
          <ac:spMkLst>
            <pc:docMk/>
            <pc:sldMk cId="1256033996" sldId="272"/>
            <ac:spMk id="13" creationId="{5EB17F7C-757F-444B-A280-3E5862DE5F37}"/>
          </ac:spMkLst>
        </pc:spChg>
        <pc:spChg chg="add mod ord">
          <ac:chgData name="Laura" userId="b6dee9c5-cc36-4888-b156-97d84b7a0163" providerId="ADAL" clId="{B54DDF13-DC95-4D47-A585-CFA795214509}" dt="2021-11-10T16:55:29.934" v="492" actId="166"/>
          <ac:spMkLst>
            <pc:docMk/>
            <pc:sldMk cId="1256033996" sldId="272"/>
            <ac:spMk id="14" creationId="{2C2C7C17-2BB7-45AA-849B-7D2A3E4A0427}"/>
          </ac:spMkLst>
        </pc:spChg>
        <pc:spChg chg="add del mod">
          <ac:chgData name="Laura" userId="b6dee9c5-cc36-4888-b156-97d84b7a0163" providerId="ADAL" clId="{B54DDF13-DC95-4D47-A585-CFA795214509}" dt="2021-11-10T17:01:34.468" v="529" actId="21"/>
          <ac:spMkLst>
            <pc:docMk/>
            <pc:sldMk cId="1256033996" sldId="272"/>
            <ac:spMk id="15" creationId="{165DE5BB-789A-49E6-8F90-552EA8E9D22C}"/>
          </ac:spMkLst>
        </pc:spChg>
      </pc:sldChg>
      <pc:sldChg chg="addSp delSp modSp mod">
        <pc:chgData name="Laura" userId="b6dee9c5-cc36-4888-b156-97d84b7a0163" providerId="ADAL" clId="{B54DDF13-DC95-4D47-A585-CFA795214509}" dt="2021-11-11T16:19:20.355" v="788" actId="255"/>
        <pc:sldMkLst>
          <pc:docMk/>
          <pc:sldMk cId="2321171521" sldId="273"/>
        </pc:sldMkLst>
        <pc:spChg chg="mod">
          <ac:chgData name="Laura" userId="b6dee9c5-cc36-4888-b156-97d84b7a0163" providerId="ADAL" clId="{B54DDF13-DC95-4D47-A585-CFA795214509}" dt="2021-11-11T16:19:20.355" v="788" actId="255"/>
          <ac:spMkLst>
            <pc:docMk/>
            <pc:sldMk cId="2321171521" sldId="273"/>
            <ac:spMk id="2" creationId="{6A6CFDC0-5DE2-410C-961A-B89176639397}"/>
          </ac:spMkLst>
        </pc:spChg>
        <pc:spChg chg="add mod">
          <ac:chgData name="Laura" userId="b6dee9c5-cc36-4888-b156-97d84b7a0163" providerId="ADAL" clId="{B54DDF13-DC95-4D47-A585-CFA795214509}" dt="2021-11-10T16:12:30.043" v="241" actId="1076"/>
          <ac:spMkLst>
            <pc:docMk/>
            <pc:sldMk cId="2321171521" sldId="273"/>
            <ac:spMk id="7" creationId="{780377B8-6937-4A10-B113-37BF87377B97}"/>
          </ac:spMkLst>
        </pc:spChg>
        <pc:spChg chg="add mod">
          <ac:chgData name="Laura" userId="b6dee9c5-cc36-4888-b156-97d84b7a0163" providerId="ADAL" clId="{B54DDF13-DC95-4D47-A585-CFA795214509}" dt="2021-11-10T16:12:30.043" v="241" actId="1076"/>
          <ac:spMkLst>
            <pc:docMk/>
            <pc:sldMk cId="2321171521" sldId="273"/>
            <ac:spMk id="9" creationId="{BA806A11-12F3-448A-9F3D-64B2FAD844AA}"/>
          </ac:spMkLst>
        </pc:spChg>
        <pc:spChg chg="add mod">
          <ac:chgData name="Laura" userId="b6dee9c5-cc36-4888-b156-97d84b7a0163" providerId="ADAL" clId="{B54DDF13-DC95-4D47-A585-CFA795214509}" dt="2021-11-10T16:12:30.043" v="241" actId="1076"/>
          <ac:spMkLst>
            <pc:docMk/>
            <pc:sldMk cId="2321171521" sldId="273"/>
            <ac:spMk id="12" creationId="{DB74E022-5806-4D04-8E85-16364B4EE69F}"/>
          </ac:spMkLst>
        </pc:spChg>
        <pc:spChg chg="add mod">
          <ac:chgData name="Laura" userId="b6dee9c5-cc36-4888-b156-97d84b7a0163" providerId="ADAL" clId="{B54DDF13-DC95-4D47-A585-CFA795214509}" dt="2021-11-10T16:12:30.043" v="241" actId="1076"/>
          <ac:spMkLst>
            <pc:docMk/>
            <pc:sldMk cId="2321171521" sldId="273"/>
            <ac:spMk id="14" creationId="{953223C7-ED6C-4A32-BD42-B38D3E43D205}"/>
          </ac:spMkLst>
        </pc:spChg>
        <pc:spChg chg="add mod">
          <ac:chgData name="Laura" userId="b6dee9c5-cc36-4888-b156-97d84b7a0163" providerId="ADAL" clId="{B54DDF13-DC95-4D47-A585-CFA795214509}" dt="2021-11-10T16:11:40.307" v="238"/>
          <ac:spMkLst>
            <pc:docMk/>
            <pc:sldMk cId="2321171521" sldId="273"/>
            <ac:spMk id="16" creationId="{BCFC777F-4958-4B14-9822-F1258377C393}"/>
          </ac:spMkLst>
        </pc:spChg>
        <pc:spChg chg="add mod">
          <ac:chgData name="Laura" userId="b6dee9c5-cc36-4888-b156-97d84b7a0163" providerId="ADAL" clId="{B54DDF13-DC95-4D47-A585-CFA795214509}" dt="2021-11-10T16:17:07.601" v="294" actId="20577"/>
          <ac:spMkLst>
            <pc:docMk/>
            <pc:sldMk cId="2321171521" sldId="273"/>
            <ac:spMk id="17" creationId="{20D11541-F398-49FF-97C0-4CAAE3FBCFAD}"/>
          </ac:spMkLst>
        </pc:spChg>
        <pc:spChg chg="add mod">
          <ac:chgData name="Laura" userId="b6dee9c5-cc36-4888-b156-97d84b7a0163" providerId="ADAL" clId="{B54DDF13-DC95-4D47-A585-CFA795214509}" dt="2021-11-10T16:11:40.307" v="238"/>
          <ac:spMkLst>
            <pc:docMk/>
            <pc:sldMk cId="2321171521" sldId="273"/>
            <ac:spMk id="18" creationId="{5D9E1BA4-2EDE-4AAB-9CF7-AD446675F8B2}"/>
          </ac:spMkLst>
        </pc:spChg>
        <pc:spChg chg="add mod">
          <ac:chgData name="Laura" userId="b6dee9c5-cc36-4888-b156-97d84b7a0163" providerId="ADAL" clId="{B54DDF13-DC95-4D47-A585-CFA795214509}" dt="2021-11-10T16:17:04.438" v="290" actId="20577"/>
          <ac:spMkLst>
            <pc:docMk/>
            <pc:sldMk cId="2321171521" sldId="273"/>
            <ac:spMk id="19" creationId="{25D5378C-F897-4741-942B-6E04FA679BCD}"/>
          </ac:spMkLst>
        </pc:spChg>
        <pc:spChg chg="add mod">
          <ac:chgData name="Laura" userId="b6dee9c5-cc36-4888-b156-97d84b7a0163" providerId="ADAL" clId="{B54DDF13-DC95-4D47-A585-CFA795214509}" dt="2021-11-10T16:11:40.307" v="238"/>
          <ac:spMkLst>
            <pc:docMk/>
            <pc:sldMk cId="2321171521" sldId="273"/>
            <ac:spMk id="20" creationId="{9532341A-36E8-4B48-98CB-3AC1A7F805AD}"/>
          </ac:spMkLst>
        </pc:spChg>
        <pc:spChg chg="add mod">
          <ac:chgData name="Laura" userId="b6dee9c5-cc36-4888-b156-97d84b7a0163" providerId="ADAL" clId="{B54DDF13-DC95-4D47-A585-CFA795214509}" dt="2021-11-10T16:16:59.907" v="286" actId="20577"/>
          <ac:spMkLst>
            <pc:docMk/>
            <pc:sldMk cId="2321171521" sldId="273"/>
            <ac:spMk id="21" creationId="{00E9A149-4714-4353-BB5C-B910CBF08A43}"/>
          </ac:spMkLst>
        </pc:spChg>
        <pc:spChg chg="add mod">
          <ac:chgData name="Laura" userId="b6dee9c5-cc36-4888-b156-97d84b7a0163" providerId="ADAL" clId="{B54DDF13-DC95-4D47-A585-CFA795214509}" dt="2021-11-10T16:11:40.307" v="238"/>
          <ac:spMkLst>
            <pc:docMk/>
            <pc:sldMk cId="2321171521" sldId="273"/>
            <ac:spMk id="22" creationId="{CB05061E-4470-45FD-8DBA-B178A8E11FA5}"/>
          </ac:spMkLst>
        </pc:spChg>
        <pc:spChg chg="add mod">
          <ac:chgData name="Laura" userId="b6dee9c5-cc36-4888-b156-97d84b7a0163" providerId="ADAL" clId="{B54DDF13-DC95-4D47-A585-CFA795214509}" dt="2021-11-10T16:15:56.306" v="271" actId="404"/>
          <ac:spMkLst>
            <pc:docMk/>
            <pc:sldMk cId="2321171521" sldId="273"/>
            <ac:spMk id="23" creationId="{1BB51F13-25F7-4E04-AECF-AC39A158E874}"/>
          </ac:spMkLst>
        </pc:spChg>
        <pc:spChg chg="add mod">
          <ac:chgData name="Laura" userId="b6dee9c5-cc36-4888-b156-97d84b7a0163" providerId="ADAL" clId="{B54DDF13-DC95-4D47-A585-CFA795214509}" dt="2021-11-10T16:12:30.043" v="241" actId="1076"/>
          <ac:spMkLst>
            <pc:docMk/>
            <pc:sldMk cId="2321171521" sldId="273"/>
            <ac:spMk id="24" creationId="{0F2FB9E3-12BE-4772-A03C-D38F3829E8D5}"/>
          </ac:spMkLst>
        </pc:spChg>
        <pc:spChg chg="mod">
          <ac:chgData name="Laura" userId="b6dee9c5-cc36-4888-b156-97d84b7a0163" providerId="ADAL" clId="{B54DDF13-DC95-4D47-A585-CFA795214509}" dt="2021-11-10T16:11:52.364" v="239"/>
          <ac:spMkLst>
            <pc:docMk/>
            <pc:sldMk cId="2321171521" sldId="273"/>
            <ac:spMk id="26" creationId="{38D4877B-9ED9-42B4-81CE-56FBF44FB187}"/>
          </ac:spMkLst>
        </pc:spChg>
        <pc:spChg chg="mod">
          <ac:chgData name="Laura" userId="b6dee9c5-cc36-4888-b156-97d84b7a0163" providerId="ADAL" clId="{B54DDF13-DC95-4D47-A585-CFA795214509}" dt="2021-11-10T16:17:10.515" v="298" actId="20577"/>
          <ac:spMkLst>
            <pc:docMk/>
            <pc:sldMk cId="2321171521" sldId="273"/>
            <ac:spMk id="27" creationId="{DC222731-7028-4167-B872-8A6E127EF1D7}"/>
          </ac:spMkLst>
        </pc:spChg>
        <pc:spChg chg="mod ord">
          <ac:chgData name="Laura" userId="b6dee9c5-cc36-4888-b156-97d84b7a0163" providerId="ADAL" clId="{B54DDF13-DC95-4D47-A585-CFA795214509}" dt="2021-11-10T17:03:12.963" v="538" actId="167"/>
          <ac:spMkLst>
            <pc:docMk/>
            <pc:sldMk cId="2321171521" sldId="273"/>
            <ac:spMk id="28" creationId="{8F02DE3A-7630-45A1-AA53-B3F96052A8C4}"/>
          </ac:spMkLst>
        </pc:spChg>
        <pc:spChg chg="add mod">
          <ac:chgData name="Laura" userId="b6dee9c5-cc36-4888-b156-97d84b7a0163" providerId="ADAL" clId="{B54DDF13-DC95-4D47-A585-CFA795214509}" dt="2021-11-10T16:54:50.638" v="488" actId="207"/>
          <ac:spMkLst>
            <pc:docMk/>
            <pc:sldMk cId="2321171521" sldId="273"/>
            <ac:spMk id="31" creationId="{3F4A46D4-675F-4FA3-A15E-340C6B6519AB}"/>
          </ac:spMkLst>
        </pc:spChg>
        <pc:spChg chg="add mod">
          <ac:chgData name="Laura" userId="b6dee9c5-cc36-4888-b156-97d84b7a0163" providerId="ADAL" clId="{B54DDF13-DC95-4D47-A585-CFA795214509}" dt="2021-11-10T16:54:50.638" v="488" actId="207"/>
          <ac:spMkLst>
            <pc:docMk/>
            <pc:sldMk cId="2321171521" sldId="273"/>
            <ac:spMk id="32" creationId="{7737097B-5D95-4F57-B602-C1B2B0EF19C8}"/>
          </ac:spMkLst>
        </pc:spChg>
        <pc:spChg chg="add mod ord">
          <ac:chgData name="Laura" userId="b6dee9c5-cc36-4888-b156-97d84b7a0163" providerId="ADAL" clId="{B54DDF13-DC95-4D47-A585-CFA795214509}" dt="2021-11-10T16:54:59.086" v="489" actId="166"/>
          <ac:spMkLst>
            <pc:docMk/>
            <pc:sldMk cId="2321171521" sldId="273"/>
            <ac:spMk id="33" creationId="{12954FAD-D7FA-41A7-BF61-2E34BCA604C8}"/>
          </ac:spMkLst>
        </pc:spChg>
        <pc:spChg chg="add del mod">
          <ac:chgData name="Laura" userId="b6dee9c5-cc36-4888-b156-97d84b7a0163" providerId="ADAL" clId="{B54DDF13-DC95-4D47-A585-CFA795214509}" dt="2021-11-10T17:01:47.047" v="532" actId="21"/>
          <ac:spMkLst>
            <pc:docMk/>
            <pc:sldMk cId="2321171521" sldId="273"/>
            <ac:spMk id="34" creationId="{7E9B58ED-3FC8-41C6-A541-CD436E8EAB9E}"/>
          </ac:spMkLst>
        </pc:spChg>
        <pc:grpChg chg="add mod">
          <ac:chgData name="Laura" userId="b6dee9c5-cc36-4888-b156-97d84b7a0163" providerId="ADAL" clId="{B54DDF13-DC95-4D47-A585-CFA795214509}" dt="2021-11-10T16:13:25.259" v="245" actId="14100"/>
          <ac:grpSpMkLst>
            <pc:docMk/>
            <pc:sldMk cId="2321171521" sldId="273"/>
            <ac:grpSpMk id="8" creationId="{14C7D399-98CD-4188-92D8-D858A7DF117A}"/>
          </ac:grpSpMkLst>
        </pc:grpChg>
        <pc:grpChg chg="add mod">
          <ac:chgData name="Laura" userId="b6dee9c5-cc36-4888-b156-97d84b7a0163" providerId="ADAL" clId="{B54DDF13-DC95-4D47-A585-CFA795214509}" dt="2021-11-10T16:16:09.255" v="275" actId="1076"/>
          <ac:grpSpMkLst>
            <pc:docMk/>
            <pc:sldMk cId="2321171521" sldId="273"/>
            <ac:grpSpMk id="11" creationId="{418262F6-8B29-4DB7-A900-300D5A9F3662}"/>
          </ac:grpSpMkLst>
        </pc:grpChg>
        <pc:grpChg chg="add mod">
          <ac:chgData name="Laura" userId="b6dee9c5-cc36-4888-b156-97d84b7a0163" providerId="ADAL" clId="{B54DDF13-DC95-4D47-A585-CFA795214509}" dt="2021-11-10T16:13:25.259" v="245" actId="14100"/>
          <ac:grpSpMkLst>
            <pc:docMk/>
            <pc:sldMk cId="2321171521" sldId="273"/>
            <ac:grpSpMk id="13" creationId="{E74FBD9F-C169-4D83-BFCD-D9CFE733F23D}"/>
          </ac:grpSpMkLst>
        </pc:grpChg>
        <pc:grpChg chg="add mod">
          <ac:chgData name="Laura" userId="b6dee9c5-cc36-4888-b156-97d84b7a0163" providerId="ADAL" clId="{B54DDF13-DC95-4D47-A585-CFA795214509}" dt="2021-11-10T16:13:25.259" v="245" actId="14100"/>
          <ac:grpSpMkLst>
            <pc:docMk/>
            <pc:sldMk cId="2321171521" sldId="273"/>
            <ac:grpSpMk id="15" creationId="{655402DF-B7E3-4030-AD0C-810234406D04}"/>
          </ac:grpSpMkLst>
        </pc:grpChg>
        <pc:grpChg chg="add mod">
          <ac:chgData name="Laura" userId="b6dee9c5-cc36-4888-b156-97d84b7a0163" providerId="ADAL" clId="{B54DDF13-DC95-4D47-A585-CFA795214509}" dt="2021-11-10T16:13:25.259" v="245" actId="14100"/>
          <ac:grpSpMkLst>
            <pc:docMk/>
            <pc:sldMk cId="2321171521" sldId="273"/>
            <ac:grpSpMk id="25" creationId="{3F11B13D-445B-4BE0-BF9C-1C83EBA1D1F1}"/>
          </ac:grpSpMkLst>
        </pc:grpChg>
        <pc:graphicFrameChg chg="del mod">
          <ac:chgData name="Laura" userId="b6dee9c5-cc36-4888-b156-97d84b7a0163" providerId="ADAL" clId="{B54DDF13-DC95-4D47-A585-CFA795214509}" dt="2021-11-10T16:11:26.500" v="237" actId="21"/>
          <ac:graphicFrameMkLst>
            <pc:docMk/>
            <pc:sldMk cId="2321171521" sldId="273"/>
            <ac:graphicFrameMk id="10" creationId="{9FB93DCE-8C55-4EAB-8730-8EC83B7A794C}"/>
          </ac:graphicFrameMkLst>
        </pc:graphicFrameChg>
      </pc:sldChg>
    </pc:docChg>
  </pc:docChgLst>
  <pc:docChgLst>
    <pc:chgData name="Reeken Laura (inf20051)" userId="S::inf20051@lehre.dhbw-stuttgart.de::b6dee9c5-cc36-4888-b156-97d84b7a0163" providerId="AD" clId="Web-{A96D7DC3-64E2-0C2D-2643-CD46240CDB76}"/>
    <pc:docChg chg="modSld">
      <pc:chgData name="Reeken Laura (inf20051)" userId="S::inf20051@lehre.dhbw-stuttgart.de::b6dee9c5-cc36-4888-b156-97d84b7a0163" providerId="AD" clId="Web-{A96D7DC3-64E2-0C2D-2643-CD46240CDB76}" dt="2021-11-08T18:08:27.301" v="523" actId="14100"/>
      <pc:docMkLst>
        <pc:docMk/>
      </pc:docMkLst>
      <pc:sldChg chg="addSp delSp modSp">
        <pc:chgData name="Reeken Laura (inf20051)" userId="S::inf20051@lehre.dhbw-stuttgart.de::b6dee9c5-cc36-4888-b156-97d84b7a0163" providerId="AD" clId="Web-{A96D7DC3-64E2-0C2D-2643-CD46240CDB76}" dt="2021-11-08T16:59:10.105" v="518" actId="20577"/>
        <pc:sldMkLst>
          <pc:docMk/>
          <pc:sldMk cId="3942132956" sldId="263"/>
        </pc:sldMkLst>
        <pc:spChg chg="mod">
          <ac:chgData name="Reeken Laura (inf20051)" userId="S::inf20051@lehre.dhbw-stuttgart.de::b6dee9c5-cc36-4888-b156-97d84b7a0163" providerId="AD" clId="Web-{A96D7DC3-64E2-0C2D-2643-CD46240CDB76}" dt="2021-11-08T16:59:10.105" v="518" actId="20577"/>
          <ac:spMkLst>
            <pc:docMk/>
            <pc:sldMk cId="3942132956" sldId="263"/>
            <ac:spMk id="3" creationId="{8ECD18E5-590E-4C0D-B1EF-55B4404B39CD}"/>
          </ac:spMkLst>
        </pc:spChg>
        <pc:spChg chg="add del mod">
          <ac:chgData name="Reeken Laura (inf20051)" userId="S::inf20051@lehre.dhbw-stuttgart.de::b6dee9c5-cc36-4888-b156-97d84b7a0163" providerId="AD" clId="Web-{A96D7DC3-64E2-0C2D-2643-CD46240CDB76}" dt="2021-11-08T15:51:19.477" v="344"/>
          <ac:spMkLst>
            <pc:docMk/>
            <pc:sldMk cId="3942132956" sldId="263"/>
            <ac:spMk id="5" creationId="{B4FC40AA-DCD6-4019-9F24-14FBCF122870}"/>
          </ac:spMkLst>
        </pc:spChg>
        <pc:spChg chg="add mod">
          <ac:chgData name="Reeken Laura (inf20051)" userId="S::inf20051@lehre.dhbw-stuttgart.de::b6dee9c5-cc36-4888-b156-97d84b7a0163" providerId="AD" clId="Web-{A96D7DC3-64E2-0C2D-2643-CD46240CDB76}" dt="2021-11-08T16:30:51.531" v="488" actId="14100"/>
          <ac:spMkLst>
            <pc:docMk/>
            <pc:sldMk cId="3942132956" sldId="263"/>
            <ac:spMk id="7" creationId="{FC78B868-2DAB-42D6-8796-474CB0AE7293}"/>
          </ac:spMkLst>
        </pc:spChg>
        <pc:spChg chg="add del">
          <ac:chgData name="Reeken Laura (inf20051)" userId="S::inf20051@lehre.dhbw-stuttgart.de::b6dee9c5-cc36-4888-b156-97d84b7a0163" providerId="AD" clId="Web-{A96D7DC3-64E2-0C2D-2643-CD46240CDB76}" dt="2021-11-08T15:52:46.591" v="359"/>
          <ac:spMkLst>
            <pc:docMk/>
            <pc:sldMk cId="3942132956" sldId="263"/>
            <ac:spMk id="8" creationId="{557FC71C-C502-4C8E-8A68-78FCA10B54A4}"/>
          </ac:spMkLst>
        </pc:spChg>
        <pc:spChg chg="add del">
          <ac:chgData name="Reeken Laura (inf20051)" userId="S::inf20051@lehre.dhbw-stuttgart.de::b6dee9c5-cc36-4888-b156-97d84b7a0163" providerId="AD" clId="Web-{A96D7DC3-64E2-0C2D-2643-CD46240CDB76}" dt="2021-11-08T15:52:44.841" v="358"/>
          <ac:spMkLst>
            <pc:docMk/>
            <pc:sldMk cId="3942132956" sldId="263"/>
            <ac:spMk id="9" creationId="{0592EE56-81D3-429E-AC49-907C6021A2A9}"/>
          </ac:spMkLst>
        </pc:spChg>
        <pc:picChg chg="add mod">
          <ac:chgData name="Reeken Laura (inf20051)" userId="S::inf20051@lehre.dhbw-stuttgart.de::b6dee9c5-cc36-4888-b156-97d84b7a0163" providerId="AD" clId="Web-{A96D7DC3-64E2-0C2D-2643-CD46240CDB76}" dt="2021-11-08T15:59:37.989" v="467" actId="1076"/>
          <ac:picMkLst>
            <pc:docMk/>
            <pc:sldMk cId="3942132956" sldId="263"/>
            <ac:picMk id="10" creationId="{5E607E01-D6E5-413B-B7FB-B23E944BF295}"/>
          </ac:picMkLst>
        </pc:picChg>
      </pc:sldChg>
      <pc:sldChg chg="addSp delSp modSp">
        <pc:chgData name="Reeken Laura (inf20051)" userId="S::inf20051@lehre.dhbw-stuttgart.de::b6dee9c5-cc36-4888-b156-97d84b7a0163" providerId="AD" clId="Web-{A96D7DC3-64E2-0C2D-2643-CD46240CDB76}" dt="2021-11-08T18:08:27.301" v="523" actId="14100"/>
        <pc:sldMkLst>
          <pc:docMk/>
          <pc:sldMk cId="3108174479" sldId="264"/>
        </pc:sldMkLst>
        <pc:spChg chg="add del mod">
          <ac:chgData name="Reeken Laura (inf20051)" userId="S::inf20051@lehre.dhbw-stuttgart.de::b6dee9c5-cc36-4888-b156-97d84b7a0163" providerId="AD" clId="Web-{A96D7DC3-64E2-0C2D-2643-CD46240CDB76}" dt="2021-11-08T18:08:07.550" v="520"/>
          <ac:spMkLst>
            <pc:docMk/>
            <pc:sldMk cId="3108174479" sldId="264"/>
            <ac:spMk id="5" creationId="{D09F04E1-09ED-44FB-8059-E3691C9C93F8}"/>
          </ac:spMkLst>
        </pc:spChg>
        <pc:picChg chg="del">
          <ac:chgData name="Reeken Laura (inf20051)" userId="S::inf20051@lehre.dhbw-stuttgart.de::b6dee9c5-cc36-4888-b156-97d84b7a0163" providerId="AD" clId="Web-{A96D7DC3-64E2-0C2D-2643-CD46240CDB76}" dt="2021-11-08T18:07:49.127" v="519"/>
          <ac:picMkLst>
            <pc:docMk/>
            <pc:sldMk cId="3108174479" sldId="264"/>
            <ac:picMk id="6" creationId="{9126A48E-B2C7-4A2A-813B-E0213E3B9851}"/>
          </ac:picMkLst>
        </pc:picChg>
        <pc:picChg chg="add mod ord">
          <ac:chgData name="Reeken Laura (inf20051)" userId="S::inf20051@lehre.dhbw-stuttgart.de::b6dee9c5-cc36-4888-b156-97d84b7a0163" providerId="AD" clId="Web-{A96D7DC3-64E2-0C2D-2643-CD46240CDB76}" dt="2021-11-08T18:08:27.301" v="523" actId="14100"/>
          <ac:picMkLst>
            <pc:docMk/>
            <pc:sldMk cId="3108174479" sldId="264"/>
            <ac:picMk id="7" creationId="{A9E99026-33F4-4AA7-BE43-9FCB7BB779AA}"/>
          </ac:picMkLst>
        </pc:picChg>
      </pc:sldChg>
    </pc:docChg>
  </pc:docChgLst>
  <pc:docChgLst>
    <pc:chgData name="Kaczynski Lucas (inf20147)" userId="708919b4-25d7-44a9-b300-2323f832514c" providerId="ADAL" clId="{6FFE81DE-97AE-D846-9CC4-71711C1517E9}"/>
    <pc:docChg chg="modSld">
      <pc:chgData name="Kaczynski Lucas (inf20147)" userId="708919b4-25d7-44a9-b300-2323f832514c" providerId="ADAL" clId="{6FFE81DE-97AE-D846-9CC4-71711C1517E9}" dt="2021-11-11T16:39:06.267" v="148" actId="20577"/>
      <pc:docMkLst>
        <pc:docMk/>
      </pc:docMkLst>
      <pc:sldChg chg="modNotesTx">
        <pc:chgData name="Kaczynski Lucas (inf20147)" userId="708919b4-25d7-44a9-b300-2323f832514c" providerId="ADAL" clId="{6FFE81DE-97AE-D846-9CC4-71711C1517E9}" dt="2021-11-11T16:39:06.267" v="148" actId="20577"/>
        <pc:sldMkLst>
          <pc:docMk/>
          <pc:sldMk cId="4147236091" sldId="262"/>
        </pc:sldMkLst>
      </pc:sldChg>
      <pc:sldChg chg="modNotesTx">
        <pc:chgData name="Kaczynski Lucas (inf20147)" userId="708919b4-25d7-44a9-b300-2323f832514c" providerId="ADAL" clId="{6FFE81DE-97AE-D846-9CC4-71711C1517E9}" dt="2021-11-11T16:28:03.226" v="99" actId="20577"/>
        <pc:sldMkLst>
          <pc:docMk/>
          <pc:sldMk cId="4239830214" sldId="271"/>
        </pc:sldMkLst>
      </pc:sldChg>
      <pc:sldChg chg="modNotesTx">
        <pc:chgData name="Kaczynski Lucas (inf20147)" userId="708919b4-25d7-44a9-b300-2323f832514c" providerId="ADAL" clId="{6FFE81DE-97AE-D846-9CC4-71711C1517E9}" dt="2021-11-11T16:33:41.248" v="141" actId="20577"/>
        <pc:sldMkLst>
          <pc:docMk/>
          <pc:sldMk cId="1256033996" sldId="272"/>
        </pc:sldMkLst>
      </pc:sldChg>
    </pc:docChg>
  </pc:docChgLst>
  <pc:docChgLst>
    <pc:chgData name="Esenwein Benjamin (inf20074)" userId="7720cf97-c6ae-4bac-a435-f995da81a4ba" providerId="ADAL" clId="{66BD89BB-1F64-4C31-8A39-7CD03BA7EE7C}"/>
    <pc:docChg chg="undo custSel addSld delSld modSld sldOrd modMainMaster">
      <pc:chgData name="Esenwein Benjamin (inf20074)" userId="7720cf97-c6ae-4bac-a435-f995da81a4ba" providerId="ADAL" clId="{66BD89BB-1F64-4C31-8A39-7CD03BA7EE7C}" dt="2021-11-11T16:52:06.716" v="6654" actId="113"/>
      <pc:docMkLst>
        <pc:docMk/>
      </pc:docMkLst>
      <pc:sldChg chg="addSp delSp modSp mod modTransition setBg modNotesTx">
        <pc:chgData name="Esenwein Benjamin (inf20074)" userId="7720cf97-c6ae-4bac-a435-f995da81a4ba" providerId="ADAL" clId="{66BD89BB-1F64-4C31-8A39-7CD03BA7EE7C}" dt="2021-11-10T16:41:25.052" v="6604" actId="14430"/>
        <pc:sldMkLst>
          <pc:docMk/>
          <pc:sldMk cId="2505959144" sldId="256"/>
        </pc:sldMkLst>
        <pc:spChg chg="mod">
          <ac:chgData name="Esenwein Benjamin (inf20074)" userId="7720cf97-c6ae-4bac-a435-f995da81a4ba" providerId="ADAL" clId="{66BD89BB-1F64-4C31-8A39-7CD03BA7EE7C}" dt="2021-11-08T15:55:13.443" v="1552" actId="113"/>
          <ac:spMkLst>
            <pc:docMk/>
            <pc:sldMk cId="2505959144" sldId="256"/>
            <ac:spMk id="2" creationId="{FEA21FFC-A6C3-4E95-94C4-C1E4C4F6F8D3}"/>
          </ac:spMkLst>
        </pc:spChg>
        <pc:spChg chg="mod">
          <ac:chgData name="Esenwein Benjamin (inf20074)" userId="7720cf97-c6ae-4bac-a435-f995da81a4ba" providerId="ADAL" clId="{66BD89BB-1F64-4C31-8A39-7CD03BA7EE7C}" dt="2021-11-08T15:25:58.021" v="623" actId="26606"/>
          <ac:spMkLst>
            <pc:docMk/>
            <pc:sldMk cId="2505959144" sldId="256"/>
            <ac:spMk id="3" creationId="{EA356760-99B3-4061-95B7-F0DFCD7C51E9}"/>
          </ac:spMkLst>
        </pc:spChg>
        <pc:spChg chg="add mod">
          <ac:chgData name="Esenwein Benjamin (inf20074)" userId="7720cf97-c6ae-4bac-a435-f995da81a4ba" providerId="ADAL" clId="{66BD89BB-1F64-4C31-8A39-7CD03BA7EE7C}" dt="2021-11-08T15:40:01.319" v="1397" actId="1076"/>
          <ac:spMkLst>
            <pc:docMk/>
            <pc:sldMk cId="2505959144" sldId="256"/>
            <ac:spMk id="4" creationId="{4C155EFA-025E-411E-B149-1F267B975FB5}"/>
          </ac:spMkLst>
        </pc:spChg>
        <pc:spChg chg="add">
          <ac:chgData name="Esenwein Benjamin (inf20074)" userId="7720cf97-c6ae-4bac-a435-f995da81a4ba" providerId="ADAL" clId="{66BD89BB-1F64-4C31-8A39-7CD03BA7EE7C}" dt="2021-11-08T15:25:58.021" v="623" actId="26606"/>
          <ac:spMkLst>
            <pc:docMk/>
            <pc:sldMk cId="2505959144" sldId="256"/>
            <ac:spMk id="8" creationId="{458C1BCA-247F-4480-B78C-924FEBA5CD65}"/>
          </ac:spMkLst>
        </pc:spChg>
        <pc:spChg chg="add">
          <ac:chgData name="Esenwein Benjamin (inf20074)" userId="7720cf97-c6ae-4bac-a435-f995da81a4ba" providerId="ADAL" clId="{66BD89BB-1F64-4C31-8A39-7CD03BA7EE7C}" dt="2021-11-08T15:25:58.021" v="623" actId="26606"/>
          <ac:spMkLst>
            <pc:docMk/>
            <pc:sldMk cId="2505959144" sldId="256"/>
            <ac:spMk id="10" creationId="{B8E37057-BDB6-4452-836A-27973D54F2D8}"/>
          </ac:spMkLst>
        </pc:spChg>
        <pc:spChg chg="add mod">
          <ac:chgData name="Esenwein Benjamin (inf20074)" userId="7720cf97-c6ae-4bac-a435-f995da81a4ba" providerId="ADAL" clId="{66BD89BB-1F64-4C31-8A39-7CD03BA7EE7C}" dt="2021-11-08T15:42:57.864" v="1468" actId="1035"/>
          <ac:spMkLst>
            <pc:docMk/>
            <pc:sldMk cId="2505959144" sldId="256"/>
            <ac:spMk id="11" creationId="{0BE4B811-E571-4A24-840B-9C321B8128B4}"/>
          </ac:spMkLst>
        </pc:spChg>
        <pc:spChg chg="add">
          <ac:chgData name="Esenwein Benjamin (inf20074)" userId="7720cf97-c6ae-4bac-a435-f995da81a4ba" providerId="ADAL" clId="{66BD89BB-1F64-4C31-8A39-7CD03BA7EE7C}" dt="2021-11-08T15:25:58.021" v="623" actId="26606"/>
          <ac:spMkLst>
            <pc:docMk/>
            <pc:sldMk cId="2505959144" sldId="256"/>
            <ac:spMk id="12" creationId="{11A3A707-72D6-4BAB-8187-F8204F4EDC6B}"/>
          </ac:spMkLst>
        </pc:spChg>
        <pc:spChg chg="add mod modVis">
          <ac:chgData name="Esenwein Benjamin (inf20074)" userId="7720cf97-c6ae-4bac-a435-f995da81a4ba" providerId="ADAL" clId="{66BD89BB-1F64-4C31-8A39-7CD03BA7EE7C}" dt="2021-11-10T16:41:25.052" v="6604" actId="14430"/>
          <ac:spMkLst>
            <pc:docMk/>
            <pc:sldMk cId="2505959144" sldId="256"/>
            <ac:spMk id="14" creationId="{C983411D-901F-4574-9926-33415AA921FF}"/>
          </ac:spMkLst>
        </pc:spChg>
        <pc:cxnChg chg="add mod">
          <ac:chgData name="Esenwein Benjamin (inf20074)" userId="7720cf97-c6ae-4bac-a435-f995da81a4ba" providerId="ADAL" clId="{66BD89BB-1F64-4C31-8A39-7CD03BA7EE7C}" dt="2021-11-08T15:41:04.432" v="1439" actId="692"/>
          <ac:cxnSpMkLst>
            <pc:docMk/>
            <pc:sldMk cId="2505959144" sldId="256"/>
            <ac:cxnSpMk id="6" creationId="{37572286-AC26-4A95-9729-80EF7C66611F}"/>
          </ac:cxnSpMkLst>
        </pc:cxnChg>
        <pc:cxnChg chg="add del mod">
          <ac:chgData name="Esenwein Benjamin (inf20074)" userId="7720cf97-c6ae-4bac-a435-f995da81a4ba" providerId="ADAL" clId="{66BD89BB-1F64-4C31-8A39-7CD03BA7EE7C}" dt="2021-11-10T16:19:00.457" v="6520"/>
          <ac:cxnSpMkLst>
            <pc:docMk/>
            <pc:sldMk cId="2505959144" sldId="256"/>
            <ac:cxnSpMk id="13" creationId="{70154295-10AD-493E-B8FF-203578906CE5}"/>
          </ac:cxnSpMkLst>
        </pc:cxnChg>
      </pc:sldChg>
      <pc:sldChg chg="addSp delSp modSp new add del mod ord modTransition modNotesTx">
        <pc:chgData name="Esenwein Benjamin (inf20074)" userId="7720cf97-c6ae-4bac-a435-f995da81a4ba" providerId="ADAL" clId="{66BD89BB-1F64-4C31-8A39-7CD03BA7EE7C}" dt="2021-11-10T16:52:57.667" v="6634" actId="1076"/>
        <pc:sldMkLst>
          <pc:docMk/>
          <pc:sldMk cId="1575568240" sldId="257"/>
        </pc:sldMkLst>
        <pc:spChg chg="mod">
          <ac:chgData name="Esenwein Benjamin (inf20074)" userId="7720cf97-c6ae-4bac-a435-f995da81a4ba" providerId="ADAL" clId="{66BD89BB-1F64-4C31-8A39-7CD03BA7EE7C}" dt="2021-11-08T15:55:21.636" v="1554" actId="113"/>
          <ac:spMkLst>
            <pc:docMk/>
            <pc:sldMk cId="1575568240" sldId="257"/>
            <ac:spMk id="2" creationId="{056543D8-4C07-41C1-B32B-D0675555A49D}"/>
          </ac:spMkLst>
        </pc:spChg>
        <pc:spChg chg="mod">
          <ac:chgData name="Esenwein Benjamin (inf20074)" userId="7720cf97-c6ae-4bac-a435-f995da81a4ba" providerId="ADAL" clId="{66BD89BB-1F64-4C31-8A39-7CD03BA7EE7C}" dt="2021-11-08T19:26:19.793" v="5955" actId="20577"/>
          <ac:spMkLst>
            <pc:docMk/>
            <pc:sldMk cId="1575568240" sldId="257"/>
            <ac:spMk id="3" creationId="{DF539375-44E3-4147-BAE7-6E5166F80167}"/>
          </ac:spMkLst>
        </pc:spChg>
        <pc:spChg chg="add mod">
          <ac:chgData name="Esenwein Benjamin (inf20074)" userId="7720cf97-c6ae-4bac-a435-f995da81a4ba" providerId="ADAL" clId="{66BD89BB-1F64-4C31-8A39-7CD03BA7EE7C}" dt="2021-11-08T15:43:51.207" v="1470" actId="207"/>
          <ac:spMkLst>
            <pc:docMk/>
            <pc:sldMk cId="1575568240" sldId="257"/>
            <ac:spMk id="4" creationId="{13F6B2C5-4685-47AB-A9E6-6EB6FAA6953B}"/>
          </ac:spMkLst>
        </pc:spChg>
        <pc:spChg chg="add del mod">
          <ac:chgData name="Esenwein Benjamin (inf20074)" userId="7720cf97-c6ae-4bac-a435-f995da81a4ba" providerId="ADAL" clId="{66BD89BB-1F64-4C31-8A39-7CD03BA7EE7C}" dt="2021-11-10T16:12:14.908" v="6457" actId="478"/>
          <ac:spMkLst>
            <pc:docMk/>
            <pc:sldMk cId="1575568240" sldId="257"/>
            <ac:spMk id="7" creationId="{8E596E59-E6FE-40DA-82DC-4A57F719AD10}"/>
          </ac:spMkLst>
        </pc:spChg>
        <pc:spChg chg="add mod">
          <ac:chgData name="Esenwein Benjamin (inf20074)" userId="7720cf97-c6ae-4bac-a435-f995da81a4ba" providerId="ADAL" clId="{66BD89BB-1F64-4C31-8A39-7CD03BA7EE7C}" dt="2021-11-10T16:52:57.667" v="6634" actId="1076"/>
          <ac:spMkLst>
            <pc:docMk/>
            <pc:sldMk cId="1575568240" sldId="257"/>
            <ac:spMk id="8" creationId="{49CE44EA-F4B1-4B54-B01D-7F853505004E}"/>
          </ac:spMkLst>
        </pc:spChg>
        <pc:spChg chg="add mod">
          <ac:chgData name="Esenwein Benjamin (inf20074)" userId="7720cf97-c6ae-4bac-a435-f995da81a4ba" providerId="ADAL" clId="{66BD89BB-1F64-4C31-8A39-7CD03BA7EE7C}" dt="2021-11-10T16:52:57.667" v="6634" actId="1076"/>
          <ac:spMkLst>
            <pc:docMk/>
            <pc:sldMk cId="1575568240" sldId="257"/>
            <ac:spMk id="10" creationId="{2659683F-E70E-4B0C-905D-50AB01167893}"/>
          </ac:spMkLst>
        </pc:spChg>
        <pc:spChg chg="mod">
          <ac:chgData name="Esenwein Benjamin (inf20074)" userId="7720cf97-c6ae-4bac-a435-f995da81a4ba" providerId="ADAL" clId="{66BD89BB-1F64-4C31-8A39-7CD03BA7EE7C}" dt="2021-11-10T16:52:57.667" v="6634" actId="1076"/>
          <ac:spMkLst>
            <pc:docMk/>
            <pc:sldMk cId="1575568240" sldId="257"/>
            <ac:spMk id="11" creationId="{FE8486AE-0B22-4A2F-AAEB-A9E9777DF897}"/>
          </ac:spMkLst>
        </pc:spChg>
        <pc:spChg chg="mod">
          <ac:chgData name="Esenwein Benjamin (inf20074)" userId="7720cf97-c6ae-4bac-a435-f995da81a4ba" providerId="ADAL" clId="{66BD89BB-1F64-4C31-8A39-7CD03BA7EE7C}" dt="2021-11-10T16:52:57.667" v="6634" actId="1076"/>
          <ac:spMkLst>
            <pc:docMk/>
            <pc:sldMk cId="1575568240" sldId="257"/>
            <ac:spMk id="12" creationId="{A3E9974F-677D-43C4-ABD5-206FDCE7833B}"/>
          </ac:spMkLst>
        </pc:spChg>
        <pc:spChg chg="mod">
          <ac:chgData name="Esenwein Benjamin (inf20074)" userId="7720cf97-c6ae-4bac-a435-f995da81a4ba" providerId="ADAL" clId="{66BD89BB-1F64-4C31-8A39-7CD03BA7EE7C}" dt="2021-11-10T16:52:57.667" v="6634" actId="1076"/>
          <ac:spMkLst>
            <pc:docMk/>
            <pc:sldMk cId="1575568240" sldId="257"/>
            <ac:spMk id="13" creationId="{2CE22E48-7F81-4358-BE5F-61F07F2111F8}"/>
          </ac:spMkLst>
        </pc:spChg>
        <pc:spChg chg="mod">
          <ac:chgData name="Esenwein Benjamin (inf20074)" userId="7720cf97-c6ae-4bac-a435-f995da81a4ba" providerId="ADAL" clId="{66BD89BB-1F64-4C31-8A39-7CD03BA7EE7C}" dt="2021-11-10T16:52:57.667" v="6634" actId="1076"/>
          <ac:spMkLst>
            <pc:docMk/>
            <pc:sldMk cId="1575568240" sldId="257"/>
            <ac:spMk id="14" creationId="{9235CBCA-E9D4-45C1-8DFE-2A5CD2761BA8}"/>
          </ac:spMkLst>
        </pc:spChg>
        <pc:spChg chg="mod">
          <ac:chgData name="Esenwein Benjamin (inf20074)" userId="7720cf97-c6ae-4bac-a435-f995da81a4ba" providerId="ADAL" clId="{66BD89BB-1F64-4C31-8A39-7CD03BA7EE7C}" dt="2021-11-10T16:52:57.667" v="6634" actId="1076"/>
          <ac:spMkLst>
            <pc:docMk/>
            <pc:sldMk cId="1575568240" sldId="257"/>
            <ac:spMk id="15" creationId="{07A668D7-1DA3-45CA-9217-9E0ADBF4AA4D}"/>
          </ac:spMkLst>
        </pc:spChg>
        <pc:spChg chg="mod">
          <ac:chgData name="Esenwein Benjamin (inf20074)" userId="7720cf97-c6ae-4bac-a435-f995da81a4ba" providerId="ADAL" clId="{66BD89BB-1F64-4C31-8A39-7CD03BA7EE7C}" dt="2021-11-10T16:52:57.667" v="6634" actId="1076"/>
          <ac:spMkLst>
            <pc:docMk/>
            <pc:sldMk cId="1575568240" sldId="257"/>
            <ac:spMk id="16" creationId="{D3F36C19-9615-4DEA-94E5-5C44F53D0942}"/>
          </ac:spMkLst>
        </pc:spChg>
        <pc:spChg chg="mod">
          <ac:chgData name="Esenwein Benjamin (inf20074)" userId="7720cf97-c6ae-4bac-a435-f995da81a4ba" providerId="ADAL" clId="{66BD89BB-1F64-4C31-8A39-7CD03BA7EE7C}" dt="2021-11-10T16:52:57.667" v="6634" actId="1076"/>
          <ac:spMkLst>
            <pc:docMk/>
            <pc:sldMk cId="1575568240" sldId="257"/>
            <ac:spMk id="17" creationId="{B2D777E6-BD25-4B35-9FAA-989F9B8468DC}"/>
          </ac:spMkLst>
        </pc:spChg>
        <pc:spChg chg="mod">
          <ac:chgData name="Esenwein Benjamin (inf20074)" userId="7720cf97-c6ae-4bac-a435-f995da81a4ba" providerId="ADAL" clId="{66BD89BB-1F64-4C31-8A39-7CD03BA7EE7C}" dt="2021-11-10T16:52:57.667" v="6634" actId="1076"/>
          <ac:spMkLst>
            <pc:docMk/>
            <pc:sldMk cId="1575568240" sldId="257"/>
            <ac:spMk id="18" creationId="{27FD9119-6CC2-49A2-8AA8-7817F2AC84BD}"/>
          </ac:spMkLst>
        </pc:spChg>
        <pc:spChg chg="mod">
          <ac:chgData name="Esenwein Benjamin (inf20074)" userId="7720cf97-c6ae-4bac-a435-f995da81a4ba" providerId="ADAL" clId="{66BD89BB-1F64-4C31-8A39-7CD03BA7EE7C}" dt="2021-11-10T16:52:57.667" v="6634" actId="1076"/>
          <ac:spMkLst>
            <pc:docMk/>
            <pc:sldMk cId="1575568240" sldId="257"/>
            <ac:spMk id="19" creationId="{D992AAE6-FDB3-4376-82C5-EACB6B766CBA}"/>
          </ac:spMkLst>
        </pc:spChg>
        <pc:cxnChg chg="del">
          <ac:chgData name="Esenwein Benjamin (inf20074)" userId="7720cf97-c6ae-4bac-a435-f995da81a4ba" providerId="ADAL" clId="{66BD89BB-1F64-4C31-8A39-7CD03BA7EE7C}" dt="2021-11-10T15:31:15.876" v="6193" actId="478"/>
          <ac:cxnSpMkLst>
            <pc:docMk/>
            <pc:sldMk cId="1575568240" sldId="257"/>
            <ac:cxnSpMk id="5" creationId="{937A5EEC-7461-4917-B053-8C17E69D3EAA}"/>
          </ac:cxnSpMkLst>
        </pc:cxnChg>
        <pc:cxnChg chg="add mod">
          <ac:chgData name="Esenwein Benjamin (inf20074)" userId="7720cf97-c6ae-4bac-a435-f995da81a4ba" providerId="ADAL" clId="{66BD89BB-1F64-4C31-8A39-7CD03BA7EE7C}" dt="2021-11-10T15:31:16.364" v="6194"/>
          <ac:cxnSpMkLst>
            <pc:docMk/>
            <pc:sldMk cId="1575568240" sldId="257"/>
            <ac:cxnSpMk id="6" creationId="{BF20E217-E64C-48E2-9384-24AF160BC5EF}"/>
          </ac:cxnSpMkLst>
        </pc:cxnChg>
        <pc:cxnChg chg="add del mod">
          <ac:chgData name="Esenwein Benjamin (inf20074)" userId="7720cf97-c6ae-4bac-a435-f995da81a4ba" providerId="ADAL" clId="{66BD89BB-1F64-4C31-8A39-7CD03BA7EE7C}" dt="2021-11-10T16:20:35.209" v="6531" actId="478"/>
          <ac:cxnSpMkLst>
            <pc:docMk/>
            <pc:sldMk cId="1575568240" sldId="257"/>
            <ac:cxnSpMk id="9" creationId="{179527E8-B373-468D-A836-3AB28D12887B}"/>
          </ac:cxnSpMkLst>
        </pc:cxnChg>
      </pc:sldChg>
      <pc:sldChg chg="addSp delSp modSp new mod modTransition setBg modNotesTx">
        <pc:chgData name="Esenwein Benjamin (inf20074)" userId="7720cf97-c6ae-4bac-a435-f995da81a4ba" providerId="ADAL" clId="{66BD89BB-1F64-4C31-8A39-7CD03BA7EE7C}" dt="2021-11-10T16:52:36.919" v="6633" actId="478"/>
        <pc:sldMkLst>
          <pc:docMk/>
          <pc:sldMk cId="719139584" sldId="258"/>
        </pc:sldMkLst>
        <pc:spChg chg="mod">
          <ac:chgData name="Esenwein Benjamin (inf20074)" userId="7720cf97-c6ae-4bac-a435-f995da81a4ba" providerId="ADAL" clId="{66BD89BB-1F64-4C31-8A39-7CD03BA7EE7C}" dt="2021-11-08T19:25:46.812" v="5942" actId="3064"/>
          <ac:spMkLst>
            <pc:docMk/>
            <pc:sldMk cId="719139584" sldId="258"/>
            <ac:spMk id="2" creationId="{8E43454D-15E9-4568-97E9-95D78897E538}"/>
          </ac:spMkLst>
        </pc:spChg>
        <pc:spChg chg="del">
          <ac:chgData name="Esenwein Benjamin (inf20074)" userId="7720cf97-c6ae-4bac-a435-f995da81a4ba" providerId="ADAL" clId="{66BD89BB-1F64-4C31-8A39-7CD03BA7EE7C}" dt="2021-11-08T15:27:22.183" v="640" actId="3680"/>
          <ac:spMkLst>
            <pc:docMk/>
            <pc:sldMk cId="719139584" sldId="258"/>
            <ac:spMk id="3" creationId="{85CA04E6-7752-4655-B014-5FF7FCF00112}"/>
          </ac:spMkLst>
        </pc:spChg>
        <pc:spChg chg="add mod">
          <ac:chgData name="Esenwein Benjamin (inf20074)" userId="7720cf97-c6ae-4bac-a435-f995da81a4ba" providerId="ADAL" clId="{66BD89BB-1F64-4C31-8A39-7CD03BA7EE7C}" dt="2021-11-08T15:43:46.264" v="1469" actId="207"/>
          <ac:spMkLst>
            <pc:docMk/>
            <pc:sldMk cId="719139584" sldId="258"/>
            <ac:spMk id="5" creationId="{7F5DEE1F-3EAB-4F4D-BD22-A55EC85D667F}"/>
          </ac:spMkLst>
        </pc:spChg>
        <pc:spChg chg="mod">
          <ac:chgData name="Esenwein Benjamin (inf20074)" userId="7720cf97-c6ae-4bac-a435-f995da81a4ba" providerId="ADAL" clId="{66BD89BB-1F64-4C31-8A39-7CD03BA7EE7C}" dt="2021-11-10T16:51:32.990" v="6605" actId="1076"/>
          <ac:spMkLst>
            <pc:docMk/>
            <pc:sldMk cId="719139584" sldId="258"/>
            <ac:spMk id="12" creationId="{0939BD5A-5FE2-444A-ACF8-D050C8E064BC}"/>
          </ac:spMkLst>
        </pc:spChg>
        <pc:spChg chg="mod">
          <ac:chgData name="Esenwein Benjamin (inf20074)" userId="7720cf97-c6ae-4bac-a435-f995da81a4ba" providerId="ADAL" clId="{66BD89BB-1F64-4C31-8A39-7CD03BA7EE7C}" dt="2021-11-10T16:51:41.050" v="6606" actId="1076"/>
          <ac:spMkLst>
            <pc:docMk/>
            <pc:sldMk cId="719139584" sldId="258"/>
            <ac:spMk id="13" creationId="{DD63B2AE-C1B5-4451-B3C5-8543168935BF}"/>
          </ac:spMkLst>
        </pc:spChg>
        <pc:spChg chg="mod">
          <ac:chgData name="Esenwein Benjamin (inf20074)" userId="7720cf97-c6ae-4bac-a435-f995da81a4ba" providerId="ADAL" clId="{66BD89BB-1F64-4C31-8A39-7CD03BA7EE7C}" dt="2021-11-10T16:51:49.949" v="6607" actId="1076"/>
          <ac:spMkLst>
            <pc:docMk/>
            <pc:sldMk cId="719139584" sldId="258"/>
            <ac:spMk id="14" creationId="{578BD130-2B86-452B-A497-7F6322A84756}"/>
          </ac:spMkLst>
        </pc:spChg>
        <pc:spChg chg="add mod">
          <ac:chgData name="Esenwein Benjamin (inf20074)" userId="7720cf97-c6ae-4bac-a435-f995da81a4ba" providerId="ADAL" clId="{66BD89BB-1F64-4C31-8A39-7CD03BA7EE7C}" dt="2021-11-10T16:37:42.362" v="6594" actId="1582"/>
          <ac:spMkLst>
            <pc:docMk/>
            <pc:sldMk cId="719139584" sldId="258"/>
            <ac:spMk id="15" creationId="{1DD9A950-E8F2-4681-B140-33159C406AAB}"/>
          </ac:spMkLst>
        </pc:spChg>
        <pc:spChg chg="add mod">
          <ac:chgData name="Esenwein Benjamin (inf20074)" userId="7720cf97-c6ae-4bac-a435-f995da81a4ba" providerId="ADAL" clId="{66BD89BB-1F64-4C31-8A39-7CD03BA7EE7C}" dt="2021-11-10T16:31:08.025" v="6577"/>
          <ac:spMkLst>
            <pc:docMk/>
            <pc:sldMk cId="719139584" sldId="258"/>
            <ac:spMk id="17" creationId="{101D8872-045F-4854-98A2-E0CA3B940FE3}"/>
          </ac:spMkLst>
        </pc:spChg>
        <pc:spChg chg="mod">
          <ac:chgData name="Esenwein Benjamin (inf20074)" userId="7720cf97-c6ae-4bac-a435-f995da81a4ba" providerId="ADAL" clId="{66BD89BB-1F64-4C31-8A39-7CD03BA7EE7C}" dt="2021-11-10T16:51:56.028" v="6608" actId="1076"/>
          <ac:spMkLst>
            <pc:docMk/>
            <pc:sldMk cId="719139584" sldId="258"/>
            <ac:spMk id="18" creationId="{78F100DB-A976-49DE-A569-2E98ADDC27E3}"/>
          </ac:spMkLst>
        </pc:spChg>
        <pc:spChg chg="mod">
          <ac:chgData name="Esenwein Benjamin (inf20074)" userId="7720cf97-c6ae-4bac-a435-f995da81a4ba" providerId="ADAL" clId="{66BD89BB-1F64-4C31-8A39-7CD03BA7EE7C}" dt="2021-11-10T16:52:03.364" v="6609" actId="1076"/>
          <ac:spMkLst>
            <pc:docMk/>
            <pc:sldMk cId="719139584" sldId="258"/>
            <ac:spMk id="20" creationId="{91D2FAC1-CE8B-4738-9296-4CB614522BC7}"/>
          </ac:spMkLst>
        </pc:spChg>
        <pc:graphicFrameChg chg="add mod ord modGraphic">
          <ac:chgData name="Esenwein Benjamin (inf20074)" userId="7720cf97-c6ae-4bac-a435-f995da81a4ba" providerId="ADAL" clId="{66BD89BB-1F64-4C31-8A39-7CD03BA7EE7C}" dt="2021-11-08T15:45:43.567" v="1486" actId="12788"/>
          <ac:graphicFrameMkLst>
            <pc:docMk/>
            <pc:sldMk cId="719139584" sldId="258"/>
            <ac:graphicFrameMk id="4" creationId="{A368CB9D-E35A-44A3-927D-593C6BE5804F}"/>
          </ac:graphicFrameMkLst>
        </pc:graphicFrameChg>
        <pc:cxnChg chg="add mod">
          <ac:chgData name="Esenwein Benjamin (inf20074)" userId="7720cf97-c6ae-4bac-a435-f995da81a4ba" providerId="ADAL" clId="{66BD89BB-1F64-4C31-8A39-7CD03BA7EE7C}" dt="2021-11-10T15:30:51.359" v="6192" actId="1036"/>
          <ac:cxnSpMkLst>
            <pc:docMk/>
            <pc:sldMk cId="719139584" sldId="258"/>
            <ac:cxnSpMk id="6" creationId="{47BA24B0-9E14-4EF2-A37A-C072B3BA8293}"/>
          </ac:cxnSpMkLst>
        </pc:cxnChg>
        <pc:cxnChg chg="add del mod">
          <ac:chgData name="Esenwein Benjamin (inf20074)" userId="7720cf97-c6ae-4bac-a435-f995da81a4ba" providerId="ADAL" clId="{66BD89BB-1F64-4C31-8A39-7CD03BA7EE7C}" dt="2021-11-10T16:20:37.277" v="6532" actId="478"/>
          <ac:cxnSpMkLst>
            <pc:docMk/>
            <pc:sldMk cId="719139584" sldId="258"/>
            <ac:cxnSpMk id="16" creationId="{764DA249-88D0-4B22-9537-AD27665980F0}"/>
          </ac:cxnSpMkLst>
        </pc:cxnChg>
        <pc:cxnChg chg="add del mod">
          <ac:chgData name="Esenwein Benjamin (inf20074)" userId="7720cf97-c6ae-4bac-a435-f995da81a4ba" providerId="ADAL" clId="{66BD89BB-1F64-4C31-8A39-7CD03BA7EE7C}" dt="2021-11-10T16:52:36.919" v="6633" actId="478"/>
          <ac:cxnSpMkLst>
            <pc:docMk/>
            <pc:sldMk cId="719139584" sldId="258"/>
            <ac:cxnSpMk id="22" creationId="{0C448D12-140B-4595-B085-65C257F23B99}"/>
          </ac:cxnSpMkLst>
        </pc:cxnChg>
      </pc:sldChg>
      <pc:sldChg chg="addSp delSp modSp new mod ord modTransition modNotesTx">
        <pc:chgData name="Esenwein Benjamin (inf20074)" userId="7720cf97-c6ae-4bac-a435-f995da81a4ba" providerId="ADAL" clId="{66BD89BB-1F64-4C31-8A39-7CD03BA7EE7C}" dt="2021-11-10T16:55:02.728" v="6639" actId="1076"/>
        <pc:sldMkLst>
          <pc:docMk/>
          <pc:sldMk cId="452856955" sldId="259"/>
        </pc:sldMkLst>
        <pc:spChg chg="mod">
          <ac:chgData name="Esenwein Benjamin (inf20074)" userId="7720cf97-c6ae-4bac-a435-f995da81a4ba" providerId="ADAL" clId="{66BD89BB-1F64-4C31-8A39-7CD03BA7EE7C}" dt="2021-11-08T19:24:28.463" v="5933" actId="1036"/>
          <ac:spMkLst>
            <pc:docMk/>
            <pc:sldMk cId="452856955" sldId="259"/>
            <ac:spMk id="2" creationId="{41BEF49C-9A74-47E5-BEA8-0F56E53ACD27}"/>
          </ac:spMkLst>
        </pc:spChg>
        <pc:spChg chg="del mod">
          <ac:chgData name="Esenwein Benjamin (inf20074)" userId="7720cf97-c6ae-4bac-a435-f995da81a4ba" providerId="ADAL" clId="{66BD89BB-1F64-4C31-8A39-7CD03BA7EE7C}" dt="2021-11-08T15:59:34.996" v="1590"/>
          <ac:spMkLst>
            <pc:docMk/>
            <pc:sldMk cId="452856955" sldId="259"/>
            <ac:spMk id="3" creationId="{5C260FDF-3366-49B5-908A-01A7213B5FD9}"/>
          </ac:spMkLst>
        </pc:spChg>
        <pc:spChg chg="add mod">
          <ac:chgData name="Esenwein Benjamin (inf20074)" userId="7720cf97-c6ae-4bac-a435-f995da81a4ba" providerId="ADAL" clId="{66BD89BB-1F64-4C31-8A39-7CD03BA7EE7C}" dt="2021-11-08T15:43:56.049" v="1471" actId="207"/>
          <ac:spMkLst>
            <pc:docMk/>
            <pc:sldMk cId="452856955" sldId="259"/>
            <ac:spMk id="4" creationId="{EFBBD174-C394-4AA1-9756-7422815033CF}"/>
          </ac:spMkLst>
        </pc:spChg>
        <pc:spChg chg="add del mod">
          <ac:chgData name="Esenwein Benjamin (inf20074)" userId="7720cf97-c6ae-4bac-a435-f995da81a4ba" providerId="ADAL" clId="{66BD89BB-1F64-4C31-8A39-7CD03BA7EE7C}" dt="2021-11-08T16:04:56.664" v="1598" actId="478"/>
          <ac:spMkLst>
            <pc:docMk/>
            <pc:sldMk cId="452856955" sldId="259"/>
            <ac:spMk id="6" creationId="{5D228291-7CD4-451C-AD6D-641DBAE03510}"/>
          </ac:spMkLst>
        </pc:spChg>
        <pc:spChg chg="add mod">
          <ac:chgData name="Esenwein Benjamin (inf20074)" userId="7720cf97-c6ae-4bac-a435-f995da81a4ba" providerId="ADAL" clId="{66BD89BB-1F64-4C31-8A39-7CD03BA7EE7C}" dt="2021-11-08T16:12:27.841" v="1678" actId="255"/>
          <ac:spMkLst>
            <pc:docMk/>
            <pc:sldMk cId="452856955" sldId="259"/>
            <ac:spMk id="7" creationId="{9BA4BE39-D5CC-4407-B8B9-8C17DDB719B4}"/>
          </ac:spMkLst>
        </pc:spChg>
        <pc:spChg chg="add del">
          <ac:chgData name="Esenwein Benjamin (inf20074)" userId="7720cf97-c6ae-4bac-a435-f995da81a4ba" providerId="ADAL" clId="{66BD89BB-1F64-4C31-8A39-7CD03BA7EE7C}" dt="2021-11-08T16:06:14.627" v="1604" actId="478"/>
          <ac:spMkLst>
            <pc:docMk/>
            <pc:sldMk cId="452856955" sldId="259"/>
            <ac:spMk id="10" creationId="{25CBC2D2-D7AA-4C10-99BA-50060D15A59E}"/>
          </ac:spMkLst>
        </pc:spChg>
        <pc:spChg chg="add mod">
          <ac:chgData name="Esenwein Benjamin (inf20074)" userId="7720cf97-c6ae-4bac-a435-f995da81a4ba" providerId="ADAL" clId="{66BD89BB-1F64-4C31-8A39-7CD03BA7EE7C}" dt="2021-11-08T17:05:12.094" v="4416" actId="1038"/>
          <ac:spMkLst>
            <pc:docMk/>
            <pc:sldMk cId="452856955" sldId="259"/>
            <ac:spMk id="11" creationId="{8C0CABCE-9729-4340-BE4A-358949FD759E}"/>
          </ac:spMkLst>
        </pc:spChg>
        <pc:spChg chg="add del">
          <ac:chgData name="Esenwein Benjamin (inf20074)" userId="7720cf97-c6ae-4bac-a435-f995da81a4ba" providerId="ADAL" clId="{66BD89BB-1F64-4C31-8A39-7CD03BA7EE7C}" dt="2021-11-08T16:06:45.034" v="1615"/>
          <ac:spMkLst>
            <pc:docMk/>
            <pc:sldMk cId="452856955" sldId="259"/>
            <ac:spMk id="13" creationId="{B5FF8560-47E8-4524-B46D-A2B3159C5AE1}"/>
          </ac:spMkLst>
        </pc:spChg>
        <pc:spChg chg="add del">
          <ac:chgData name="Esenwein Benjamin (inf20074)" userId="7720cf97-c6ae-4bac-a435-f995da81a4ba" providerId="ADAL" clId="{66BD89BB-1F64-4C31-8A39-7CD03BA7EE7C}" dt="2021-11-08T16:06:47.438" v="1617"/>
          <ac:spMkLst>
            <pc:docMk/>
            <pc:sldMk cId="452856955" sldId="259"/>
            <ac:spMk id="14" creationId="{0140DEBA-42BE-48B8-81D1-9ECC6AD38D62}"/>
          </ac:spMkLst>
        </pc:spChg>
        <pc:spChg chg="add del mod">
          <ac:chgData name="Esenwein Benjamin (inf20074)" userId="7720cf97-c6ae-4bac-a435-f995da81a4ba" providerId="ADAL" clId="{66BD89BB-1F64-4C31-8A39-7CD03BA7EE7C}" dt="2021-11-08T16:11:06.208" v="1656" actId="478"/>
          <ac:spMkLst>
            <pc:docMk/>
            <pc:sldMk cId="452856955" sldId="259"/>
            <ac:spMk id="16" creationId="{18C54E56-CA70-4B85-8093-7A00B1264D8D}"/>
          </ac:spMkLst>
        </pc:spChg>
        <pc:spChg chg="add mod">
          <ac:chgData name="Esenwein Benjamin (inf20074)" userId="7720cf97-c6ae-4bac-a435-f995da81a4ba" providerId="ADAL" clId="{66BD89BB-1F64-4C31-8A39-7CD03BA7EE7C}" dt="2021-11-10T16:55:02.728" v="6639" actId="1076"/>
          <ac:spMkLst>
            <pc:docMk/>
            <pc:sldMk cId="452856955" sldId="259"/>
            <ac:spMk id="17" creationId="{E6E5A29A-75DA-40A7-9FF3-18AE87E100B5}"/>
          </ac:spMkLst>
        </pc:spChg>
        <pc:spChg chg="add mod">
          <ac:chgData name="Esenwein Benjamin (inf20074)" userId="7720cf97-c6ae-4bac-a435-f995da81a4ba" providerId="ADAL" clId="{66BD89BB-1F64-4C31-8A39-7CD03BA7EE7C}" dt="2021-11-08T17:05:12.094" v="4416" actId="1038"/>
          <ac:spMkLst>
            <pc:docMk/>
            <pc:sldMk cId="452856955" sldId="259"/>
            <ac:spMk id="19" creationId="{92F382EB-2698-4AE3-8689-76B65CE3AAFD}"/>
          </ac:spMkLst>
        </pc:spChg>
        <pc:spChg chg="add mod ord">
          <ac:chgData name="Esenwein Benjamin (inf20074)" userId="7720cf97-c6ae-4bac-a435-f995da81a4ba" providerId="ADAL" clId="{66BD89BB-1F64-4C31-8A39-7CD03BA7EE7C}" dt="2021-11-08T16:11:36.113" v="1665" actId="164"/>
          <ac:spMkLst>
            <pc:docMk/>
            <pc:sldMk cId="452856955" sldId="259"/>
            <ac:spMk id="22" creationId="{99B19DE3-4C92-477E-9B0A-2347C02709CC}"/>
          </ac:spMkLst>
        </pc:spChg>
        <pc:spChg chg="add mod">
          <ac:chgData name="Esenwein Benjamin (inf20074)" userId="7720cf97-c6ae-4bac-a435-f995da81a4ba" providerId="ADAL" clId="{66BD89BB-1F64-4C31-8A39-7CD03BA7EE7C}" dt="2021-11-08T17:05:12.094" v="4416" actId="1038"/>
          <ac:spMkLst>
            <pc:docMk/>
            <pc:sldMk cId="452856955" sldId="259"/>
            <ac:spMk id="23" creationId="{17004FF8-7BBD-478D-A1EC-664852512FB2}"/>
          </ac:spMkLst>
        </pc:spChg>
        <pc:spChg chg="add mod">
          <ac:chgData name="Esenwein Benjamin (inf20074)" userId="7720cf97-c6ae-4bac-a435-f995da81a4ba" providerId="ADAL" clId="{66BD89BB-1F64-4C31-8A39-7CD03BA7EE7C}" dt="2021-11-10T16:55:02.728" v="6639" actId="1076"/>
          <ac:spMkLst>
            <pc:docMk/>
            <pc:sldMk cId="452856955" sldId="259"/>
            <ac:spMk id="25" creationId="{23F06576-B842-4374-AA79-71D1BE837003}"/>
          </ac:spMkLst>
        </pc:spChg>
        <pc:spChg chg="mod">
          <ac:chgData name="Esenwein Benjamin (inf20074)" userId="7720cf97-c6ae-4bac-a435-f995da81a4ba" providerId="ADAL" clId="{66BD89BB-1F64-4C31-8A39-7CD03BA7EE7C}" dt="2021-11-10T16:55:02.728" v="6639" actId="1076"/>
          <ac:spMkLst>
            <pc:docMk/>
            <pc:sldMk cId="452856955" sldId="259"/>
            <ac:spMk id="26" creationId="{F2B79D3E-7830-48CE-9FAA-564ED3B2E51D}"/>
          </ac:spMkLst>
        </pc:spChg>
        <pc:spChg chg="mod">
          <ac:chgData name="Esenwein Benjamin (inf20074)" userId="7720cf97-c6ae-4bac-a435-f995da81a4ba" providerId="ADAL" clId="{66BD89BB-1F64-4C31-8A39-7CD03BA7EE7C}" dt="2021-11-10T16:55:02.728" v="6639" actId="1076"/>
          <ac:spMkLst>
            <pc:docMk/>
            <pc:sldMk cId="452856955" sldId="259"/>
            <ac:spMk id="27" creationId="{D6B9F240-DA94-4F81-86C5-79DB5752BFA7}"/>
          </ac:spMkLst>
        </pc:spChg>
        <pc:spChg chg="add del mod">
          <ac:chgData name="Esenwein Benjamin (inf20074)" userId="7720cf97-c6ae-4bac-a435-f995da81a4ba" providerId="ADAL" clId="{66BD89BB-1F64-4C31-8A39-7CD03BA7EE7C}" dt="2021-11-08T16:14:58.568" v="1680"/>
          <ac:spMkLst>
            <pc:docMk/>
            <pc:sldMk cId="452856955" sldId="259"/>
            <ac:spMk id="28" creationId="{44605575-25E2-45E9-A15E-0F6211F3EC7B}"/>
          </ac:spMkLst>
        </pc:spChg>
        <pc:spChg chg="mod">
          <ac:chgData name="Esenwein Benjamin (inf20074)" userId="7720cf97-c6ae-4bac-a435-f995da81a4ba" providerId="ADAL" clId="{66BD89BB-1F64-4C31-8A39-7CD03BA7EE7C}" dt="2021-11-10T16:55:02.728" v="6639" actId="1076"/>
          <ac:spMkLst>
            <pc:docMk/>
            <pc:sldMk cId="452856955" sldId="259"/>
            <ac:spMk id="28" creationId="{D3FA81CC-9F07-45C8-9344-9369B58B01CF}"/>
          </ac:spMkLst>
        </pc:spChg>
        <pc:spChg chg="add del mod">
          <ac:chgData name="Esenwein Benjamin (inf20074)" userId="7720cf97-c6ae-4bac-a435-f995da81a4ba" providerId="ADAL" clId="{66BD89BB-1F64-4C31-8A39-7CD03BA7EE7C}" dt="2021-11-08T16:14:58.568" v="1680"/>
          <ac:spMkLst>
            <pc:docMk/>
            <pc:sldMk cId="452856955" sldId="259"/>
            <ac:spMk id="29" creationId="{99468DC4-B8C8-4252-8FE3-71C52611A2F4}"/>
          </ac:spMkLst>
        </pc:spChg>
        <pc:spChg chg="mod">
          <ac:chgData name="Esenwein Benjamin (inf20074)" userId="7720cf97-c6ae-4bac-a435-f995da81a4ba" providerId="ADAL" clId="{66BD89BB-1F64-4C31-8A39-7CD03BA7EE7C}" dt="2021-11-10T16:55:02.728" v="6639" actId="1076"/>
          <ac:spMkLst>
            <pc:docMk/>
            <pc:sldMk cId="452856955" sldId="259"/>
            <ac:spMk id="29" creationId="{E92F2DA4-5AEB-4D5B-9968-94A4CEFDB893}"/>
          </ac:spMkLst>
        </pc:spChg>
        <pc:spChg chg="mod">
          <ac:chgData name="Esenwein Benjamin (inf20074)" userId="7720cf97-c6ae-4bac-a435-f995da81a4ba" providerId="ADAL" clId="{66BD89BB-1F64-4C31-8A39-7CD03BA7EE7C}" dt="2021-11-10T16:55:02.728" v="6639" actId="1076"/>
          <ac:spMkLst>
            <pc:docMk/>
            <pc:sldMk cId="452856955" sldId="259"/>
            <ac:spMk id="30" creationId="{4E218B74-5243-415B-9655-E58BE56AEFC7}"/>
          </ac:spMkLst>
        </pc:spChg>
        <pc:spChg chg="add del mod">
          <ac:chgData name="Esenwein Benjamin (inf20074)" userId="7720cf97-c6ae-4bac-a435-f995da81a4ba" providerId="ADAL" clId="{66BD89BB-1F64-4C31-8A39-7CD03BA7EE7C}" dt="2021-11-08T16:14:58.568" v="1680"/>
          <ac:spMkLst>
            <pc:docMk/>
            <pc:sldMk cId="452856955" sldId="259"/>
            <ac:spMk id="30" creationId="{AE77E544-0B6F-4CCB-AA8E-CE41B73AABAE}"/>
          </ac:spMkLst>
        </pc:spChg>
        <pc:spChg chg="add del mod">
          <ac:chgData name="Esenwein Benjamin (inf20074)" userId="7720cf97-c6ae-4bac-a435-f995da81a4ba" providerId="ADAL" clId="{66BD89BB-1F64-4C31-8A39-7CD03BA7EE7C}" dt="2021-11-08T16:14:58.568" v="1680"/>
          <ac:spMkLst>
            <pc:docMk/>
            <pc:sldMk cId="452856955" sldId="259"/>
            <ac:spMk id="31" creationId="{165C7CBB-776C-4E1D-8FE6-055F256488C1}"/>
          </ac:spMkLst>
        </pc:spChg>
        <pc:spChg chg="mod">
          <ac:chgData name="Esenwein Benjamin (inf20074)" userId="7720cf97-c6ae-4bac-a435-f995da81a4ba" providerId="ADAL" clId="{66BD89BB-1F64-4C31-8A39-7CD03BA7EE7C}" dt="2021-11-10T16:55:02.728" v="6639" actId="1076"/>
          <ac:spMkLst>
            <pc:docMk/>
            <pc:sldMk cId="452856955" sldId="259"/>
            <ac:spMk id="31" creationId="{19D9E93B-98EB-420F-9357-38A238F52743}"/>
          </ac:spMkLst>
        </pc:spChg>
        <pc:spChg chg="mod">
          <ac:chgData name="Esenwein Benjamin (inf20074)" userId="7720cf97-c6ae-4bac-a435-f995da81a4ba" providerId="ADAL" clId="{66BD89BB-1F64-4C31-8A39-7CD03BA7EE7C}" dt="2021-11-10T16:55:02.728" v="6639" actId="1076"/>
          <ac:spMkLst>
            <pc:docMk/>
            <pc:sldMk cId="452856955" sldId="259"/>
            <ac:spMk id="32" creationId="{D563C1BD-737A-4C8E-AEDA-C11D93CD3966}"/>
          </ac:spMkLst>
        </pc:spChg>
        <pc:grpChg chg="add mod">
          <ac:chgData name="Esenwein Benjamin (inf20074)" userId="7720cf97-c6ae-4bac-a435-f995da81a4ba" providerId="ADAL" clId="{66BD89BB-1F64-4C31-8A39-7CD03BA7EE7C}" dt="2021-11-08T17:05:06.097" v="4392" actId="1076"/>
          <ac:grpSpMkLst>
            <pc:docMk/>
            <pc:sldMk cId="452856955" sldId="259"/>
            <ac:grpSpMk id="24" creationId="{E43CD1C5-71EC-4B1C-BB00-55F5529E774E}"/>
          </ac:grpSpMkLst>
        </pc:grpChg>
        <pc:picChg chg="add del mod">
          <ac:chgData name="Esenwein Benjamin (inf20074)" userId="7720cf97-c6ae-4bac-a435-f995da81a4ba" providerId="ADAL" clId="{66BD89BB-1F64-4C31-8A39-7CD03BA7EE7C}" dt="2021-11-08T16:06:14.627" v="1604" actId="478"/>
          <ac:picMkLst>
            <pc:docMk/>
            <pc:sldMk cId="452856955" sldId="259"/>
            <ac:picMk id="8" creationId="{B35D19EF-97F6-467E-8B95-5432EF1E46B0}"/>
          </ac:picMkLst>
        </pc:picChg>
        <pc:picChg chg="add del mod">
          <ac:chgData name="Esenwein Benjamin (inf20074)" userId="7720cf97-c6ae-4bac-a435-f995da81a4ba" providerId="ADAL" clId="{66BD89BB-1F64-4C31-8A39-7CD03BA7EE7C}" dt="2021-11-08T16:06:29.355" v="1610"/>
          <ac:picMkLst>
            <pc:docMk/>
            <pc:sldMk cId="452856955" sldId="259"/>
            <ac:picMk id="12" creationId="{A76F7B96-8A95-440E-825D-4054F317AA26}"/>
          </ac:picMkLst>
        </pc:picChg>
        <pc:picChg chg="add mod ord">
          <ac:chgData name="Esenwein Benjamin (inf20074)" userId="7720cf97-c6ae-4bac-a435-f995da81a4ba" providerId="ADAL" clId="{66BD89BB-1F64-4C31-8A39-7CD03BA7EE7C}" dt="2021-11-08T16:11:36.113" v="1665" actId="164"/>
          <ac:picMkLst>
            <pc:docMk/>
            <pc:sldMk cId="452856955" sldId="259"/>
            <ac:picMk id="15" creationId="{71614E73-266E-4E12-98E5-0C22AEC230D0}"/>
          </ac:picMkLst>
        </pc:picChg>
        <pc:picChg chg="add mod">
          <ac:chgData name="Esenwein Benjamin (inf20074)" userId="7720cf97-c6ae-4bac-a435-f995da81a4ba" providerId="ADAL" clId="{66BD89BB-1F64-4C31-8A39-7CD03BA7EE7C}" dt="2021-11-08T16:11:36.113" v="1665" actId="164"/>
          <ac:picMkLst>
            <pc:docMk/>
            <pc:sldMk cId="452856955" sldId="259"/>
            <ac:picMk id="18" creationId="{AB65A386-85B3-4A4C-B2F1-388A8E1512F6}"/>
          </ac:picMkLst>
        </pc:picChg>
        <pc:picChg chg="add mod">
          <ac:chgData name="Esenwein Benjamin (inf20074)" userId="7720cf97-c6ae-4bac-a435-f995da81a4ba" providerId="ADAL" clId="{66BD89BB-1F64-4C31-8A39-7CD03BA7EE7C}" dt="2021-11-08T16:11:36.113" v="1665" actId="164"/>
          <ac:picMkLst>
            <pc:docMk/>
            <pc:sldMk cId="452856955" sldId="259"/>
            <ac:picMk id="20" creationId="{7F320540-572A-43E9-979A-D0D7287D4DD1}"/>
          </ac:picMkLst>
        </pc:picChg>
        <pc:picChg chg="add del mod">
          <ac:chgData name="Esenwein Benjamin (inf20074)" userId="7720cf97-c6ae-4bac-a435-f995da81a4ba" providerId="ADAL" clId="{66BD89BB-1F64-4C31-8A39-7CD03BA7EE7C}" dt="2021-11-08T17:04:54.166" v="4391" actId="478"/>
          <ac:picMkLst>
            <pc:docMk/>
            <pc:sldMk cId="452856955" sldId="259"/>
            <ac:picMk id="25" creationId="{16462EF4-E135-4219-8F30-5350135DB854}"/>
          </ac:picMkLst>
        </pc:picChg>
        <pc:picChg chg="add mod">
          <ac:chgData name="Esenwein Benjamin (inf20074)" userId="7720cf97-c6ae-4bac-a435-f995da81a4ba" providerId="ADAL" clId="{66BD89BB-1F64-4C31-8A39-7CD03BA7EE7C}" dt="2021-11-08T16:06:41.701" v="1613" actId="1076"/>
          <ac:picMkLst>
            <pc:docMk/>
            <pc:sldMk cId="452856955" sldId="259"/>
            <ac:picMk id="1026" creationId="{A6B07CCD-D2CC-42B8-93BA-AB79E27EC9E7}"/>
          </ac:picMkLst>
        </pc:picChg>
        <pc:cxnChg chg="del">
          <ac:chgData name="Esenwein Benjamin (inf20074)" userId="7720cf97-c6ae-4bac-a435-f995da81a4ba" providerId="ADAL" clId="{66BD89BB-1F64-4C31-8A39-7CD03BA7EE7C}" dt="2021-11-10T15:31:19.776" v="6195" actId="478"/>
          <ac:cxnSpMkLst>
            <pc:docMk/>
            <pc:sldMk cId="452856955" sldId="259"/>
            <ac:cxnSpMk id="14" creationId="{5630DF80-EB0C-4207-B4D8-298E0A44F081}"/>
          </ac:cxnSpMkLst>
        </pc:cxnChg>
        <pc:cxnChg chg="add mod">
          <ac:chgData name="Esenwein Benjamin (inf20074)" userId="7720cf97-c6ae-4bac-a435-f995da81a4ba" providerId="ADAL" clId="{66BD89BB-1F64-4C31-8A39-7CD03BA7EE7C}" dt="2021-11-10T15:31:20.033" v="6196"/>
          <ac:cxnSpMkLst>
            <pc:docMk/>
            <pc:sldMk cId="452856955" sldId="259"/>
            <ac:cxnSpMk id="16" creationId="{07BD3071-2943-427C-A101-4CA434609CDA}"/>
          </ac:cxnSpMkLst>
        </pc:cxnChg>
        <pc:cxnChg chg="add del mod">
          <ac:chgData name="Esenwein Benjamin (inf20074)" userId="7720cf97-c6ae-4bac-a435-f995da81a4ba" providerId="ADAL" clId="{66BD89BB-1F64-4C31-8A39-7CD03BA7EE7C}" dt="2021-11-10T16:20:30.840" v="6529" actId="478"/>
          <ac:cxnSpMkLst>
            <pc:docMk/>
            <pc:sldMk cId="452856955" sldId="259"/>
            <ac:cxnSpMk id="21" creationId="{1FC297FA-0856-4DE4-AF98-21B2D6692972}"/>
          </ac:cxnSpMkLst>
        </pc:cxnChg>
        <pc:cxnChg chg="add del mod">
          <ac:chgData name="Esenwein Benjamin (inf20074)" userId="7720cf97-c6ae-4bac-a435-f995da81a4ba" providerId="ADAL" clId="{66BD89BB-1F64-4C31-8A39-7CD03BA7EE7C}" dt="2021-11-08T16:14:58.568" v="1680"/>
          <ac:cxnSpMkLst>
            <pc:docMk/>
            <pc:sldMk cId="452856955" sldId="259"/>
            <ac:cxnSpMk id="26" creationId="{B89B1BDF-2600-47D2-AEB6-ADC2BD0C8075}"/>
          </ac:cxnSpMkLst>
        </pc:cxnChg>
        <pc:cxnChg chg="add del mod">
          <ac:chgData name="Esenwein Benjamin (inf20074)" userId="7720cf97-c6ae-4bac-a435-f995da81a4ba" providerId="ADAL" clId="{66BD89BB-1F64-4C31-8A39-7CD03BA7EE7C}" dt="2021-11-08T16:14:58.568" v="1680"/>
          <ac:cxnSpMkLst>
            <pc:docMk/>
            <pc:sldMk cId="452856955" sldId="259"/>
            <ac:cxnSpMk id="27" creationId="{BB2B4E49-E54E-452B-8A38-7FCB4BD39D9C}"/>
          </ac:cxnSpMkLst>
        </pc:cxnChg>
      </pc:sldChg>
      <pc:sldChg chg="addSp delSp modSp new add del mod modTransition modShow modNotesTx">
        <pc:chgData name="Esenwein Benjamin (inf20074)" userId="7720cf97-c6ae-4bac-a435-f995da81a4ba" providerId="ADAL" clId="{66BD89BB-1F64-4C31-8A39-7CD03BA7EE7C}" dt="2021-11-10T15:54:45.499" v="6372" actId="729"/>
        <pc:sldMkLst>
          <pc:docMk/>
          <pc:sldMk cId="1356689989" sldId="260"/>
        </pc:sldMkLst>
        <pc:spChg chg="mod">
          <ac:chgData name="Esenwein Benjamin (inf20074)" userId="7720cf97-c6ae-4bac-a435-f995da81a4ba" providerId="ADAL" clId="{66BD89BB-1F64-4C31-8A39-7CD03BA7EE7C}" dt="2021-11-08T15:55:27.121" v="1556" actId="113"/>
          <ac:spMkLst>
            <pc:docMk/>
            <pc:sldMk cId="1356689989" sldId="260"/>
            <ac:spMk id="2" creationId="{6A6CFDC0-5DE2-410C-961A-B89176639397}"/>
          </ac:spMkLst>
        </pc:spChg>
        <pc:spChg chg="mod">
          <ac:chgData name="Esenwein Benjamin (inf20074)" userId="7720cf97-c6ae-4bac-a435-f995da81a4ba" providerId="ADAL" clId="{66BD89BB-1F64-4C31-8A39-7CD03BA7EE7C}" dt="2021-11-08T18:41:51.629" v="4842" actId="790"/>
          <ac:spMkLst>
            <pc:docMk/>
            <pc:sldMk cId="1356689989" sldId="260"/>
            <ac:spMk id="3" creationId="{73D225A9-9311-48FD-AAF5-55E50D2A7DCC}"/>
          </ac:spMkLst>
        </pc:spChg>
        <pc:spChg chg="add mod">
          <ac:chgData name="Esenwein Benjamin (inf20074)" userId="7720cf97-c6ae-4bac-a435-f995da81a4ba" providerId="ADAL" clId="{66BD89BB-1F64-4C31-8A39-7CD03BA7EE7C}" dt="2021-11-08T15:44:01.850" v="1472"/>
          <ac:spMkLst>
            <pc:docMk/>
            <pc:sldMk cId="1356689989" sldId="260"/>
            <ac:spMk id="4" creationId="{42EEF7A8-BD98-4490-8838-2CF3D5B4C738}"/>
          </ac:spMkLst>
        </pc:spChg>
        <pc:cxnChg chg="del">
          <ac:chgData name="Esenwein Benjamin (inf20074)" userId="7720cf97-c6ae-4bac-a435-f995da81a4ba" providerId="ADAL" clId="{66BD89BB-1F64-4C31-8A39-7CD03BA7EE7C}" dt="2021-11-10T15:31:27.707" v="6199" actId="478"/>
          <ac:cxnSpMkLst>
            <pc:docMk/>
            <pc:sldMk cId="1356689989" sldId="260"/>
            <ac:cxnSpMk id="5" creationId="{8B5D101D-A589-4C3B-9061-C7CE7FE9E84E}"/>
          </ac:cxnSpMkLst>
        </pc:cxnChg>
        <pc:cxnChg chg="add mod">
          <ac:chgData name="Esenwein Benjamin (inf20074)" userId="7720cf97-c6ae-4bac-a435-f995da81a4ba" providerId="ADAL" clId="{66BD89BB-1F64-4C31-8A39-7CD03BA7EE7C}" dt="2021-11-10T15:31:28.044" v="6200"/>
          <ac:cxnSpMkLst>
            <pc:docMk/>
            <pc:sldMk cId="1356689989" sldId="260"/>
            <ac:cxnSpMk id="6" creationId="{5866BF4A-F283-4EF4-92EA-27F2B1E24C51}"/>
          </ac:cxnSpMkLst>
        </pc:cxnChg>
        <pc:cxnChg chg="del">
          <ac:chgData name="Esenwein Benjamin (inf20074)" userId="7720cf97-c6ae-4bac-a435-f995da81a4ba" providerId="ADAL" clId="{66BD89BB-1F64-4C31-8A39-7CD03BA7EE7C}" dt="2021-11-10T15:31:55.738" v="6209" actId="478"/>
          <ac:cxnSpMkLst>
            <pc:docMk/>
            <pc:sldMk cId="1356689989" sldId="260"/>
            <ac:cxnSpMk id="7" creationId="{B76961E3-1B5A-4C55-9AF4-6A84F6D9C363}"/>
          </ac:cxnSpMkLst>
        </pc:cxnChg>
      </pc:sldChg>
      <pc:sldChg chg="addSp delSp modSp add mod modTransition modNotesTx">
        <pc:chgData name="Esenwein Benjamin (inf20074)" userId="7720cf97-c6ae-4bac-a435-f995da81a4ba" providerId="ADAL" clId="{66BD89BB-1F64-4C31-8A39-7CD03BA7EE7C}" dt="2021-11-10T16:20:20.878" v="6525" actId="478"/>
        <pc:sldMkLst>
          <pc:docMk/>
          <pc:sldMk cId="2980803954" sldId="261"/>
        </pc:sldMkLst>
        <pc:spChg chg="mod">
          <ac:chgData name="Esenwein Benjamin (inf20074)" userId="7720cf97-c6ae-4bac-a435-f995da81a4ba" providerId="ADAL" clId="{66BD89BB-1F64-4C31-8A39-7CD03BA7EE7C}" dt="2021-11-08T19:27:36.347" v="5957" actId="14100"/>
          <ac:spMkLst>
            <pc:docMk/>
            <pc:sldMk cId="2980803954" sldId="261"/>
            <ac:spMk id="2" creationId="{6A6CFDC0-5DE2-410C-961A-B89176639397}"/>
          </ac:spMkLst>
        </pc:spChg>
        <pc:spChg chg="mod">
          <ac:chgData name="Esenwein Benjamin (inf20074)" userId="7720cf97-c6ae-4bac-a435-f995da81a4ba" providerId="ADAL" clId="{66BD89BB-1F64-4C31-8A39-7CD03BA7EE7C}" dt="2021-11-08T19:28:06.305" v="5959" actId="790"/>
          <ac:spMkLst>
            <pc:docMk/>
            <pc:sldMk cId="2980803954" sldId="261"/>
            <ac:spMk id="3" creationId="{73D225A9-9311-48FD-AAF5-55E50D2A7DCC}"/>
          </ac:spMkLst>
        </pc:spChg>
        <pc:spChg chg="add mod">
          <ac:chgData name="Esenwein Benjamin (inf20074)" userId="7720cf97-c6ae-4bac-a435-f995da81a4ba" providerId="ADAL" clId="{66BD89BB-1F64-4C31-8A39-7CD03BA7EE7C}" dt="2021-11-08T15:44:02.880" v="1473"/>
          <ac:spMkLst>
            <pc:docMk/>
            <pc:sldMk cId="2980803954" sldId="261"/>
            <ac:spMk id="4" creationId="{56001663-622C-4C67-88DB-B8EC87D385FB}"/>
          </ac:spMkLst>
        </pc:spChg>
        <pc:spChg chg="add mod">
          <ac:chgData name="Esenwein Benjamin (inf20074)" userId="7720cf97-c6ae-4bac-a435-f995da81a4ba" providerId="ADAL" clId="{66BD89BB-1F64-4C31-8A39-7CD03BA7EE7C}" dt="2021-11-10T16:14:58.725" v="6482" actId="1076"/>
          <ac:spMkLst>
            <pc:docMk/>
            <pc:sldMk cId="2980803954" sldId="261"/>
            <ac:spMk id="7" creationId="{F7F29040-3579-4248-977C-7CBC048C3111}"/>
          </ac:spMkLst>
        </pc:spChg>
        <pc:cxnChg chg="add mod">
          <ac:chgData name="Esenwein Benjamin (inf20074)" userId="7720cf97-c6ae-4bac-a435-f995da81a4ba" providerId="ADAL" clId="{66BD89BB-1F64-4C31-8A39-7CD03BA7EE7C}" dt="2021-11-10T15:31:30.459" v="6201"/>
          <ac:cxnSpMkLst>
            <pc:docMk/>
            <pc:sldMk cId="2980803954" sldId="261"/>
            <ac:cxnSpMk id="6" creationId="{6E25CDE1-697B-4F40-9BC5-079FB0A625C9}"/>
          </ac:cxnSpMkLst>
        </pc:cxnChg>
        <pc:cxnChg chg="del">
          <ac:chgData name="Esenwein Benjamin (inf20074)" userId="7720cf97-c6ae-4bac-a435-f995da81a4ba" providerId="ADAL" clId="{66BD89BB-1F64-4C31-8A39-7CD03BA7EE7C}" dt="2021-11-10T15:31:52.002" v="6208" actId="478"/>
          <ac:cxnSpMkLst>
            <pc:docMk/>
            <pc:sldMk cId="2980803954" sldId="261"/>
            <ac:cxnSpMk id="7" creationId="{F593A212-2085-42A7-8687-A76C52BE0A76}"/>
          </ac:cxnSpMkLst>
        </pc:cxnChg>
        <pc:cxnChg chg="add del mod">
          <ac:chgData name="Esenwein Benjamin (inf20074)" userId="7720cf97-c6ae-4bac-a435-f995da81a4ba" providerId="ADAL" clId="{66BD89BB-1F64-4C31-8A39-7CD03BA7EE7C}" dt="2021-11-10T16:20:20.878" v="6525" actId="478"/>
          <ac:cxnSpMkLst>
            <pc:docMk/>
            <pc:sldMk cId="2980803954" sldId="261"/>
            <ac:cxnSpMk id="8" creationId="{99BC0D80-7565-4CD1-89EE-7B35F9871ED6}"/>
          </ac:cxnSpMkLst>
        </pc:cxnChg>
      </pc:sldChg>
      <pc:sldChg chg="addSp delSp modSp new mod modTransition modAnim modNotesTx">
        <pc:chgData name="Esenwein Benjamin (inf20074)" userId="7720cf97-c6ae-4bac-a435-f995da81a4ba" providerId="ADAL" clId="{66BD89BB-1F64-4C31-8A39-7CD03BA7EE7C}" dt="2021-11-10T16:57:17.791" v="6647" actId="1076"/>
        <pc:sldMkLst>
          <pc:docMk/>
          <pc:sldMk cId="4147236091" sldId="262"/>
        </pc:sldMkLst>
        <pc:spChg chg="mod">
          <ac:chgData name="Esenwein Benjamin (inf20074)" userId="7720cf97-c6ae-4bac-a435-f995da81a4ba" providerId="ADAL" clId="{66BD89BB-1F64-4C31-8A39-7CD03BA7EE7C}" dt="2021-11-08T15:55:34.053" v="1558" actId="113"/>
          <ac:spMkLst>
            <pc:docMk/>
            <pc:sldMk cId="4147236091" sldId="262"/>
            <ac:spMk id="2" creationId="{1747C8D8-D661-4E78-B917-32AB748623DB}"/>
          </ac:spMkLst>
        </pc:spChg>
        <pc:spChg chg="del">
          <ac:chgData name="Esenwein Benjamin (inf20074)" userId="7720cf97-c6ae-4bac-a435-f995da81a4ba" providerId="ADAL" clId="{66BD89BB-1F64-4C31-8A39-7CD03BA7EE7C}" dt="2021-11-08T16:30:29.826" v="1719"/>
          <ac:spMkLst>
            <pc:docMk/>
            <pc:sldMk cId="4147236091" sldId="262"/>
            <ac:spMk id="3" creationId="{7696D98C-9EE6-4815-8B29-959EB68EC44C}"/>
          </ac:spMkLst>
        </pc:spChg>
        <pc:spChg chg="add mod">
          <ac:chgData name="Esenwein Benjamin (inf20074)" userId="7720cf97-c6ae-4bac-a435-f995da81a4ba" providerId="ADAL" clId="{66BD89BB-1F64-4C31-8A39-7CD03BA7EE7C}" dt="2021-11-08T15:44:04.669" v="1474"/>
          <ac:spMkLst>
            <pc:docMk/>
            <pc:sldMk cId="4147236091" sldId="262"/>
            <ac:spMk id="4" creationId="{9F3249F3-F807-49E4-B25C-F8E254374BE1}"/>
          </ac:spMkLst>
        </pc:spChg>
        <pc:spChg chg="add del mod">
          <ac:chgData name="Esenwein Benjamin (inf20074)" userId="7720cf97-c6ae-4bac-a435-f995da81a4ba" providerId="ADAL" clId="{66BD89BB-1F64-4C31-8A39-7CD03BA7EE7C}" dt="2021-11-08T16:34:13.205" v="1725"/>
          <ac:spMkLst>
            <pc:docMk/>
            <pc:sldMk cId="4147236091" sldId="262"/>
            <ac:spMk id="8" creationId="{B4A9557C-9768-4F38-88A8-2638E3CDFF59}"/>
          </ac:spMkLst>
        </pc:spChg>
        <pc:spChg chg="add mod">
          <ac:chgData name="Esenwein Benjamin (inf20074)" userId="7720cf97-c6ae-4bac-a435-f995da81a4ba" providerId="ADAL" clId="{66BD89BB-1F64-4C31-8A39-7CD03BA7EE7C}" dt="2021-11-10T16:00:10.614" v="6376" actId="207"/>
          <ac:spMkLst>
            <pc:docMk/>
            <pc:sldMk cId="4147236091" sldId="262"/>
            <ac:spMk id="12" creationId="{87AD0200-DD05-49D8-A458-EA41761A8DE1}"/>
          </ac:spMkLst>
        </pc:spChg>
        <pc:spChg chg="add mod">
          <ac:chgData name="Esenwein Benjamin (inf20074)" userId="7720cf97-c6ae-4bac-a435-f995da81a4ba" providerId="ADAL" clId="{66BD89BB-1F64-4C31-8A39-7CD03BA7EE7C}" dt="2021-11-10T16:57:17.791" v="6647" actId="1076"/>
          <ac:spMkLst>
            <pc:docMk/>
            <pc:sldMk cId="4147236091" sldId="262"/>
            <ac:spMk id="15" creationId="{209566E8-9D98-465B-BE0F-01BCCF75D1EA}"/>
          </ac:spMkLst>
        </pc:spChg>
        <pc:spChg chg="add mod">
          <ac:chgData name="Esenwein Benjamin (inf20074)" userId="7720cf97-c6ae-4bac-a435-f995da81a4ba" providerId="ADAL" clId="{66BD89BB-1F64-4C31-8A39-7CD03BA7EE7C}" dt="2021-11-10T16:57:17.791" v="6647" actId="1076"/>
          <ac:spMkLst>
            <pc:docMk/>
            <pc:sldMk cId="4147236091" sldId="262"/>
            <ac:spMk id="17" creationId="{4CFD39F8-4CBB-4EE4-8478-BADE98CF2E40}"/>
          </ac:spMkLst>
        </pc:spChg>
        <pc:spChg chg="mod">
          <ac:chgData name="Esenwein Benjamin (inf20074)" userId="7720cf97-c6ae-4bac-a435-f995da81a4ba" providerId="ADAL" clId="{66BD89BB-1F64-4C31-8A39-7CD03BA7EE7C}" dt="2021-11-10T16:57:17.791" v="6647" actId="1076"/>
          <ac:spMkLst>
            <pc:docMk/>
            <pc:sldMk cId="4147236091" sldId="262"/>
            <ac:spMk id="18" creationId="{65F52A42-A9AF-4503-8AF2-4EC1BBF45A1B}"/>
          </ac:spMkLst>
        </pc:spChg>
        <pc:spChg chg="mod">
          <ac:chgData name="Esenwein Benjamin (inf20074)" userId="7720cf97-c6ae-4bac-a435-f995da81a4ba" providerId="ADAL" clId="{66BD89BB-1F64-4C31-8A39-7CD03BA7EE7C}" dt="2021-11-10T16:57:17.791" v="6647" actId="1076"/>
          <ac:spMkLst>
            <pc:docMk/>
            <pc:sldMk cId="4147236091" sldId="262"/>
            <ac:spMk id="20" creationId="{CDFA100E-A128-4646-A86D-500F8424EF60}"/>
          </ac:spMkLst>
        </pc:spChg>
        <pc:spChg chg="mod">
          <ac:chgData name="Esenwein Benjamin (inf20074)" userId="7720cf97-c6ae-4bac-a435-f995da81a4ba" providerId="ADAL" clId="{66BD89BB-1F64-4C31-8A39-7CD03BA7EE7C}" dt="2021-11-10T16:57:17.791" v="6647" actId="1076"/>
          <ac:spMkLst>
            <pc:docMk/>
            <pc:sldMk cId="4147236091" sldId="262"/>
            <ac:spMk id="21" creationId="{EFDB0F1D-06FB-4FF3-BA0D-D74305FF8E92}"/>
          </ac:spMkLst>
        </pc:spChg>
        <pc:graphicFrameChg chg="add mod modGraphic">
          <ac:chgData name="Esenwein Benjamin (inf20074)" userId="7720cf97-c6ae-4bac-a435-f995da81a4ba" providerId="ADAL" clId="{66BD89BB-1F64-4C31-8A39-7CD03BA7EE7C}" dt="2021-11-08T16:41:30.148" v="1973" actId="1076"/>
          <ac:graphicFrameMkLst>
            <pc:docMk/>
            <pc:sldMk cId="4147236091" sldId="262"/>
            <ac:graphicFrameMk id="13" creationId="{86E52FFC-05E8-46A6-B4A1-33E2B7A7C8B4}"/>
          </ac:graphicFrameMkLst>
        </pc:graphicFrameChg>
        <pc:picChg chg="add del mod modCrop">
          <ac:chgData name="Esenwein Benjamin (inf20074)" userId="7720cf97-c6ae-4bac-a435-f995da81a4ba" providerId="ADAL" clId="{66BD89BB-1F64-4C31-8A39-7CD03BA7EE7C}" dt="2021-11-08T16:30:46.134" v="1724" actId="478"/>
          <ac:picMkLst>
            <pc:docMk/>
            <pc:sldMk cId="4147236091" sldId="262"/>
            <ac:picMk id="6" creationId="{E5B02E5B-D215-4415-94FD-952BB2620F13}"/>
          </ac:picMkLst>
        </pc:picChg>
        <pc:picChg chg="add mod">
          <ac:chgData name="Esenwein Benjamin (inf20074)" userId="7720cf97-c6ae-4bac-a435-f995da81a4ba" providerId="ADAL" clId="{66BD89BB-1F64-4C31-8A39-7CD03BA7EE7C}" dt="2021-11-08T19:33:26.217" v="5989" actId="14826"/>
          <ac:picMkLst>
            <pc:docMk/>
            <pc:sldMk cId="4147236091" sldId="262"/>
            <ac:picMk id="9" creationId="{C75CF267-E927-4BB0-BA73-A7F230D085F1}"/>
          </ac:picMkLst>
        </pc:picChg>
        <pc:picChg chg="add del mod modCrop">
          <ac:chgData name="Esenwein Benjamin (inf20074)" userId="7720cf97-c6ae-4bac-a435-f995da81a4ba" providerId="ADAL" clId="{66BD89BB-1F64-4C31-8A39-7CD03BA7EE7C}" dt="2021-11-08T16:36:45.728" v="1793" actId="478"/>
          <ac:picMkLst>
            <pc:docMk/>
            <pc:sldMk cId="4147236091" sldId="262"/>
            <ac:picMk id="10" creationId="{8A09203B-CB14-4E0C-9068-67F4B4027108}"/>
          </ac:picMkLst>
        </pc:picChg>
        <pc:picChg chg="add mod modCrop">
          <ac:chgData name="Esenwein Benjamin (inf20074)" userId="7720cf97-c6ae-4bac-a435-f995da81a4ba" providerId="ADAL" clId="{66BD89BB-1F64-4C31-8A39-7CD03BA7EE7C}" dt="2021-11-08T19:34:32.569" v="5999" actId="1076"/>
          <ac:picMkLst>
            <pc:docMk/>
            <pc:sldMk cId="4147236091" sldId="262"/>
            <ac:picMk id="11" creationId="{A9ED0D2B-E1E9-433D-A571-67069977AB7B}"/>
          </ac:picMkLst>
        </pc:picChg>
        <pc:picChg chg="add del">
          <ac:chgData name="Esenwein Benjamin (inf20074)" userId="7720cf97-c6ae-4bac-a435-f995da81a4ba" providerId="ADAL" clId="{66BD89BB-1F64-4C31-8A39-7CD03BA7EE7C}" dt="2021-11-08T19:33:27.858" v="5990" actId="478"/>
          <ac:picMkLst>
            <pc:docMk/>
            <pc:sldMk cId="4147236091" sldId="262"/>
            <ac:picMk id="14" creationId="{1E4706FC-4097-4941-BA90-EEEC38405E2F}"/>
          </ac:picMkLst>
        </pc:picChg>
        <pc:picChg chg="add del mod modCrop">
          <ac:chgData name="Esenwein Benjamin (inf20074)" userId="7720cf97-c6ae-4bac-a435-f995da81a4ba" providerId="ADAL" clId="{66BD89BB-1F64-4C31-8A39-7CD03BA7EE7C}" dt="2021-11-08T19:34:30.512" v="5998" actId="478"/>
          <ac:picMkLst>
            <pc:docMk/>
            <pc:sldMk cId="4147236091" sldId="262"/>
            <ac:picMk id="15" creationId="{FDBF7E64-1AF6-4948-8976-19403595F080}"/>
          </ac:picMkLst>
        </pc:picChg>
        <pc:picChg chg="add del">
          <ac:chgData name="Esenwein Benjamin (inf20074)" userId="7720cf97-c6ae-4bac-a435-f995da81a4ba" providerId="ADAL" clId="{66BD89BB-1F64-4C31-8A39-7CD03BA7EE7C}" dt="2021-11-08T19:34:25.359" v="5996" actId="478"/>
          <ac:picMkLst>
            <pc:docMk/>
            <pc:sldMk cId="4147236091" sldId="262"/>
            <ac:picMk id="16" creationId="{19AEAFC8-387B-411D-A65C-5018B0052CDD}"/>
          </ac:picMkLst>
        </pc:picChg>
        <pc:cxnChg chg="del">
          <ac:chgData name="Esenwein Benjamin (inf20074)" userId="7720cf97-c6ae-4bac-a435-f995da81a4ba" providerId="ADAL" clId="{66BD89BB-1F64-4C31-8A39-7CD03BA7EE7C}" dt="2021-11-10T15:31:34.874" v="6203" actId="478"/>
          <ac:cxnSpMkLst>
            <pc:docMk/>
            <pc:sldMk cId="4147236091" sldId="262"/>
            <ac:cxnSpMk id="10" creationId="{29E1E09D-5A74-45D9-9D33-A846C9C127DB}"/>
          </ac:cxnSpMkLst>
        </pc:cxnChg>
        <pc:cxnChg chg="add mod">
          <ac:chgData name="Esenwein Benjamin (inf20074)" userId="7720cf97-c6ae-4bac-a435-f995da81a4ba" providerId="ADAL" clId="{66BD89BB-1F64-4C31-8A39-7CD03BA7EE7C}" dt="2021-11-10T15:31:32.346" v="6202"/>
          <ac:cxnSpMkLst>
            <pc:docMk/>
            <pc:sldMk cId="4147236091" sldId="262"/>
            <ac:cxnSpMk id="14" creationId="{41B0F850-8A23-4255-9729-22A00430A6F6}"/>
          </ac:cxnSpMkLst>
        </pc:cxnChg>
        <pc:cxnChg chg="add del mod">
          <ac:chgData name="Esenwein Benjamin (inf20074)" userId="7720cf97-c6ae-4bac-a435-f995da81a4ba" providerId="ADAL" clId="{66BD89BB-1F64-4C31-8A39-7CD03BA7EE7C}" dt="2021-11-10T16:20:18.121" v="6524" actId="478"/>
          <ac:cxnSpMkLst>
            <pc:docMk/>
            <pc:sldMk cId="4147236091" sldId="262"/>
            <ac:cxnSpMk id="16" creationId="{6278035C-70FE-48DF-ADDB-7181575A13DA}"/>
          </ac:cxnSpMkLst>
        </pc:cxnChg>
      </pc:sldChg>
      <pc:sldChg chg="addSp delSp modSp new mod modTransition modNotesTx">
        <pc:chgData name="Esenwein Benjamin (inf20074)" userId="7720cf97-c6ae-4bac-a435-f995da81a4ba" providerId="ADAL" clId="{66BD89BB-1F64-4C31-8A39-7CD03BA7EE7C}" dt="2021-11-10T16:57:28.595" v="6649" actId="1076"/>
        <pc:sldMkLst>
          <pc:docMk/>
          <pc:sldMk cId="3942132956" sldId="263"/>
        </pc:sldMkLst>
        <pc:spChg chg="mod">
          <ac:chgData name="Esenwein Benjamin (inf20074)" userId="7720cf97-c6ae-4bac-a435-f995da81a4ba" providerId="ADAL" clId="{66BD89BB-1F64-4C31-8A39-7CD03BA7EE7C}" dt="2021-11-08T15:55:47.433" v="1561" actId="113"/>
          <ac:spMkLst>
            <pc:docMk/>
            <pc:sldMk cId="3942132956" sldId="263"/>
            <ac:spMk id="2" creationId="{DA9BDA2B-56A2-491C-9E03-6C9A0F6F509F}"/>
          </ac:spMkLst>
        </pc:spChg>
        <pc:spChg chg="mod">
          <ac:chgData name="Esenwein Benjamin (inf20074)" userId="7720cf97-c6ae-4bac-a435-f995da81a4ba" providerId="ADAL" clId="{66BD89BB-1F64-4C31-8A39-7CD03BA7EE7C}" dt="2021-11-08T19:31:53.805" v="5987" actId="20577"/>
          <ac:spMkLst>
            <pc:docMk/>
            <pc:sldMk cId="3942132956" sldId="263"/>
            <ac:spMk id="3" creationId="{8ECD18E5-590E-4C0D-B1EF-55B4404B39CD}"/>
          </ac:spMkLst>
        </pc:spChg>
        <pc:spChg chg="add mod">
          <ac:chgData name="Esenwein Benjamin (inf20074)" userId="7720cf97-c6ae-4bac-a435-f995da81a4ba" providerId="ADAL" clId="{66BD89BB-1F64-4C31-8A39-7CD03BA7EE7C}" dt="2021-11-08T15:44:06.042" v="1475"/>
          <ac:spMkLst>
            <pc:docMk/>
            <pc:sldMk cId="3942132956" sldId="263"/>
            <ac:spMk id="4" creationId="{D0AFC6DD-26D2-4007-A5FF-10495AFF19EB}"/>
          </ac:spMkLst>
        </pc:spChg>
        <pc:spChg chg="add mod">
          <ac:chgData name="Esenwein Benjamin (inf20074)" userId="7720cf97-c6ae-4bac-a435-f995da81a4ba" providerId="ADAL" clId="{66BD89BB-1F64-4C31-8A39-7CD03BA7EE7C}" dt="2021-11-10T16:57:28.595" v="6649" actId="1076"/>
          <ac:spMkLst>
            <pc:docMk/>
            <pc:sldMk cId="3942132956" sldId="263"/>
            <ac:spMk id="13" creationId="{510F2CD5-8D4D-4B3E-A766-46C21EBB3180}"/>
          </ac:spMkLst>
        </pc:spChg>
        <pc:spChg chg="add mod">
          <ac:chgData name="Esenwein Benjamin (inf20074)" userId="7720cf97-c6ae-4bac-a435-f995da81a4ba" providerId="ADAL" clId="{66BD89BB-1F64-4C31-8A39-7CD03BA7EE7C}" dt="2021-11-10T16:57:28.595" v="6649" actId="1076"/>
          <ac:spMkLst>
            <pc:docMk/>
            <pc:sldMk cId="3942132956" sldId="263"/>
            <ac:spMk id="15" creationId="{E349ECFE-6CEA-4AB3-9828-2FBEEFC29540}"/>
          </ac:spMkLst>
        </pc:spChg>
        <pc:spChg chg="mod">
          <ac:chgData name="Esenwein Benjamin (inf20074)" userId="7720cf97-c6ae-4bac-a435-f995da81a4ba" providerId="ADAL" clId="{66BD89BB-1F64-4C31-8A39-7CD03BA7EE7C}" dt="2021-11-10T16:57:28.595" v="6649" actId="1076"/>
          <ac:spMkLst>
            <pc:docMk/>
            <pc:sldMk cId="3942132956" sldId="263"/>
            <ac:spMk id="16" creationId="{CCDE6B28-49C9-4EFD-B8A1-4ACBED39E3FC}"/>
          </ac:spMkLst>
        </pc:spChg>
        <pc:spChg chg="mod">
          <ac:chgData name="Esenwein Benjamin (inf20074)" userId="7720cf97-c6ae-4bac-a435-f995da81a4ba" providerId="ADAL" clId="{66BD89BB-1F64-4C31-8A39-7CD03BA7EE7C}" dt="2021-11-10T16:57:28.595" v="6649" actId="1076"/>
          <ac:spMkLst>
            <pc:docMk/>
            <pc:sldMk cId="3942132956" sldId="263"/>
            <ac:spMk id="17" creationId="{1B4D3D75-F96F-4B01-8CF7-E1DC3E2E98B8}"/>
          </ac:spMkLst>
        </pc:spChg>
        <pc:cxnChg chg="del">
          <ac:chgData name="Esenwein Benjamin (inf20074)" userId="7720cf97-c6ae-4bac-a435-f995da81a4ba" providerId="ADAL" clId="{66BD89BB-1F64-4C31-8A39-7CD03BA7EE7C}" dt="2021-11-10T15:31:38.586" v="6204" actId="478"/>
          <ac:cxnSpMkLst>
            <pc:docMk/>
            <pc:sldMk cId="3942132956" sldId="263"/>
            <ac:cxnSpMk id="9" creationId="{32685653-62C9-4646-9E9A-356DE4410098}"/>
          </ac:cxnSpMkLst>
        </pc:cxnChg>
        <pc:cxnChg chg="add mod">
          <ac:chgData name="Esenwein Benjamin (inf20074)" userId="7720cf97-c6ae-4bac-a435-f995da81a4ba" providerId="ADAL" clId="{66BD89BB-1F64-4C31-8A39-7CD03BA7EE7C}" dt="2021-11-10T15:31:38.871" v="6205"/>
          <ac:cxnSpMkLst>
            <pc:docMk/>
            <pc:sldMk cId="3942132956" sldId="263"/>
            <ac:cxnSpMk id="11" creationId="{A3DC1B73-40F9-4DDE-87D8-6EA5699D55D0}"/>
          </ac:cxnSpMkLst>
        </pc:cxnChg>
        <pc:cxnChg chg="add del mod">
          <ac:chgData name="Esenwein Benjamin (inf20074)" userId="7720cf97-c6ae-4bac-a435-f995da81a4ba" providerId="ADAL" clId="{66BD89BB-1F64-4C31-8A39-7CD03BA7EE7C}" dt="2021-11-10T16:20:15.339" v="6523" actId="478"/>
          <ac:cxnSpMkLst>
            <pc:docMk/>
            <pc:sldMk cId="3942132956" sldId="263"/>
            <ac:cxnSpMk id="14" creationId="{C67BAB91-CCD2-4594-9D62-ACB13D46C902}"/>
          </ac:cxnSpMkLst>
        </pc:cxnChg>
      </pc:sldChg>
      <pc:sldChg chg="addSp delSp modSp new mod modTransition">
        <pc:chgData name="Esenwein Benjamin (inf20074)" userId="7720cf97-c6ae-4bac-a435-f995da81a4ba" providerId="ADAL" clId="{66BD89BB-1F64-4C31-8A39-7CD03BA7EE7C}" dt="2021-11-10T16:57:44.328" v="6651" actId="1076"/>
        <pc:sldMkLst>
          <pc:docMk/>
          <pc:sldMk cId="3108174479" sldId="264"/>
        </pc:sldMkLst>
        <pc:spChg chg="mod">
          <ac:chgData name="Esenwein Benjamin (inf20074)" userId="7720cf97-c6ae-4bac-a435-f995da81a4ba" providerId="ADAL" clId="{66BD89BB-1F64-4C31-8A39-7CD03BA7EE7C}" dt="2021-11-08T15:55:51.258" v="1562" actId="113"/>
          <ac:spMkLst>
            <pc:docMk/>
            <pc:sldMk cId="3108174479" sldId="264"/>
            <ac:spMk id="2" creationId="{098C8E74-948A-4D59-9E4F-8E3EE0B24F04}"/>
          </ac:spMkLst>
        </pc:spChg>
        <pc:spChg chg="del">
          <ac:chgData name="Esenwein Benjamin (inf20074)" userId="7720cf97-c6ae-4bac-a435-f995da81a4ba" providerId="ADAL" clId="{66BD89BB-1F64-4C31-8A39-7CD03BA7EE7C}" dt="2021-11-08T15:50:21.380" v="1514" actId="931"/>
          <ac:spMkLst>
            <pc:docMk/>
            <pc:sldMk cId="3108174479" sldId="264"/>
            <ac:spMk id="3" creationId="{62C49631-B69B-4485-9812-C66F8A299CD2}"/>
          </ac:spMkLst>
        </pc:spChg>
        <pc:spChg chg="add mod">
          <ac:chgData name="Esenwein Benjamin (inf20074)" userId="7720cf97-c6ae-4bac-a435-f995da81a4ba" providerId="ADAL" clId="{66BD89BB-1F64-4C31-8A39-7CD03BA7EE7C}" dt="2021-11-08T15:44:07.579" v="1476"/>
          <ac:spMkLst>
            <pc:docMk/>
            <pc:sldMk cId="3108174479" sldId="264"/>
            <ac:spMk id="4" creationId="{DE205510-11F1-4DA8-A373-073412079E9E}"/>
          </ac:spMkLst>
        </pc:spChg>
        <pc:spChg chg="add mod">
          <ac:chgData name="Esenwein Benjamin (inf20074)" userId="7720cf97-c6ae-4bac-a435-f995da81a4ba" providerId="ADAL" clId="{66BD89BB-1F64-4C31-8A39-7CD03BA7EE7C}" dt="2021-11-10T16:57:44.328" v="6651" actId="1076"/>
          <ac:spMkLst>
            <pc:docMk/>
            <pc:sldMk cId="3108174479" sldId="264"/>
            <ac:spMk id="8" creationId="{DE20D7D9-ADD6-46E6-94A2-F5082BE29DC5}"/>
          </ac:spMkLst>
        </pc:spChg>
        <pc:spChg chg="add del mod">
          <ac:chgData name="Esenwein Benjamin (inf20074)" userId="7720cf97-c6ae-4bac-a435-f995da81a4ba" providerId="ADAL" clId="{66BD89BB-1F64-4C31-8A39-7CD03BA7EE7C}" dt="2021-11-08T15:51:04.133" v="1525" actId="478"/>
          <ac:spMkLst>
            <pc:docMk/>
            <pc:sldMk cId="3108174479" sldId="264"/>
            <ac:spMk id="8" creationId="{E131E462-E430-42CF-A109-21B28154715E}"/>
          </ac:spMkLst>
        </pc:spChg>
        <pc:spChg chg="add mod">
          <ac:chgData name="Esenwein Benjamin (inf20074)" userId="7720cf97-c6ae-4bac-a435-f995da81a4ba" providerId="ADAL" clId="{66BD89BB-1F64-4C31-8A39-7CD03BA7EE7C}" dt="2021-11-10T16:57:44.328" v="6651" actId="1076"/>
          <ac:spMkLst>
            <pc:docMk/>
            <pc:sldMk cId="3108174479" sldId="264"/>
            <ac:spMk id="10" creationId="{9AC20EBF-5404-49CB-AA24-598A015B3747}"/>
          </ac:spMkLst>
        </pc:spChg>
        <pc:spChg chg="mod">
          <ac:chgData name="Esenwein Benjamin (inf20074)" userId="7720cf97-c6ae-4bac-a435-f995da81a4ba" providerId="ADAL" clId="{66BD89BB-1F64-4C31-8A39-7CD03BA7EE7C}" dt="2021-11-10T16:57:44.328" v="6651" actId="1076"/>
          <ac:spMkLst>
            <pc:docMk/>
            <pc:sldMk cId="3108174479" sldId="264"/>
            <ac:spMk id="11" creationId="{7152BBBF-2F52-4F17-B91A-FF51F38B140A}"/>
          </ac:spMkLst>
        </pc:spChg>
        <pc:picChg chg="add del mod modCrop">
          <ac:chgData name="Esenwein Benjamin (inf20074)" userId="7720cf97-c6ae-4bac-a435-f995da81a4ba" providerId="ADAL" clId="{66BD89BB-1F64-4C31-8A39-7CD03BA7EE7C}" dt="2021-11-08T15:53:00.613" v="1536"/>
          <ac:picMkLst>
            <pc:docMk/>
            <pc:sldMk cId="3108174479" sldId="264"/>
            <ac:picMk id="6" creationId="{9126A48E-B2C7-4A2A-813B-E0213E3B9851}"/>
          </ac:picMkLst>
        </pc:picChg>
        <pc:cxnChg chg="add mod">
          <ac:chgData name="Esenwein Benjamin (inf20074)" userId="7720cf97-c6ae-4bac-a435-f995da81a4ba" providerId="ADAL" clId="{66BD89BB-1F64-4C31-8A39-7CD03BA7EE7C}" dt="2021-11-10T15:31:41.794" v="6206"/>
          <ac:cxnSpMkLst>
            <pc:docMk/>
            <pc:sldMk cId="3108174479" sldId="264"/>
            <ac:cxnSpMk id="6" creationId="{68F9B753-0435-4884-B289-937B9B2A8761}"/>
          </ac:cxnSpMkLst>
        </pc:cxnChg>
        <pc:cxnChg chg="add del mod">
          <ac:chgData name="Esenwein Benjamin (inf20074)" userId="7720cf97-c6ae-4bac-a435-f995da81a4ba" providerId="ADAL" clId="{66BD89BB-1F64-4C31-8A39-7CD03BA7EE7C}" dt="2021-11-10T16:20:13.267" v="6522" actId="478"/>
          <ac:cxnSpMkLst>
            <pc:docMk/>
            <pc:sldMk cId="3108174479" sldId="264"/>
            <ac:cxnSpMk id="9" creationId="{A386A069-2F65-4DB1-9CAE-4AD126DFD365}"/>
          </ac:cxnSpMkLst>
        </pc:cxnChg>
      </pc:sldChg>
      <pc:sldChg chg="addSp delSp modSp new mod modTransition modNotesTx">
        <pc:chgData name="Esenwein Benjamin (inf20074)" userId="7720cf97-c6ae-4bac-a435-f995da81a4ba" providerId="ADAL" clId="{66BD89BB-1F64-4C31-8A39-7CD03BA7EE7C}" dt="2021-11-11T16:51:16.822" v="6652" actId="14826"/>
        <pc:sldMkLst>
          <pc:docMk/>
          <pc:sldMk cId="943001127" sldId="265"/>
        </pc:sldMkLst>
        <pc:spChg chg="mod">
          <ac:chgData name="Esenwein Benjamin (inf20074)" userId="7720cf97-c6ae-4bac-a435-f995da81a4ba" providerId="ADAL" clId="{66BD89BB-1F64-4C31-8A39-7CD03BA7EE7C}" dt="2021-11-08T15:55:53.866" v="1563" actId="113"/>
          <ac:spMkLst>
            <pc:docMk/>
            <pc:sldMk cId="943001127" sldId="265"/>
            <ac:spMk id="2" creationId="{1848D95F-1980-426E-9C4C-B2B524762F9F}"/>
          </ac:spMkLst>
        </pc:spChg>
        <pc:spChg chg="add mod">
          <ac:chgData name="Esenwein Benjamin (inf20074)" userId="7720cf97-c6ae-4bac-a435-f995da81a4ba" providerId="ADAL" clId="{66BD89BB-1F64-4C31-8A39-7CD03BA7EE7C}" dt="2021-11-08T15:44:09.141" v="1477"/>
          <ac:spMkLst>
            <pc:docMk/>
            <pc:sldMk cId="943001127" sldId="265"/>
            <ac:spMk id="4" creationId="{7904228C-2749-49A4-BDAE-05A08DDAA8DA}"/>
          </ac:spMkLst>
        </pc:spChg>
        <pc:spChg chg="mod">
          <ac:chgData name="Esenwein Benjamin (inf20074)" userId="7720cf97-c6ae-4bac-a435-f995da81a4ba" providerId="ADAL" clId="{66BD89BB-1F64-4C31-8A39-7CD03BA7EE7C}" dt="2021-11-09T16:49:45.496" v="6057" actId="1076"/>
          <ac:spMkLst>
            <pc:docMk/>
            <pc:sldMk cId="943001127" sldId="265"/>
            <ac:spMk id="6" creationId="{DC81DD02-0064-4DFD-A44C-F5A60FBF5789}"/>
          </ac:spMkLst>
        </pc:spChg>
        <pc:spChg chg="mod">
          <ac:chgData name="Esenwein Benjamin (inf20074)" userId="7720cf97-c6ae-4bac-a435-f995da81a4ba" providerId="ADAL" clId="{66BD89BB-1F64-4C31-8A39-7CD03BA7EE7C}" dt="2021-11-09T16:50:09.523" v="6065" actId="1076"/>
          <ac:spMkLst>
            <pc:docMk/>
            <pc:sldMk cId="943001127" sldId="265"/>
            <ac:spMk id="7" creationId="{B9D56C12-9039-422F-A211-496641B9BBBD}"/>
          </ac:spMkLst>
        </pc:spChg>
        <pc:spChg chg="add mod">
          <ac:chgData name="Esenwein Benjamin (inf20074)" userId="7720cf97-c6ae-4bac-a435-f995da81a4ba" providerId="ADAL" clId="{66BD89BB-1F64-4C31-8A39-7CD03BA7EE7C}" dt="2021-11-10T16:38:12.655" v="6602" actId="1582"/>
          <ac:spMkLst>
            <pc:docMk/>
            <pc:sldMk cId="943001127" sldId="265"/>
            <ac:spMk id="8" creationId="{5B764A9E-1860-4FBF-82A5-AEB3615DCD65}"/>
          </ac:spMkLst>
        </pc:spChg>
        <pc:spChg chg="mod">
          <ac:chgData name="Esenwein Benjamin (inf20074)" userId="7720cf97-c6ae-4bac-a435-f995da81a4ba" providerId="ADAL" clId="{66BD89BB-1F64-4C31-8A39-7CD03BA7EE7C}" dt="2021-11-09T16:49:31.685" v="6051" actId="164"/>
          <ac:spMkLst>
            <pc:docMk/>
            <pc:sldMk cId="943001127" sldId="265"/>
            <ac:spMk id="8" creationId="{68C634A0-A3E5-4DE0-A6E9-5E5AD3161A64}"/>
          </ac:spMkLst>
        </pc:spChg>
        <pc:spChg chg="mod">
          <ac:chgData name="Esenwein Benjamin (inf20074)" userId="7720cf97-c6ae-4bac-a435-f995da81a4ba" providerId="ADAL" clId="{66BD89BB-1F64-4C31-8A39-7CD03BA7EE7C}" dt="2021-11-09T16:49:31.685" v="6051" actId="164"/>
          <ac:spMkLst>
            <pc:docMk/>
            <pc:sldMk cId="943001127" sldId="265"/>
            <ac:spMk id="9" creationId="{DF695DBF-DEB0-4588-A706-08EB01B0C9EA}"/>
          </ac:spMkLst>
        </pc:spChg>
        <pc:spChg chg="add mod">
          <ac:chgData name="Esenwein Benjamin (inf20074)" userId="7720cf97-c6ae-4bac-a435-f995da81a4ba" providerId="ADAL" clId="{66BD89BB-1F64-4C31-8A39-7CD03BA7EE7C}" dt="2021-11-10T16:31:03.379" v="6573"/>
          <ac:spMkLst>
            <pc:docMk/>
            <pc:sldMk cId="943001127" sldId="265"/>
            <ac:spMk id="10" creationId="{CD099C78-05A7-4EFB-82BF-A6FD90D072D6}"/>
          </ac:spMkLst>
        </pc:spChg>
        <pc:spChg chg="del mod">
          <ac:chgData name="Esenwein Benjamin (inf20074)" userId="7720cf97-c6ae-4bac-a435-f995da81a4ba" providerId="ADAL" clId="{66BD89BB-1F64-4C31-8A39-7CD03BA7EE7C}" dt="2021-11-09T16:49:53.738" v="6059" actId="478"/>
          <ac:spMkLst>
            <pc:docMk/>
            <pc:sldMk cId="943001127" sldId="265"/>
            <ac:spMk id="10" creationId="{EDBB8735-12C8-487D-B163-2E9AB9C20B27}"/>
          </ac:spMkLst>
        </pc:spChg>
        <pc:spChg chg="mod">
          <ac:chgData name="Esenwein Benjamin (inf20074)" userId="7720cf97-c6ae-4bac-a435-f995da81a4ba" providerId="ADAL" clId="{66BD89BB-1F64-4C31-8A39-7CD03BA7EE7C}" dt="2021-11-10T16:56:21.572" v="6640" actId="1076"/>
          <ac:spMkLst>
            <pc:docMk/>
            <pc:sldMk cId="943001127" sldId="265"/>
            <ac:spMk id="15" creationId="{B11C4652-3554-4227-A056-000CBC867DB1}"/>
          </ac:spMkLst>
        </pc:spChg>
        <pc:spChg chg="mod">
          <ac:chgData name="Esenwein Benjamin (inf20074)" userId="7720cf97-c6ae-4bac-a435-f995da81a4ba" providerId="ADAL" clId="{66BD89BB-1F64-4C31-8A39-7CD03BA7EE7C}" dt="2021-11-10T16:56:28.388" v="6641" actId="1076"/>
          <ac:spMkLst>
            <pc:docMk/>
            <pc:sldMk cId="943001127" sldId="265"/>
            <ac:spMk id="16" creationId="{7376AA6A-6198-41B8-9A31-B74F35A58511}"/>
          </ac:spMkLst>
        </pc:spChg>
        <pc:grpChg chg="add del mod">
          <ac:chgData name="Esenwein Benjamin (inf20074)" userId="7720cf97-c6ae-4bac-a435-f995da81a4ba" providerId="ADAL" clId="{66BD89BB-1F64-4C31-8A39-7CD03BA7EE7C}" dt="2021-11-09T16:50:48.091" v="6072" actId="478"/>
          <ac:grpSpMkLst>
            <pc:docMk/>
            <pc:sldMk cId="943001127" sldId="265"/>
            <ac:grpSpMk id="3" creationId="{7EC0C933-80C1-41E9-80CA-FEAC2D279065}"/>
          </ac:grpSpMkLst>
        </pc:grpChg>
        <pc:picChg chg="add mod">
          <ac:chgData name="Esenwein Benjamin (inf20074)" userId="7720cf97-c6ae-4bac-a435-f995da81a4ba" providerId="ADAL" clId="{66BD89BB-1F64-4C31-8A39-7CD03BA7EE7C}" dt="2021-11-11T16:51:16.822" v="6652" actId="14826"/>
          <ac:picMkLst>
            <pc:docMk/>
            <pc:sldMk cId="943001127" sldId="265"/>
            <ac:picMk id="5" creationId="{498ADD88-7C60-4287-8469-ED9DD450D546}"/>
          </ac:picMkLst>
        </pc:picChg>
        <pc:picChg chg="add del">
          <ac:chgData name="Esenwein Benjamin (inf20074)" userId="7720cf97-c6ae-4bac-a435-f995da81a4ba" providerId="ADAL" clId="{66BD89BB-1F64-4C31-8A39-7CD03BA7EE7C}" dt="2021-11-09T16:50:22.655" v="6067"/>
          <ac:picMkLst>
            <pc:docMk/>
            <pc:sldMk cId="943001127" sldId="265"/>
            <ac:picMk id="11" creationId="{80CAD53E-179A-4252-A94C-310DA6969CD0}"/>
          </ac:picMkLst>
        </pc:picChg>
        <pc:picChg chg="add mod">
          <ac:chgData name="Esenwein Benjamin (inf20074)" userId="7720cf97-c6ae-4bac-a435-f995da81a4ba" providerId="ADAL" clId="{66BD89BB-1F64-4C31-8A39-7CD03BA7EE7C}" dt="2021-11-09T16:50:53.416" v="6073" actId="1076"/>
          <ac:picMkLst>
            <pc:docMk/>
            <pc:sldMk cId="943001127" sldId="265"/>
            <ac:picMk id="12" creationId="{B5EC90F6-2066-4874-9F3A-A56A104413C9}"/>
          </ac:picMkLst>
        </pc:picChg>
        <pc:cxnChg chg="del">
          <ac:chgData name="Esenwein Benjamin (inf20074)" userId="7720cf97-c6ae-4bac-a435-f995da81a4ba" providerId="ADAL" clId="{66BD89BB-1F64-4C31-8A39-7CD03BA7EE7C}" dt="2021-11-10T15:31:23.209" v="6197" actId="478"/>
          <ac:cxnSpMkLst>
            <pc:docMk/>
            <pc:sldMk cId="943001127" sldId="265"/>
            <ac:cxnSpMk id="6" creationId="{E61A5AC7-522C-425C-8CAC-B7EADA7025C3}"/>
          </ac:cxnSpMkLst>
        </pc:cxnChg>
        <pc:cxnChg chg="add mod">
          <ac:chgData name="Esenwein Benjamin (inf20074)" userId="7720cf97-c6ae-4bac-a435-f995da81a4ba" providerId="ADAL" clId="{66BD89BB-1F64-4C31-8A39-7CD03BA7EE7C}" dt="2021-11-10T15:31:23.531" v="6198"/>
          <ac:cxnSpMkLst>
            <pc:docMk/>
            <pc:sldMk cId="943001127" sldId="265"/>
            <ac:cxnSpMk id="7" creationId="{25C163D5-9CF1-4716-BDCB-813690F7D2DA}"/>
          </ac:cxnSpMkLst>
        </pc:cxnChg>
        <pc:cxnChg chg="add del mod">
          <ac:chgData name="Esenwein Benjamin (inf20074)" userId="7720cf97-c6ae-4bac-a435-f995da81a4ba" providerId="ADAL" clId="{66BD89BB-1F64-4C31-8A39-7CD03BA7EE7C}" dt="2021-11-10T16:20:28.624" v="6528" actId="478"/>
          <ac:cxnSpMkLst>
            <pc:docMk/>
            <pc:sldMk cId="943001127" sldId="265"/>
            <ac:cxnSpMk id="9" creationId="{3425B0A6-23AF-4216-9271-7306DE50F2FB}"/>
          </ac:cxnSpMkLst>
        </pc:cxnChg>
      </pc:sldChg>
      <pc:sldChg chg="addSp modSp new del mod">
        <pc:chgData name="Esenwein Benjamin (inf20074)" userId="7720cf97-c6ae-4bac-a435-f995da81a4ba" providerId="ADAL" clId="{66BD89BB-1F64-4C31-8A39-7CD03BA7EE7C}" dt="2021-11-08T16:23:03.624" v="1715" actId="47"/>
        <pc:sldMkLst>
          <pc:docMk/>
          <pc:sldMk cId="2450536836" sldId="266"/>
        </pc:sldMkLst>
        <pc:spChg chg="mod">
          <ac:chgData name="Esenwein Benjamin (inf20074)" userId="7720cf97-c6ae-4bac-a435-f995da81a4ba" providerId="ADAL" clId="{66BD89BB-1F64-4C31-8A39-7CD03BA7EE7C}" dt="2021-11-08T15:55:56.898" v="1564" actId="113"/>
          <ac:spMkLst>
            <pc:docMk/>
            <pc:sldMk cId="2450536836" sldId="266"/>
            <ac:spMk id="2" creationId="{54C8EB8C-392F-4AB0-9D04-AAB70A6467FB}"/>
          </ac:spMkLst>
        </pc:spChg>
        <pc:spChg chg="add mod">
          <ac:chgData name="Esenwein Benjamin (inf20074)" userId="7720cf97-c6ae-4bac-a435-f995da81a4ba" providerId="ADAL" clId="{66BD89BB-1F64-4C31-8A39-7CD03BA7EE7C}" dt="2021-11-08T15:44:10.860" v="1478"/>
          <ac:spMkLst>
            <pc:docMk/>
            <pc:sldMk cId="2450536836" sldId="266"/>
            <ac:spMk id="4" creationId="{B30EAA39-9F19-4AD6-B248-8AB448D98382}"/>
          </ac:spMkLst>
        </pc:spChg>
      </pc:sldChg>
      <pc:sldChg chg="addSp delSp modSp new mod modTransition">
        <pc:chgData name="Esenwein Benjamin (inf20074)" userId="7720cf97-c6ae-4bac-a435-f995da81a4ba" providerId="ADAL" clId="{66BD89BB-1F64-4C31-8A39-7CD03BA7EE7C}" dt="2021-11-10T16:28:25.852" v="6567" actId="478"/>
        <pc:sldMkLst>
          <pc:docMk/>
          <pc:sldMk cId="3111845278" sldId="267"/>
        </pc:sldMkLst>
        <pc:spChg chg="mod">
          <ac:chgData name="Esenwein Benjamin (inf20074)" userId="7720cf97-c6ae-4bac-a435-f995da81a4ba" providerId="ADAL" clId="{66BD89BB-1F64-4C31-8A39-7CD03BA7EE7C}" dt="2021-11-08T19:21:22.150" v="5774" actId="27636"/>
          <ac:spMkLst>
            <pc:docMk/>
            <pc:sldMk cId="3111845278" sldId="267"/>
            <ac:spMk id="2" creationId="{D7130879-2349-44F2-9B21-A942E12F574C}"/>
          </ac:spMkLst>
        </pc:spChg>
        <pc:spChg chg="mod">
          <ac:chgData name="Esenwein Benjamin (inf20074)" userId="7720cf97-c6ae-4bac-a435-f995da81a4ba" providerId="ADAL" clId="{66BD89BB-1F64-4C31-8A39-7CD03BA7EE7C}" dt="2021-11-08T19:22:53.202" v="5922" actId="179"/>
          <ac:spMkLst>
            <pc:docMk/>
            <pc:sldMk cId="3111845278" sldId="267"/>
            <ac:spMk id="3" creationId="{A160F1B4-1AA9-4CEB-BFE1-686D0FA4E1B5}"/>
          </ac:spMkLst>
        </pc:spChg>
        <pc:spChg chg="add mod">
          <ac:chgData name="Esenwein Benjamin (inf20074)" userId="7720cf97-c6ae-4bac-a435-f995da81a4ba" providerId="ADAL" clId="{66BD89BB-1F64-4C31-8A39-7CD03BA7EE7C}" dt="2021-11-08T15:44:11.450" v="1479"/>
          <ac:spMkLst>
            <pc:docMk/>
            <pc:sldMk cId="3111845278" sldId="267"/>
            <ac:spMk id="4" creationId="{6BA2AE8F-6BF5-4518-877D-452D7875A0B8}"/>
          </ac:spMkLst>
        </pc:spChg>
        <pc:spChg chg="add">
          <ac:chgData name="Esenwein Benjamin (inf20074)" userId="7720cf97-c6ae-4bac-a435-f995da81a4ba" providerId="ADAL" clId="{66BD89BB-1F64-4C31-8A39-7CD03BA7EE7C}" dt="2021-11-10T16:23:42.514" v="6533" actId="11529"/>
          <ac:spMkLst>
            <pc:docMk/>
            <pc:sldMk cId="3111845278" sldId="267"/>
            <ac:spMk id="6" creationId="{824B1024-2640-46C8-9968-E57FB1EB59E1}"/>
          </ac:spMkLst>
        </pc:spChg>
        <pc:spChg chg="add del">
          <ac:chgData name="Esenwein Benjamin (inf20074)" userId="7720cf97-c6ae-4bac-a435-f995da81a4ba" providerId="ADAL" clId="{66BD89BB-1F64-4C31-8A39-7CD03BA7EE7C}" dt="2021-11-10T16:24:23.085" v="6535" actId="478"/>
          <ac:spMkLst>
            <pc:docMk/>
            <pc:sldMk cId="3111845278" sldId="267"/>
            <ac:spMk id="9" creationId="{C811F379-6F24-43DF-9452-BCCE32B09967}"/>
          </ac:spMkLst>
        </pc:spChg>
        <pc:spChg chg="add del mod">
          <ac:chgData name="Esenwein Benjamin (inf20074)" userId="7720cf97-c6ae-4bac-a435-f995da81a4ba" providerId="ADAL" clId="{66BD89BB-1F64-4C31-8A39-7CD03BA7EE7C}" dt="2021-11-10T16:25:44.531" v="6545" actId="478"/>
          <ac:spMkLst>
            <pc:docMk/>
            <pc:sldMk cId="3111845278" sldId="267"/>
            <ac:spMk id="11" creationId="{30EB4167-4D62-44A9-992E-048EF5EE849D}"/>
          </ac:spMkLst>
        </pc:spChg>
        <pc:spChg chg="add mod">
          <ac:chgData name="Esenwein Benjamin (inf20074)" userId="7720cf97-c6ae-4bac-a435-f995da81a4ba" providerId="ADAL" clId="{66BD89BB-1F64-4C31-8A39-7CD03BA7EE7C}" dt="2021-11-10T16:15:28.614" v="6490" actId="1076"/>
          <ac:spMkLst>
            <pc:docMk/>
            <pc:sldMk cId="3111845278" sldId="267"/>
            <ac:spMk id="12" creationId="{715D1EF5-4E95-4320-B597-5C70A266DEA2}"/>
          </ac:spMkLst>
        </pc:spChg>
        <pc:spChg chg="add del mod">
          <ac:chgData name="Esenwein Benjamin (inf20074)" userId="7720cf97-c6ae-4bac-a435-f995da81a4ba" providerId="ADAL" clId="{66BD89BB-1F64-4C31-8A39-7CD03BA7EE7C}" dt="2021-11-10T16:26:18.701" v="6549" actId="478"/>
          <ac:spMkLst>
            <pc:docMk/>
            <pc:sldMk cId="3111845278" sldId="267"/>
            <ac:spMk id="13" creationId="{4766942B-E18E-4B4E-B777-C7479310EEA3}"/>
          </ac:spMkLst>
        </pc:spChg>
        <pc:spChg chg="add del">
          <ac:chgData name="Esenwein Benjamin (inf20074)" userId="7720cf97-c6ae-4bac-a435-f995da81a4ba" providerId="ADAL" clId="{66BD89BB-1F64-4C31-8A39-7CD03BA7EE7C}" dt="2021-11-10T16:26:25.051" v="6551" actId="478"/>
          <ac:spMkLst>
            <pc:docMk/>
            <pc:sldMk cId="3111845278" sldId="267"/>
            <ac:spMk id="14" creationId="{F39FED19-CE99-487B-B7F3-195449A7DB24}"/>
          </ac:spMkLst>
        </pc:spChg>
        <pc:spChg chg="add mod">
          <ac:chgData name="Esenwein Benjamin (inf20074)" userId="7720cf97-c6ae-4bac-a435-f995da81a4ba" providerId="ADAL" clId="{66BD89BB-1F64-4C31-8A39-7CD03BA7EE7C}" dt="2021-11-10T16:27:23.971" v="6565" actId="164"/>
          <ac:spMkLst>
            <pc:docMk/>
            <pc:sldMk cId="3111845278" sldId="267"/>
            <ac:spMk id="15" creationId="{BC72179A-43C3-4787-8316-E43F1FE6DCD2}"/>
          </ac:spMkLst>
        </pc:spChg>
        <pc:spChg chg="add mod">
          <ac:chgData name="Esenwein Benjamin (inf20074)" userId="7720cf97-c6ae-4bac-a435-f995da81a4ba" providerId="ADAL" clId="{66BD89BB-1F64-4C31-8A39-7CD03BA7EE7C}" dt="2021-11-10T16:27:23.971" v="6565" actId="164"/>
          <ac:spMkLst>
            <pc:docMk/>
            <pc:sldMk cId="3111845278" sldId="267"/>
            <ac:spMk id="16" creationId="{80DFC5B4-BAFD-405E-B15F-7665709C6A02}"/>
          </ac:spMkLst>
        </pc:spChg>
        <pc:spChg chg="add mod">
          <ac:chgData name="Esenwein Benjamin (inf20074)" userId="7720cf97-c6ae-4bac-a435-f995da81a4ba" providerId="ADAL" clId="{66BD89BB-1F64-4C31-8A39-7CD03BA7EE7C}" dt="2021-11-10T16:27:23.971" v="6565" actId="164"/>
          <ac:spMkLst>
            <pc:docMk/>
            <pc:sldMk cId="3111845278" sldId="267"/>
            <ac:spMk id="17" creationId="{30CE6CCD-2419-4C13-BE94-024C2B84C5C9}"/>
          </ac:spMkLst>
        </pc:spChg>
        <pc:grpChg chg="add del mod">
          <ac:chgData name="Esenwein Benjamin (inf20074)" userId="7720cf97-c6ae-4bac-a435-f995da81a4ba" providerId="ADAL" clId="{66BD89BB-1F64-4C31-8A39-7CD03BA7EE7C}" dt="2021-11-10T16:28:25.852" v="6567" actId="478"/>
          <ac:grpSpMkLst>
            <pc:docMk/>
            <pc:sldMk cId="3111845278" sldId="267"/>
            <ac:grpSpMk id="18" creationId="{4824536E-5C0A-4A03-B132-325674F3336F}"/>
          </ac:grpSpMkLst>
        </pc:grpChg>
        <pc:picChg chg="mod">
          <ac:chgData name="Esenwein Benjamin (inf20074)" userId="7720cf97-c6ae-4bac-a435-f995da81a4ba" providerId="ADAL" clId="{66BD89BB-1F64-4C31-8A39-7CD03BA7EE7C}" dt="2021-11-10T16:07:05.137" v="6434" actId="1036"/>
          <ac:picMkLst>
            <pc:docMk/>
            <pc:sldMk cId="3111845278" sldId="267"/>
            <ac:picMk id="8" creationId="{E3CAA7F0-A921-49C7-8D0C-768B1F5592CD}"/>
          </ac:picMkLst>
        </pc:picChg>
        <pc:picChg chg="add del mod modCrop">
          <ac:chgData name="Esenwein Benjamin (inf20074)" userId="7720cf97-c6ae-4bac-a435-f995da81a4ba" providerId="ADAL" clId="{66BD89BB-1F64-4C31-8A39-7CD03BA7EE7C}" dt="2021-11-10T16:04:44.326" v="6401" actId="478"/>
          <ac:picMkLst>
            <pc:docMk/>
            <pc:sldMk cId="3111845278" sldId="267"/>
            <ac:picMk id="9" creationId="{555304C4-D1F3-49B0-A54C-E7464646471D}"/>
          </ac:picMkLst>
        </pc:picChg>
        <pc:picChg chg="add del mod">
          <ac:chgData name="Esenwein Benjamin (inf20074)" userId="7720cf97-c6ae-4bac-a435-f995da81a4ba" providerId="ADAL" clId="{66BD89BB-1F64-4C31-8A39-7CD03BA7EE7C}" dt="2021-11-10T16:06:46.681" v="6418" actId="478"/>
          <ac:picMkLst>
            <pc:docMk/>
            <pc:sldMk cId="3111845278" sldId="267"/>
            <ac:picMk id="11" creationId="{EA104748-7F8F-48F7-91B7-3F7228E2E3CE}"/>
          </ac:picMkLst>
        </pc:picChg>
        <pc:cxnChg chg="add mod">
          <ac:chgData name="Esenwein Benjamin (inf20074)" userId="7720cf97-c6ae-4bac-a435-f995da81a4ba" providerId="ADAL" clId="{66BD89BB-1F64-4C31-8A39-7CD03BA7EE7C}" dt="2021-11-10T15:31:43.335" v="6207"/>
          <ac:cxnSpMkLst>
            <pc:docMk/>
            <pc:sldMk cId="3111845278" sldId="267"/>
            <ac:cxnSpMk id="7" creationId="{8B2F45AF-92A3-4F90-889A-B2E52CEC67D7}"/>
          </ac:cxnSpMkLst>
        </pc:cxnChg>
        <pc:cxnChg chg="add del mod">
          <ac:chgData name="Esenwein Benjamin (inf20074)" userId="7720cf97-c6ae-4bac-a435-f995da81a4ba" providerId="ADAL" clId="{66BD89BB-1F64-4C31-8A39-7CD03BA7EE7C}" dt="2021-11-10T16:20:10.950" v="6521" actId="478"/>
          <ac:cxnSpMkLst>
            <pc:docMk/>
            <pc:sldMk cId="3111845278" sldId="267"/>
            <ac:cxnSpMk id="13" creationId="{93E9C9D6-2717-422B-A3BA-87D3AD1C9E5A}"/>
          </ac:cxnSpMkLst>
        </pc:cxnChg>
      </pc:sldChg>
      <pc:sldChg chg="addSp delSp modSp add mod ord modTransition">
        <pc:chgData name="Esenwein Benjamin (inf20074)" userId="7720cf97-c6ae-4bac-a435-f995da81a4ba" providerId="ADAL" clId="{66BD89BB-1F64-4C31-8A39-7CD03BA7EE7C}" dt="2021-11-10T16:41:05.453" v="6603" actId="14430"/>
        <pc:sldMkLst>
          <pc:docMk/>
          <pc:sldMk cId="408674404" sldId="268"/>
        </pc:sldMkLst>
        <pc:spChg chg="add del mod">
          <ac:chgData name="Esenwein Benjamin (inf20074)" userId="7720cf97-c6ae-4bac-a435-f995da81a4ba" providerId="ADAL" clId="{66BD89BB-1F64-4C31-8A39-7CD03BA7EE7C}" dt="2021-11-10T16:15:36.399" v="6492" actId="478"/>
          <ac:spMkLst>
            <pc:docMk/>
            <pc:sldMk cId="408674404" sldId="268"/>
            <ac:spMk id="13" creationId="{E8F5A24F-AAB8-45EA-98F7-213574D48429}"/>
          </ac:spMkLst>
        </pc:spChg>
        <pc:spChg chg="mod modVis">
          <ac:chgData name="Esenwein Benjamin (inf20074)" userId="7720cf97-c6ae-4bac-a435-f995da81a4ba" providerId="ADAL" clId="{66BD89BB-1F64-4C31-8A39-7CD03BA7EE7C}" dt="2021-11-10T16:41:05.453" v="6603" actId="14430"/>
          <ac:spMkLst>
            <pc:docMk/>
            <pc:sldMk cId="408674404" sldId="268"/>
            <ac:spMk id="14" creationId="{C983411D-901F-4574-9926-33415AA921FF}"/>
          </ac:spMkLst>
        </pc:spChg>
      </pc:sldChg>
      <pc:sldChg chg="delSp add del setBg delDesignElem">
        <pc:chgData name="Esenwein Benjamin (inf20074)" userId="7720cf97-c6ae-4bac-a435-f995da81a4ba" providerId="ADAL" clId="{66BD89BB-1F64-4C31-8A39-7CD03BA7EE7C}" dt="2021-11-08T19:23:14.293" v="5925" actId="47"/>
        <pc:sldMkLst>
          <pc:docMk/>
          <pc:sldMk cId="2969775368" sldId="268"/>
        </pc:sldMkLst>
        <pc:spChg chg="del">
          <ac:chgData name="Esenwein Benjamin (inf20074)" userId="7720cf97-c6ae-4bac-a435-f995da81a4ba" providerId="ADAL" clId="{66BD89BB-1F64-4C31-8A39-7CD03BA7EE7C}" dt="2021-11-08T19:23:05.883" v="5924"/>
          <ac:spMkLst>
            <pc:docMk/>
            <pc:sldMk cId="2969775368" sldId="268"/>
            <ac:spMk id="8" creationId="{458C1BCA-247F-4480-B78C-924FEBA5CD65}"/>
          </ac:spMkLst>
        </pc:spChg>
        <pc:spChg chg="del">
          <ac:chgData name="Esenwein Benjamin (inf20074)" userId="7720cf97-c6ae-4bac-a435-f995da81a4ba" providerId="ADAL" clId="{66BD89BB-1F64-4C31-8A39-7CD03BA7EE7C}" dt="2021-11-08T19:23:05.883" v="5924"/>
          <ac:spMkLst>
            <pc:docMk/>
            <pc:sldMk cId="2969775368" sldId="268"/>
            <ac:spMk id="10" creationId="{B8E37057-BDB6-4452-836A-27973D54F2D8}"/>
          </ac:spMkLst>
        </pc:spChg>
        <pc:spChg chg="del">
          <ac:chgData name="Esenwein Benjamin (inf20074)" userId="7720cf97-c6ae-4bac-a435-f995da81a4ba" providerId="ADAL" clId="{66BD89BB-1F64-4C31-8A39-7CD03BA7EE7C}" dt="2021-11-08T19:23:05.883" v="5924"/>
          <ac:spMkLst>
            <pc:docMk/>
            <pc:sldMk cId="2969775368" sldId="268"/>
            <ac:spMk id="12" creationId="{11A3A707-72D6-4BAB-8187-F8204F4EDC6B}"/>
          </ac:spMkLst>
        </pc:spChg>
        <pc:spChg chg="del">
          <ac:chgData name="Esenwein Benjamin (inf20074)" userId="7720cf97-c6ae-4bac-a435-f995da81a4ba" providerId="ADAL" clId="{66BD89BB-1F64-4C31-8A39-7CD03BA7EE7C}" dt="2021-11-08T19:23:05.883" v="5924"/>
          <ac:spMkLst>
            <pc:docMk/>
            <pc:sldMk cId="2969775368" sldId="268"/>
            <ac:spMk id="14" creationId="{C983411D-901F-4574-9926-33415AA921FF}"/>
          </ac:spMkLst>
        </pc:spChg>
      </pc:sldChg>
      <pc:sldChg chg="delSp add del setBg delDesignElem">
        <pc:chgData name="Esenwein Benjamin (inf20074)" userId="7720cf97-c6ae-4bac-a435-f995da81a4ba" providerId="ADAL" clId="{66BD89BB-1F64-4C31-8A39-7CD03BA7EE7C}" dt="2021-11-08T19:23:21.277" v="5928" actId="47"/>
        <pc:sldMkLst>
          <pc:docMk/>
          <pc:sldMk cId="4157536896" sldId="268"/>
        </pc:sldMkLst>
        <pc:spChg chg="del">
          <ac:chgData name="Esenwein Benjamin (inf20074)" userId="7720cf97-c6ae-4bac-a435-f995da81a4ba" providerId="ADAL" clId="{66BD89BB-1F64-4C31-8A39-7CD03BA7EE7C}" dt="2021-11-08T19:23:19.651" v="5927"/>
          <ac:spMkLst>
            <pc:docMk/>
            <pc:sldMk cId="4157536896" sldId="268"/>
            <ac:spMk id="8" creationId="{458C1BCA-247F-4480-B78C-924FEBA5CD65}"/>
          </ac:spMkLst>
        </pc:spChg>
        <pc:spChg chg="del">
          <ac:chgData name="Esenwein Benjamin (inf20074)" userId="7720cf97-c6ae-4bac-a435-f995da81a4ba" providerId="ADAL" clId="{66BD89BB-1F64-4C31-8A39-7CD03BA7EE7C}" dt="2021-11-08T19:23:19.651" v="5927"/>
          <ac:spMkLst>
            <pc:docMk/>
            <pc:sldMk cId="4157536896" sldId="268"/>
            <ac:spMk id="10" creationId="{B8E37057-BDB6-4452-836A-27973D54F2D8}"/>
          </ac:spMkLst>
        </pc:spChg>
        <pc:spChg chg="del">
          <ac:chgData name="Esenwein Benjamin (inf20074)" userId="7720cf97-c6ae-4bac-a435-f995da81a4ba" providerId="ADAL" clId="{66BD89BB-1F64-4C31-8A39-7CD03BA7EE7C}" dt="2021-11-08T19:23:19.651" v="5927"/>
          <ac:spMkLst>
            <pc:docMk/>
            <pc:sldMk cId="4157536896" sldId="268"/>
            <ac:spMk id="12" creationId="{11A3A707-72D6-4BAB-8187-F8204F4EDC6B}"/>
          </ac:spMkLst>
        </pc:spChg>
        <pc:spChg chg="del">
          <ac:chgData name="Esenwein Benjamin (inf20074)" userId="7720cf97-c6ae-4bac-a435-f995da81a4ba" providerId="ADAL" clId="{66BD89BB-1F64-4C31-8A39-7CD03BA7EE7C}" dt="2021-11-08T19:23:19.651" v="5927"/>
          <ac:spMkLst>
            <pc:docMk/>
            <pc:sldMk cId="4157536896" sldId="268"/>
            <ac:spMk id="14" creationId="{C983411D-901F-4574-9926-33415AA921FF}"/>
          </ac:spMkLst>
        </pc:spChg>
      </pc:sldChg>
      <pc:sldChg chg="addSp modSp mod modShow modNotesTx">
        <pc:chgData name="Esenwein Benjamin (inf20074)" userId="7720cf97-c6ae-4bac-a435-f995da81a4ba" providerId="ADAL" clId="{66BD89BB-1F64-4C31-8A39-7CD03BA7EE7C}" dt="2021-11-10T15:45:28.273" v="6307" actId="729"/>
        <pc:sldMkLst>
          <pc:docMk/>
          <pc:sldMk cId="1151420925" sldId="269"/>
        </pc:sldMkLst>
        <pc:spChg chg="mod">
          <ac:chgData name="Esenwein Benjamin (inf20074)" userId="7720cf97-c6ae-4bac-a435-f995da81a4ba" providerId="ADAL" clId="{66BD89BB-1F64-4C31-8A39-7CD03BA7EE7C}" dt="2021-11-09T16:51:28.057" v="6078"/>
          <ac:spMkLst>
            <pc:docMk/>
            <pc:sldMk cId="1151420925" sldId="269"/>
            <ac:spMk id="2" creationId="{A0A64D99-EE90-4A04-BD26-4BA773F38F9F}"/>
          </ac:spMkLst>
        </pc:spChg>
        <pc:spChg chg="add mod">
          <ac:chgData name="Esenwein Benjamin (inf20074)" userId="7720cf97-c6ae-4bac-a435-f995da81a4ba" providerId="ADAL" clId="{66BD89BB-1F64-4C31-8A39-7CD03BA7EE7C}" dt="2021-11-10T15:32:23.215" v="6210"/>
          <ac:spMkLst>
            <pc:docMk/>
            <pc:sldMk cId="1151420925" sldId="269"/>
            <ac:spMk id="5" creationId="{5B86A746-630F-43F6-B566-F7554D1A46DB}"/>
          </ac:spMkLst>
        </pc:spChg>
      </pc:sldChg>
      <pc:sldChg chg="modSp add mod modShow">
        <pc:chgData name="Esenwein Benjamin (inf20074)" userId="7720cf97-c6ae-4bac-a435-f995da81a4ba" providerId="ADAL" clId="{66BD89BB-1F64-4C31-8A39-7CD03BA7EE7C}" dt="2021-11-10T15:08:44.473" v="6087" actId="1076"/>
        <pc:sldMkLst>
          <pc:docMk/>
          <pc:sldMk cId="1056718913" sldId="270"/>
        </pc:sldMkLst>
        <pc:picChg chg="mod">
          <ac:chgData name="Esenwein Benjamin (inf20074)" userId="7720cf97-c6ae-4bac-a435-f995da81a4ba" providerId="ADAL" clId="{66BD89BB-1F64-4C31-8A39-7CD03BA7EE7C}" dt="2021-11-10T15:08:44.473" v="6087" actId="1076"/>
          <ac:picMkLst>
            <pc:docMk/>
            <pc:sldMk cId="1056718913" sldId="270"/>
            <ac:picMk id="12" creationId="{B5EC90F6-2066-4874-9F3A-A56A104413C9}"/>
          </ac:picMkLst>
        </pc:picChg>
      </pc:sldChg>
      <pc:sldChg chg="delSp add del mod">
        <pc:chgData name="Esenwein Benjamin (inf20074)" userId="7720cf97-c6ae-4bac-a435-f995da81a4ba" providerId="ADAL" clId="{66BD89BB-1F64-4C31-8A39-7CD03BA7EE7C}" dt="2021-11-10T15:28:46.648" v="6158" actId="2696"/>
        <pc:sldMkLst>
          <pc:docMk/>
          <pc:sldMk cId="1524211221" sldId="271"/>
        </pc:sldMkLst>
        <pc:spChg chg="del">
          <ac:chgData name="Esenwein Benjamin (inf20074)" userId="7720cf97-c6ae-4bac-a435-f995da81a4ba" providerId="ADAL" clId="{66BD89BB-1F64-4C31-8A39-7CD03BA7EE7C}" dt="2021-11-10T15:28:33.521" v="6157" actId="478"/>
          <ac:spMkLst>
            <pc:docMk/>
            <pc:sldMk cId="1524211221" sldId="271"/>
            <ac:spMk id="4" creationId="{4C155EFA-025E-411E-B149-1F267B975FB5}"/>
          </ac:spMkLst>
        </pc:spChg>
        <pc:spChg chg="del">
          <ac:chgData name="Esenwein Benjamin (inf20074)" userId="7720cf97-c6ae-4bac-a435-f995da81a4ba" providerId="ADAL" clId="{66BD89BB-1F64-4C31-8A39-7CD03BA7EE7C}" dt="2021-11-10T15:28:31.521" v="6156" actId="478"/>
          <ac:spMkLst>
            <pc:docMk/>
            <pc:sldMk cId="1524211221" sldId="271"/>
            <ac:spMk id="11" creationId="{0BE4B811-E571-4A24-840B-9C321B8128B4}"/>
          </ac:spMkLst>
        </pc:spChg>
      </pc:sldChg>
      <pc:sldChg chg="addSp delSp modSp add mod modTransition modShow">
        <pc:chgData name="Esenwein Benjamin (inf20074)" userId="7720cf97-c6ae-4bac-a435-f995da81a4ba" providerId="ADAL" clId="{66BD89BB-1F64-4C31-8A39-7CD03BA7EE7C}" dt="2021-11-10T16:54:36.500" v="6638" actId="1076"/>
        <pc:sldMkLst>
          <pc:docMk/>
          <pc:sldMk cId="4239830214" sldId="271"/>
        </pc:sldMkLst>
        <pc:spChg chg="del">
          <ac:chgData name="Esenwein Benjamin (inf20074)" userId="7720cf97-c6ae-4bac-a435-f995da81a4ba" providerId="ADAL" clId="{66BD89BB-1F64-4C31-8A39-7CD03BA7EE7C}" dt="2021-11-10T15:33:54.616" v="6212" actId="26606"/>
          <ac:spMkLst>
            <pc:docMk/>
            <pc:sldMk cId="4239830214" sldId="271"/>
            <ac:spMk id="3" creationId="{6EE3DC0E-32E8-4B73-85C4-C4DF34D00479}"/>
          </ac:spMkLst>
        </pc:spChg>
        <pc:spChg chg="add mod">
          <ac:chgData name="Esenwein Benjamin (inf20074)" userId="7720cf97-c6ae-4bac-a435-f995da81a4ba" providerId="ADAL" clId="{66BD89BB-1F64-4C31-8A39-7CD03BA7EE7C}" dt="2021-11-10T15:41:39.986" v="6303" actId="790"/>
          <ac:spMkLst>
            <pc:docMk/>
            <pc:sldMk cId="4239830214" sldId="271"/>
            <ac:spMk id="4" creationId="{715BBC7D-9FBF-4837-A895-6981C3B9692B}"/>
          </ac:spMkLst>
        </pc:spChg>
        <pc:spChg chg="add mod">
          <ac:chgData name="Esenwein Benjamin (inf20074)" userId="7720cf97-c6ae-4bac-a435-f995da81a4ba" providerId="ADAL" clId="{66BD89BB-1F64-4C31-8A39-7CD03BA7EE7C}" dt="2021-11-10T16:37:59.289" v="6598" actId="1582"/>
          <ac:spMkLst>
            <pc:docMk/>
            <pc:sldMk cId="4239830214" sldId="271"/>
            <ac:spMk id="9" creationId="{8D690BA4-A659-42B1-8FD6-E6020B72838E}"/>
          </ac:spMkLst>
        </pc:spChg>
        <pc:spChg chg="add mod">
          <ac:chgData name="Esenwein Benjamin (inf20074)" userId="7720cf97-c6ae-4bac-a435-f995da81a4ba" providerId="ADAL" clId="{66BD89BB-1F64-4C31-8A39-7CD03BA7EE7C}" dt="2021-11-10T16:31:05.773" v="6575"/>
          <ac:spMkLst>
            <pc:docMk/>
            <pc:sldMk cId="4239830214" sldId="271"/>
            <ac:spMk id="11" creationId="{F5164AF3-C6B2-4BEF-B378-BD3DA4E9ED17}"/>
          </ac:spMkLst>
        </pc:spChg>
        <pc:spChg chg="mod">
          <ac:chgData name="Esenwein Benjamin (inf20074)" userId="7720cf97-c6ae-4bac-a435-f995da81a4ba" providerId="ADAL" clId="{66BD89BB-1F64-4C31-8A39-7CD03BA7EE7C}" dt="2021-11-10T16:54:36.500" v="6638" actId="1076"/>
          <ac:spMkLst>
            <pc:docMk/>
            <pc:sldMk cId="4239830214" sldId="271"/>
            <ac:spMk id="15" creationId="{6C5E2977-923D-465F-B12A-725EC970800C}"/>
          </ac:spMkLst>
        </pc:spChg>
        <pc:spChg chg="mod">
          <ac:chgData name="Esenwein Benjamin (inf20074)" userId="7720cf97-c6ae-4bac-a435-f995da81a4ba" providerId="ADAL" clId="{66BD89BB-1F64-4C31-8A39-7CD03BA7EE7C}" dt="2021-11-10T16:54:31.154" v="6637" actId="1076"/>
          <ac:spMkLst>
            <pc:docMk/>
            <pc:sldMk cId="4239830214" sldId="271"/>
            <ac:spMk id="16" creationId="{33FFEEB0-D889-4A73-B5AC-08DA523D1CC0}"/>
          </ac:spMkLst>
        </pc:spChg>
        <pc:spChg chg="mod">
          <ac:chgData name="Esenwein Benjamin (inf20074)" userId="7720cf97-c6ae-4bac-a435-f995da81a4ba" providerId="ADAL" clId="{66BD89BB-1F64-4C31-8A39-7CD03BA7EE7C}" dt="2021-11-10T16:54:24.224" v="6636" actId="1076"/>
          <ac:spMkLst>
            <pc:docMk/>
            <pc:sldMk cId="4239830214" sldId="271"/>
            <ac:spMk id="17" creationId="{C50C0AC1-851B-433F-B965-6C77E7F63904}"/>
          </ac:spMkLst>
        </pc:spChg>
        <pc:spChg chg="mod">
          <ac:chgData name="Esenwein Benjamin (inf20074)" userId="7720cf97-c6ae-4bac-a435-f995da81a4ba" providerId="ADAL" clId="{66BD89BB-1F64-4C31-8A39-7CD03BA7EE7C}" dt="2021-11-10T16:54:18.233" v="6635" actId="1076"/>
          <ac:spMkLst>
            <pc:docMk/>
            <pc:sldMk cId="4239830214" sldId="271"/>
            <ac:spMk id="18" creationId="{EBC11378-34FA-4165-825A-AD6ADF1E4845}"/>
          </ac:spMkLst>
        </pc:spChg>
        <pc:graphicFrameChg chg="add mod">
          <ac:chgData name="Esenwein Benjamin (inf20074)" userId="7720cf97-c6ae-4bac-a435-f995da81a4ba" providerId="ADAL" clId="{66BD89BB-1F64-4C31-8A39-7CD03BA7EE7C}" dt="2021-11-10T15:42:24.367" v="6306" actId="2085"/>
          <ac:graphicFrameMkLst>
            <pc:docMk/>
            <pc:sldMk cId="4239830214" sldId="271"/>
            <ac:graphicFrameMk id="7" creationId="{8F3C9722-F46A-4C89-8618-92AE70556025}"/>
          </ac:graphicFrameMkLst>
        </pc:graphicFrameChg>
        <pc:cxnChg chg="add mod">
          <ac:chgData name="Esenwein Benjamin (inf20074)" userId="7720cf97-c6ae-4bac-a435-f995da81a4ba" providerId="ADAL" clId="{66BD89BB-1F64-4C31-8A39-7CD03BA7EE7C}" dt="2021-11-10T15:40:43.361" v="6295"/>
          <ac:cxnSpMkLst>
            <pc:docMk/>
            <pc:sldMk cId="4239830214" sldId="271"/>
            <ac:cxnSpMk id="8" creationId="{7102F055-FF8F-496E-BC9C-43153FE543F3}"/>
          </ac:cxnSpMkLst>
        </pc:cxnChg>
        <pc:cxnChg chg="add del mod">
          <ac:chgData name="Esenwein Benjamin (inf20074)" userId="7720cf97-c6ae-4bac-a435-f995da81a4ba" providerId="ADAL" clId="{66BD89BB-1F64-4C31-8A39-7CD03BA7EE7C}" dt="2021-11-10T16:20:32.917" v="6530" actId="478"/>
          <ac:cxnSpMkLst>
            <pc:docMk/>
            <pc:sldMk cId="4239830214" sldId="271"/>
            <ac:cxnSpMk id="10" creationId="{45301344-AB3B-470B-A88F-807C861E712D}"/>
          </ac:cxnSpMkLst>
        </pc:cxnChg>
      </pc:sldChg>
      <pc:sldChg chg="addSp delSp modSp add mod modTransition">
        <pc:chgData name="Esenwein Benjamin (inf20074)" userId="7720cf97-c6ae-4bac-a435-f995da81a4ba" providerId="ADAL" clId="{66BD89BB-1F64-4C31-8A39-7CD03BA7EE7C}" dt="2021-11-10T16:56:49.969" v="6643" actId="1076"/>
        <pc:sldMkLst>
          <pc:docMk/>
          <pc:sldMk cId="1256033996" sldId="272"/>
        </pc:sldMkLst>
        <pc:spChg chg="add mod">
          <ac:chgData name="Esenwein Benjamin (inf20074)" userId="7720cf97-c6ae-4bac-a435-f995da81a4ba" providerId="ADAL" clId="{66BD89BB-1F64-4C31-8A39-7CD03BA7EE7C}" dt="2021-11-10T16:56:49.969" v="6643" actId="1076"/>
          <ac:spMkLst>
            <pc:docMk/>
            <pc:sldMk cId="1256033996" sldId="272"/>
            <ac:spMk id="7" creationId="{AA5EE8F0-FC60-4D7F-86F3-7A49C737DDED}"/>
          </ac:spMkLst>
        </pc:spChg>
        <pc:spChg chg="add mod">
          <ac:chgData name="Esenwein Benjamin (inf20074)" userId="7720cf97-c6ae-4bac-a435-f995da81a4ba" providerId="ADAL" clId="{66BD89BB-1F64-4C31-8A39-7CD03BA7EE7C}" dt="2021-11-10T16:56:49.969" v="6643" actId="1076"/>
          <ac:spMkLst>
            <pc:docMk/>
            <pc:sldMk cId="1256033996" sldId="272"/>
            <ac:spMk id="10" creationId="{E69DD1C9-2B33-4DCC-B4D3-77F14063339E}"/>
          </ac:spMkLst>
        </pc:spChg>
        <pc:spChg chg="mod">
          <ac:chgData name="Esenwein Benjamin (inf20074)" userId="7720cf97-c6ae-4bac-a435-f995da81a4ba" providerId="ADAL" clId="{66BD89BB-1F64-4C31-8A39-7CD03BA7EE7C}" dt="2021-11-10T16:56:49.969" v="6643" actId="1076"/>
          <ac:spMkLst>
            <pc:docMk/>
            <pc:sldMk cId="1256033996" sldId="272"/>
            <ac:spMk id="11" creationId="{786167EF-794B-41F1-B090-CCD6CD4EA0F0}"/>
          </ac:spMkLst>
        </pc:spChg>
        <pc:spChg chg="mod">
          <ac:chgData name="Esenwein Benjamin (inf20074)" userId="7720cf97-c6ae-4bac-a435-f995da81a4ba" providerId="ADAL" clId="{66BD89BB-1F64-4C31-8A39-7CD03BA7EE7C}" dt="2021-11-10T16:56:49.969" v="6643" actId="1076"/>
          <ac:spMkLst>
            <pc:docMk/>
            <pc:sldMk cId="1256033996" sldId="272"/>
            <ac:spMk id="12" creationId="{4881C562-1A3C-44F7-A83C-4A8A676C8599}"/>
          </ac:spMkLst>
        </pc:spChg>
        <pc:spChg chg="mod">
          <ac:chgData name="Esenwein Benjamin (inf20074)" userId="7720cf97-c6ae-4bac-a435-f995da81a4ba" providerId="ADAL" clId="{66BD89BB-1F64-4C31-8A39-7CD03BA7EE7C}" dt="2021-11-10T16:56:49.969" v="6643" actId="1076"/>
          <ac:spMkLst>
            <pc:docMk/>
            <pc:sldMk cId="1256033996" sldId="272"/>
            <ac:spMk id="13" creationId="{5EB17F7C-757F-444B-A280-3E5862DE5F37}"/>
          </ac:spMkLst>
        </pc:spChg>
        <pc:spChg chg="mod">
          <ac:chgData name="Esenwein Benjamin (inf20074)" userId="7720cf97-c6ae-4bac-a435-f995da81a4ba" providerId="ADAL" clId="{66BD89BB-1F64-4C31-8A39-7CD03BA7EE7C}" dt="2021-11-10T16:56:49.969" v="6643" actId="1076"/>
          <ac:spMkLst>
            <pc:docMk/>
            <pc:sldMk cId="1256033996" sldId="272"/>
            <ac:spMk id="14" creationId="{2C2C7C17-2BB7-45AA-849B-7D2A3E4A0427}"/>
          </ac:spMkLst>
        </pc:spChg>
        <pc:spChg chg="mod">
          <ac:chgData name="Esenwein Benjamin (inf20074)" userId="7720cf97-c6ae-4bac-a435-f995da81a4ba" providerId="ADAL" clId="{66BD89BB-1F64-4C31-8A39-7CD03BA7EE7C}" dt="2021-11-10T16:56:49.969" v="6643" actId="1076"/>
          <ac:spMkLst>
            <pc:docMk/>
            <pc:sldMk cId="1256033996" sldId="272"/>
            <ac:spMk id="15" creationId="{165DE5BB-789A-49E6-8F90-552EA8E9D22C}"/>
          </ac:spMkLst>
        </pc:spChg>
        <pc:graphicFrameChg chg="mod">
          <ac:chgData name="Esenwein Benjamin (inf20074)" userId="7720cf97-c6ae-4bac-a435-f995da81a4ba" providerId="ADAL" clId="{66BD89BB-1F64-4C31-8A39-7CD03BA7EE7C}" dt="2021-11-10T15:55:28.820" v="6375"/>
          <ac:graphicFrameMkLst>
            <pc:docMk/>
            <pc:sldMk cId="1256033996" sldId="272"/>
            <ac:graphicFrameMk id="9" creationId="{60A33CBF-DE16-4C1D-BF35-F06D1970B5CF}"/>
          </ac:graphicFrameMkLst>
        </pc:graphicFrameChg>
        <pc:cxnChg chg="add del mod">
          <ac:chgData name="Esenwein Benjamin (inf20074)" userId="7720cf97-c6ae-4bac-a435-f995da81a4ba" providerId="ADAL" clId="{66BD89BB-1F64-4C31-8A39-7CD03BA7EE7C}" dt="2021-11-10T16:20:26.212" v="6527" actId="478"/>
          <ac:cxnSpMkLst>
            <pc:docMk/>
            <pc:sldMk cId="1256033996" sldId="272"/>
            <ac:cxnSpMk id="8" creationId="{337447E2-F946-4726-AFFA-F53E5BD69BC2}"/>
          </ac:cxnSpMkLst>
        </pc:cxnChg>
      </pc:sldChg>
      <pc:sldChg chg="add del">
        <pc:chgData name="Esenwein Benjamin (inf20074)" userId="7720cf97-c6ae-4bac-a435-f995da81a4ba" providerId="ADAL" clId="{66BD89BB-1F64-4C31-8A39-7CD03BA7EE7C}" dt="2021-11-10T15:40:30.200" v="6293" actId="2696"/>
        <pc:sldMkLst>
          <pc:docMk/>
          <pc:sldMk cId="3107000390" sldId="272"/>
        </pc:sldMkLst>
      </pc:sldChg>
      <pc:sldChg chg="modSp add del mod">
        <pc:chgData name="Esenwein Benjamin (inf20074)" userId="7720cf97-c6ae-4bac-a435-f995da81a4ba" providerId="ADAL" clId="{66BD89BB-1F64-4C31-8A39-7CD03BA7EE7C}" dt="2021-11-10T15:52:39.005" v="6365" actId="2696"/>
        <pc:sldMkLst>
          <pc:docMk/>
          <pc:sldMk cId="3508791801" sldId="272"/>
        </pc:sldMkLst>
        <pc:graphicFrameChg chg="mod">
          <ac:chgData name="Esenwein Benjamin (inf20074)" userId="7720cf97-c6ae-4bac-a435-f995da81a4ba" providerId="ADAL" clId="{66BD89BB-1F64-4C31-8A39-7CD03BA7EE7C}" dt="2021-11-10T15:51:36.602" v="6364" actId="404"/>
          <ac:graphicFrameMkLst>
            <pc:docMk/>
            <pc:sldMk cId="3508791801" sldId="272"/>
            <ac:graphicFrameMk id="10" creationId="{9FB93DCE-8C55-4EAB-8730-8EC83B7A794C}"/>
          </ac:graphicFrameMkLst>
        </pc:graphicFrameChg>
      </pc:sldChg>
      <pc:sldChg chg="addSp delSp modSp mod">
        <pc:chgData name="Esenwein Benjamin (inf20074)" userId="7720cf97-c6ae-4bac-a435-f995da81a4ba" providerId="ADAL" clId="{66BD89BB-1F64-4C31-8A39-7CD03BA7EE7C}" dt="2021-11-11T16:52:06.716" v="6654" actId="113"/>
        <pc:sldMkLst>
          <pc:docMk/>
          <pc:sldMk cId="2321171521" sldId="273"/>
        </pc:sldMkLst>
        <pc:spChg chg="mod">
          <ac:chgData name="Esenwein Benjamin (inf20074)" userId="7720cf97-c6ae-4bac-a435-f995da81a4ba" providerId="ADAL" clId="{66BD89BB-1F64-4C31-8A39-7CD03BA7EE7C}" dt="2021-11-11T16:52:06.716" v="6654" actId="113"/>
          <ac:spMkLst>
            <pc:docMk/>
            <pc:sldMk cId="2321171521" sldId="273"/>
            <ac:spMk id="23" creationId="{1BB51F13-25F7-4E04-AECF-AC39A158E874}"/>
          </ac:spMkLst>
        </pc:spChg>
        <pc:spChg chg="add mod">
          <ac:chgData name="Esenwein Benjamin (inf20074)" userId="7720cf97-c6ae-4bac-a435-f995da81a4ba" providerId="ADAL" clId="{66BD89BB-1F64-4C31-8A39-7CD03BA7EE7C}" dt="2021-11-10T16:57:03.967" v="6645" actId="1076"/>
          <ac:spMkLst>
            <pc:docMk/>
            <pc:sldMk cId="2321171521" sldId="273"/>
            <ac:spMk id="28" creationId="{8F02DE3A-7630-45A1-AA53-B3F96052A8C4}"/>
          </ac:spMkLst>
        </pc:spChg>
        <pc:spChg chg="add mod">
          <ac:chgData name="Esenwein Benjamin (inf20074)" userId="7720cf97-c6ae-4bac-a435-f995da81a4ba" providerId="ADAL" clId="{66BD89BB-1F64-4C31-8A39-7CD03BA7EE7C}" dt="2021-11-10T16:57:03.967" v="6645" actId="1076"/>
          <ac:spMkLst>
            <pc:docMk/>
            <pc:sldMk cId="2321171521" sldId="273"/>
            <ac:spMk id="30" creationId="{DBE68B4A-A9D1-4E0A-A22A-AE958825147D}"/>
          </ac:spMkLst>
        </pc:spChg>
        <pc:spChg chg="mod">
          <ac:chgData name="Esenwein Benjamin (inf20074)" userId="7720cf97-c6ae-4bac-a435-f995da81a4ba" providerId="ADAL" clId="{66BD89BB-1F64-4C31-8A39-7CD03BA7EE7C}" dt="2021-11-10T16:57:03.967" v="6645" actId="1076"/>
          <ac:spMkLst>
            <pc:docMk/>
            <pc:sldMk cId="2321171521" sldId="273"/>
            <ac:spMk id="31" creationId="{3F4A46D4-675F-4FA3-A15E-340C6B6519AB}"/>
          </ac:spMkLst>
        </pc:spChg>
        <pc:spChg chg="mod">
          <ac:chgData name="Esenwein Benjamin (inf20074)" userId="7720cf97-c6ae-4bac-a435-f995da81a4ba" providerId="ADAL" clId="{66BD89BB-1F64-4C31-8A39-7CD03BA7EE7C}" dt="2021-11-10T16:57:03.967" v="6645" actId="1076"/>
          <ac:spMkLst>
            <pc:docMk/>
            <pc:sldMk cId="2321171521" sldId="273"/>
            <ac:spMk id="32" creationId="{7737097B-5D95-4F57-B602-C1B2B0EF19C8}"/>
          </ac:spMkLst>
        </pc:spChg>
        <pc:spChg chg="mod">
          <ac:chgData name="Esenwein Benjamin (inf20074)" userId="7720cf97-c6ae-4bac-a435-f995da81a4ba" providerId="ADAL" clId="{66BD89BB-1F64-4C31-8A39-7CD03BA7EE7C}" dt="2021-11-10T16:57:03.967" v="6645" actId="1076"/>
          <ac:spMkLst>
            <pc:docMk/>
            <pc:sldMk cId="2321171521" sldId="273"/>
            <ac:spMk id="33" creationId="{12954FAD-D7FA-41A7-BF61-2E34BCA604C8}"/>
          </ac:spMkLst>
        </pc:spChg>
        <pc:spChg chg="mod">
          <ac:chgData name="Esenwein Benjamin (inf20074)" userId="7720cf97-c6ae-4bac-a435-f995da81a4ba" providerId="ADAL" clId="{66BD89BB-1F64-4C31-8A39-7CD03BA7EE7C}" dt="2021-11-10T16:57:03.967" v="6645" actId="1076"/>
          <ac:spMkLst>
            <pc:docMk/>
            <pc:sldMk cId="2321171521" sldId="273"/>
            <ac:spMk id="34" creationId="{7E9B58ED-3FC8-41C6-A541-CD436E8EAB9E}"/>
          </ac:spMkLst>
        </pc:spChg>
        <pc:cxnChg chg="add del mod">
          <ac:chgData name="Esenwein Benjamin (inf20074)" userId="7720cf97-c6ae-4bac-a435-f995da81a4ba" providerId="ADAL" clId="{66BD89BB-1F64-4C31-8A39-7CD03BA7EE7C}" dt="2021-11-10T16:20:23.682" v="6526" actId="478"/>
          <ac:cxnSpMkLst>
            <pc:docMk/>
            <pc:sldMk cId="2321171521" sldId="273"/>
            <ac:cxnSpMk id="29" creationId="{BA3BD8AF-66AC-49EF-A8BF-4E5707C49113}"/>
          </ac:cxnSpMkLst>
        </pc:cxnChg>
      </pc:sldChg>
      <pc:sldMasterChg chg="modTransition modSldLayout">
        <pc:chgData name="Esenwein Benjamin (inf20074)" userId="7720cf97-c6ae-4bac-a435-f995da81a4ba" providerId="ADAL" clId="{66BD89BB-1F64-4C31-8A39-7CD03BA7EE7C}" dt="2021-11-08T16:45:22.750" v="1988"/>
        <pc:sldMasterMkLst>
          <pc:docMk/>
          <pc:sldMasterMk cId="4145530830" sldId="2147483648"/>
        </pc:sldMasterMkLst>
        <pc:sldLayoutChg chg="modTransition">
          <pc:chgData name="Esenwein Benjamin (inf20074)" userId="7720cf97-c6ae-4bac-a435-f995da81a4ba" providerId="ADAL" clId="{66BD89BB-1F64-4C31-8A39-7CD03BA7EE7C}" dt="2021-11-08T16:45:22.750" v="1988"/>
          <pc:sldLayoutMkLst>
            <pc:docMk/>
            <pc:sldMasterMk cId="4145530830" sldId="2147483648"/>
            <pc:sldLayoutMk cId="1523920087" sldId="2147483649"/>
          </pc:sldLayoutMkLst>
        </pc:sldLayoutChg>
        <pc:sldLayoutChg chg="modTransition">
          <pc:chgData name="Esenwein Benjamin (inf20074)" userId="7720cf97-c6ae-4bac-a435-f995da81a4ba" providerId="ADAL" clId="{66BD89BB-1F64-4C31-8A39-7CD03BA7EE7C}" dt="2021-11-08T16:45:22.750" v="1988"/>
          <pc:sldLayoutMkLst>
            <pc:docMk/>
            <pc:sldMasterMk cId="4145530830" sldId="2147483648"/>
            <pc:sldLayoutMk cId="3688355300" sldId="2147483650"/>
          </pc:sldLayoutMkLst>
        </pc:sldLayoutChg>
        <pc:sldLayoutChg chg="modTransition">
          <pc:chgData name="Esenwein Benjamin (inf20074)" userId="7720cf97-c6ae-4bac-a435-f995da81a4ba" providerId="ADAL" clId="{66BD89BB-1F64-4C31-8A39-7CD03BA7EE7C}" dt="2021-11-08T16:45:22.750" v="1988"/>
          <pc:sldLayoutMkLst>
            <pc:docMk/>
            <pc:sldMasterMk cId="4145530830" sldId="2147483648"/>
            <pc:sldLayoutMk cId="213148764" sldId="2147483651"/>
          </pc:sldLayoutMkLst>
        </pc:sldLayoutChg>
        <pc:sldLayoutChg chg="modTransition">
          <pc:chgData name="Esenwein Benjamin (inf20074)" userId="7720cf97-c6ae-4bac-a435-f995da81a4ba" providerId="ADAL" clId="{66BD89BB-1F64-4C31-8A39-7CD03BA7EE7C}" dt="2021-11-08T16:45:22.750" v="1988"/>
          <pc:sldLayoutMkLst>
            <pc:docMk/>
            <pc:sldMasterMk cId="4145530830" sldId="2147483648"/>
            <pc:sldLayoutMk cId="2218366721" sldId="2147483652"/>
          </pc:sldLayoutMkLst>
        </pc:sldLayoutChg>
        <pc:sldLayoutChg chg="modTransition">
          <pc:chgData name="Esenwein Benjamin (inf20074)" userId="7720cf97-c6ae-4bac-a435-f995da81a4ba" providerId="ADAL" clId="{66BD89BB-1F64-4C31-8A39-7CD03BA7EE7C}" dt="2021-11-08T16:45:22.750" v="1988"/>
          <pc:sldLayoutMkLst>
            <pc:docMk/>
            <pc:sldMasterMk cId="4145530830" sldId="2147483648"/>
            <pc:sldLayoutMk cId="1831998497" sldId="2147483653"/>
          </pc:sldLayoutMkLst>
        </pc:sldLayoutChg>
        <pc:sldLayoutChg chg="modTransition">
          <pc:chgData name="Esenwein Benjamin (inf20074)" userId="7720cf97-c6ae-4bac-a435-f995da81a4ba" providerId="ADAL" clId="{66BD89BB-1F64-4C31-8A39-7CD03BA7EE7C}" dt="2021-11-08T16:45:22.750" v="1988"/>
          <pc:sldLayoutMkLst>
            <pc:docMk/>
            <pc:sldMasterMk cId="4145530830" sldId="2147483648"/>
            <pc:sldLayoutMk cId="2833997531" sldId="2147483654"/>
          </pc:sldLayoutMkLst>
        </pc:sldLayoutChg>
        <pc:sldLayoutChg chg="modTransition">
          <pc:chgData name="Esenwein Benjamin (inf20074)" userId="7720cf97-c6ae-4bac-a435-f995da81a4ba" providerId="ADAL" clId="{66BD89BB-1F64-4C31-8A39-7CD03BA7EE7C}" dt="2021-11-08T16:45:22.750" v="1988"/>
          <pc:sldLayoutMkLst>
            <pc:docMk/>
            <pc:sldMasterMk cId="4145530830" sldId="2147483648"/>
            <pc:sldLayoutMk cId="2733043906" sldId="2147483655"/>
          </pc:sldLayoutMkLst>
        </pc:sldLayoutChg>
        <pc:sldLayoutChg chg="modTransition">
          <pc:chgData name="Esenwein Benjamin (inf20074)" userId="7720cf97-c6ae-4bac-a435-f995da81a4ba" providerId="ADAL" clId="{66BD89BB-1F64-4C31-8A39-7CD03BA7EE7C}" dt="2021-11-08T16:45:22.750" v="1988"/>
          <pc:sldLayoutMkLst>
            <pc:docMk/>
            <pc:sldMasterMk cId="4145530830" sldId="2147483648"/>
            <pc:sldLayoutMk cId="226675919" sldId="2147483656"/>
          </pc:sldLayoutMkLst>
        </pc:sldLayoutChg>
        <pc:sldLayoutChg chg="modTransition">
          <pc:chgData name="Esenwein Benjamin (inf20074)" userId="7720cf97-c6ae-4bac-a435-f995da81a4ba" providerId="ADAL" clId="{66BD89BB-1F64-4C31-8A39-7CD03BA7EE7C}" dt="2021-11-08T16:45:22.750" v="1988"/>
          <pc:sldLayoutMkLst>
            <pc:docMk/>
            <pc:sldMasterMk cId="4145530830" sldId="2147483648"/>
            <pc:sldLayoutMk cId="1216304292" sldId="2147483657"/>
          </pc:sldLayoutMkLst>
        </pc:sldLayoutChg>
        <pc:sldLayoutChg chg="modTransition">
          <pc:chgData name="Esenwein Benjamin (inf20074)" userId="7720cf97-c6ae-4bac-a435-f995da81a4ba" providerId="ADAL" clId="{66BD89BB-1F64-4C31-8A39-7CD03BA7EE7C}" dt="2021-11-08T16:45:22.750" v="1988"/>
          <pc:sldLayoutMkLst>
            <pc:docMk/>
            <pc:sldMasterMk cId="4145530830" sldId="2147483648"/>
            <pc:sldLayoutMk cId="2320620289" sldId="2147483658"/>
          </pc:sldLayoutMkLst>
        </pc:sldLayoutChg>
        <pc:sldLayoutChg chg="modTransition">
          <pc:chgData name="Esenwein Benjamin (inf20074)" userId="7720cf97-c6ae-4bac-a435-f995da81a4ba" providerId="ADAL" clId="{66BD89BB-1F64-4C31-8A39-7CD03BA7EE7C}" dt="2021-11-08T16:45:22.750" v="1988"/>
          <pc:sldLayoutMkLst>
            <pc:docMk/>
            <pc:sldMasterMk cId="4145530830" sldId="2147483648"/>
            <pc:sldLayoutMk cId="4021944686" sldId="2147483659"/>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A1CE79-3D54-4514-8207-2BCA3208076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345E602-3E93-4EFC-A48B-D7AA557D756B}">
      <dgm:prSet/>
      <dgm:spPr/>
      <dgm:t>
        <a:bodyPr/>
        <a:lstStyle/>
        <a:p>
          <a:pPr>
            <a:lnSpc>
              <a:spcPct val="100000"/>
            </a:lnSpc>
          </a:pPr>
          <a:r>
            <a:rPr lang="de-DE"/>
            <a:t>Ziel: Websocket Support für lwIP implementieren</a:t>
          </a:r>
          <a:endParaRPr lang="en-US"/>
        </a:p>
      </dgm:t>
    </dgm:pt>
    <dgm:pt modelId="{FF094A77-41DB-4DA1-9F58-28502394A09A}" type="parTrans" cxnId="{9F7C9854-0343-4C78-A769-F1AB870FDEC4}">
      <dgm:prSet/>
      <dgm:spPr/>
      <dgm:t>
        <a:bodyPr/>
        <a:lstStyle/>
        <a:p>
          <a:endParaRPr lang="en-US"/>
        </a:p>
      </dgm:t>
    </dgm:pt>
    <dgm:pt modelId="{477AC8D8-EDDE-453C-9FD4-564C35336F2B}" type="sibTrans" cxnId="{9F7C9854-0343-4C78-A769-F1AB870FDEC4}">
      <dgm:prSet/>
      <dgm:spPr/>
      <dgm:t>
        <a:bodyPr/>
        <a:lstStyle/>
        <a:p>
          <a:endParaRPr lang="en-US"/>
        </a:p>
      </dgm:t>
    </dgm:pt>
    <dgm:pt modelId="{904B2119-D472-4006-8959-F141420487F6}">
      <dgm:prSet/>
      <dgm:spPr/>
      <dgm:t>
        <a:bodyPr/>
        <a:lstStyle/>
        <a:p>
          <a:pPr>
            <a:lnSpc>
              <a:spcPct val="100000"/>
            </a:lnSpc>
          </a:pPr>
          <a:r>
            <a:rPr lang="de-DE" noProof="0"/>
            <a:t>Aufgabe: Mängel des vorhandenen Patch #9525 beheben</a:t>
          </a:r>
        </a:p>
      </dgm:t>
    </dgm:pt>
    <dgm:pt modelId="{D3EE2DA9-67F5-4512-ACD6-EBD2D19D90C7}" type="parTrans" cxnId="{2524E63C-3977-46D7-B253-E9FD4DB3B57A}">
      <dgm:prSet/>
      <dgm:spPr/>
      <dgm:t>
        <a:bodyPr/>
        <a:lstStyle/>
        <a:p>
          <a:endParaRPr lang="en-US"/>
        </a:p>
      </dgm:t>
    </dgm:pt>
    <dgm:pt modelId="{22915B5F-AB8F-49DD-9142-D46A5420F6B8}" type="sibTrans" cxnId="{2524E63C-3977-46D7-B253-E9FD4DB3B57A}">
      <dgm:prSet/>
      <dgm:spPr/>
      <dgm:t>
        <a:bodyPr/>
        <a:lstStyle/>
        <a:p>
          <a:endParaRPr lang="en-US"/>
        </a:p>
      </dgm:t>
    </dgm:pt>
    <dgm:pt modelId="{9B179B06-F6B9-4E92-9BA6-8C3364CC9537}">
      <dgm:prSet/>
      <dgm:spPr/>
      <dgm:t>
        <a:bodyPr/>
        <a:lstStyle/>
        <a:p>
          <a:pPr>
            <a:lnSpc>
              <a:spcPct val="100000"/>
            </a:lnSpc>
          </a:pPr>
          <a:r>
            <a:rPr lang="en-US"/>
            <a:t>Use Case:</a:t>
          </a:r>
        </a:p>
      </dgm:t>
    </dgm:pt>
    <dgm:pt modelId="{C5B991DF-455D-4360-8452-62D591B0EEFE}" type="parTrans" cxnId="{8D477964-E764-4B90-B7B7-328B0F0F463E}">
      <dgm:prSet/>
      <dgm:spPr/>
      <dgm:t>
        <a:bodyPr/>
        <a:lstStyle/>
        <a:p>
          <a:endParaRPr lang="en-US"/>
        </a:p>
      </dgm:t>
    </dgm:pt>
    <dgm:pt modelId="{49EF3F3A-E983-4ABE-A856-8D3E7032F1FD}" type="sibTrans" cxnId="{8D477964-E764-4B90-B7B7-328B0F0F463E}">
      <dgm:prSet/>
      <dgm:spPr/>
      <dgm:t>
        <a:bodyPr/>
        <a:lstStyle/>
        <a:p>
          <a:endParaRPr lang="en-US"/>
        </a:p>
      </dgm:t>
    </dgm:pt>
    <dgm:pt modelId="{B0F94225-18EB-4C88-88E8-E4C48ED00F23}">
      <dgm:prSet/>
      <dgm:spPr/>
      <dgm:t>
        <a:bodyPr/>
        <a:lstStyle/>
        <a:p>
          <a:pPr>
            <a:lnSpc>
              <a:spcPct val="100000"/>
            </a:lnSpc>
          </a:pPr>
          <a:endParaRPr lang="en-US"/>
        </a:p>
      </dgm:t>
    </dgm:pt>
    <dgm:pt modelId="{2D3899C1-0C99-45FF-9CAC-17450D935722}" type="parTrans" cxnId="{313EF38D-E178-4F8F-8CC0-807991C1FCCF}">
      <dgm:prSet/>
      <dgm:spPr/>
      <dgm:t>
        <a:bodyPr/>
        <a:lstStyle/>
        <a:p>
          <a:endParaRPr lang="en-US"/>
        </a:p>
      </dgm:t>
    </dgm:pt>
    <dgm:pt modelId="{8BFEC0AF-D63F-4A24-A164-2A7780AA18FA}" type="sibTrans" cxnId="{313EF38D-E178-4F8F-8CC0-807991C1FCCF}">
      <dgm:prSet/>
      <dgm:spPr/>
      <dgm:t>
        <a:bodyPr/>
        <a:lstStyle/>
        <a:p>
          <a:endParaRPr lang="en-US"/>
        </a:p>
      </dgm:t>
    </dgm:pt>
    <dgm:pt modelId="{31E87F02-B307-4CE2-9382-5CBE9FE19873}" type="pres">
      <dgm:prSet presAssocID="{98A1CE79-3D54-4514-8207-2BCA32080763}" presName="root" presStyleCnt="0">
        <dgm:presLayoutVars>
          <dgm:dir/>
          <dgm:resizeHandles val="exact"/>
        </dgm:presLayoutVars>
      </dgm:prSet>
      <dgm:spPr/>
    </dgm:pt>
    <dgm:pt modelId="{D6A7FD32-10C7-4B42-8DC8-1B0A4D33A9D6}" type="pres">
      <dgm:prSet presAssocID="{7345E602-3E93-4EFC-A48B-D7AA557D756B}" presName="compNode" presStyleCnt="0"/>
      <dgm:spPr/>
    </dgm:pt>
    <dgm:pt modelId="{796A8F14-81FE-42C7-AF03-2E8992709B90}" type="pres">
      <dgm:prSet presAssocID="{7345E602-3E93-4EFC-A48B-D7AA557D756B}" presName="bgRect" presStyleLbl="bgShp" presStyleIdx="0" presStyleCnt="3"/>
      <dgm:spPr>
        <a:noFill/>
        <a:ln w="19050">
          <a:solidFill>
            <a:srgbClr val="ED7D31"/>
          </a:solidFill>
        </a:ln>
      </dgm:spPr>
    </dgm:pt>
    <dgm:pt modelId="{53C16B1E-8C88-4B25-B208-047BBEFED221}" type="pres">
      <dgm:prSet presAssocID="{7345E602-3E93-4EFC-A48B-D7AA557D75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olltreffer"/>
        </a:ext>
      </dgm:extLst>
    </dgm:pt>
    <dgm:pt modelId="{08DDB22F-3EF4-4360-804D-738247A6EBBF}" type="pres">
      <dgm:prSet presAssocID="{7345E602-3E93-4EFC-A48B-D7AA557D756B}" presName="spaceRect" presStyleCnt="0"/>
      <dgm:spPr/>
    </dgm:pt>
    <dgm:pt modelId="{46293815-4E99-4397-B6CD-C0301F8224C9}" type="pres">
      <dgm:prSet presAssocID="{7345E602-3E93-4EFC-A48B-D7AA557D756B}" presName="parTx" presStyleLbl="revTx" presStyleIdx="0" presStyleCnt="4">
        <dgm:presLayoutVars>
          <dgm:chMax val="0"/>
          <dgm:chPref val="0"/>
        </dgm:presLayoutVars>
      </dgm:prSet>
      <dgm:spPr/>
    </dgm:pt>
    <dgm:pt modelId="{7D2C8592-3E87-43A3-AFDC-E7064E32901A}" type="pres">
      <dgm:prSet presAssocID="{477AC8D8-EDDE-453C-9FD4-564C35336F2B}" presName="sibTrans" presStyleCnt="0"/>
      <dgm:spPr/>
    </dgm:pt>
    <dgm:pt modelId="{82577B37-5ECF-4732-957E-822CBCDFAF67}" type="pres">
      <dgm:prSet presAssocID="{904B2119-D472-4006-8959-F141420487F6}" presName="compNode" presStyleCnt="0"/>
      <dgm:spPr/>
    </dgm:pt>
    <dgm:pt modelId="{6077C980-FFC7-4A44-BA20-CFC8A538DB3C}" type="pres">
      <dgm:prSet presAssocID="{904B2119-D472-4006-8959-F141420487F6}" presName="bgRect" presStyleLbl="bgShp" presStyleIdx="1" presStyleCnt="3"/>
      <dgm:spPr>
        <a:noFill/>
        <a:ln w="19050">
          <a:solidFill>
            <a:srgbClr val="ED7D31"/>
          </a:solidFill>
        </a:ln>
      </dgm:spPr>
    </dgm:pt>
    <dgm:pt modelId="{5C511E5E-B5FF-4B5D-8650-E050613603AB}" type="pres">
      <dgm:prSet presAssocID="{904B2119-D472-4006-8959-F141420487F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äkchen"/>
        </a:ext>
      </dgm:extLst>
    </dgm:pt>
    <dgm:pt modelId="{EC96794C-C893-4399-A8FF-AB810E1C6478}" type="pres">
      <dgm:prSet presAssocID="{904B2119-D472-4006-8959-F141420487F6}" presName="spaceRect" presStyleCnt="0"/>
      <dgm:spPr/>
    </dgm:pt>
    <dgm:pt modelId="{EA155DBE-0A55-4CD1-BB7D-D6E2FC810728}" type="pres">
      <dgm:prSet presAssocID="{904B2119-D472-4006-8959-F141420487F6}" presName="parTx" presStyleLbl="revTx" presStyleIdx="1" presStyleCnt="4">
        <dgm:presLayoutVars>
          <dgm:chMax val="0"/>
          <dgm:chPref val="0"/>
        </dgm:presLayoutVars>
      </dgm:prSet>
      <dgm:spPr/>
    </dgm:pt>
    <dgm:pt modelId="{EA138FAB-9058-4C33-A6BD-8483ED854E30}" type="pres">
      <dgm:prSet presAssocID="{22915B5F-AB8F-49DD-9142-D46A5420F6B8}" presName="sibTrans" presStyleCnt="0"/>
      <dgm:spPr/>
    </dgm:pt>
    <dgm:pt modelId="{333B96FD-19C2-401C-BB78-061EBF311FCE}" type="pres">
      <dgm:prSet presAssocID="{9B179B06-F6B9-4E92-9BA6-8C3364CC9537}" presName="compNode" presStyleCnt="0"/>
      <dgm:spPr/>
    </dgm:pt>
    <dgm:pt modelId="{36125C44-C253-4F5D-9CF0-88B2A5B4E3B1}" type="pres">
      <dgm:prSet presAssocID="{9B179B06-F6B9-4E92-9BA6-8C3364CC9537}" presName="bgRect" presStyleLbl="bgShp" presStyleIdx="2" presStyleCnt="3"/>
      <dgm:spPr>
        <a:noFill/>
        <a:ln w="19050">
          <a:solidFill>
            <a:srgbClr val="ED7D31"/>
          </a:solidFill>
        </a:ln>
      </dgm:spPr>
    </dgm:pt>
    <dgm:pt modelId="{A2AEACBA-5CE9-45FB-9E27-6C6E9C61BA3F}" type="pres">
      <dgm:prSet presAssocID="{9B179B06-F6B9-4E92-9BA6-8C3364CC95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zessor"/>
        </a:ext>
      </dgm:extLst>
    </dgm:pt>
    <dgm:pt modelId="{34680ADB-F79C-4721-BEDB-09D47BE74944}" type="pres">
      <dgm:prSet presAssocID="{9B179B06-F6B9-4E92-9BA6-8C3364CC9537}" presName="spaceRect" presStyleCnt="0"/>
      <dgm:spPr/>
    </dgm:pt>
    <dgm:pt modelId="{B7589B77-8D05-430A-B0BC-C26B8CFEFF48}" type="pres">
      <dgm:prSet presAssocID="{9B179B06-F6B9-4E92-9BA6-8C3364CC9537}" presName="parTx" presStyleLbl="revTx" presStyleIdx="2" presStyleCnt="4">
        <dgm:presLayoutVars>
          <dgm:chMax val="0"/>
          <dgm:chPref val="0"/>
        </dgm:presLayoutVars>
      </dgm:prSet>
      <dgm:spPr/>
    </dgm:pt>
    <dgm:pt modelId="{31E6E045-D203-4093-BE5F-BAAAA02ADA48}" type="pres">
      <dgm:prSet presAssocID="{9B179B06-F6B9-4E92-9BA6-8C3364CC9537}" presName="desTx" presStyleLbl="revTx" presStyleIdx="3" presStyleCnt="4">
        <dgm:presLayoutVars/>
      </dgm:prSet>
      <dgm:spPr/>
    </dgm:pt>
  </dgm:ptLst>
  <dgm:cxnLst>
    <dgm:cxn modelId="{DF59B01D-4BBA-41FF-A5FF-88BEA9F0D861}" type="presOf" srcId="{B0F94225-18EB-4C88-88E8-E4C48ED00F23}" destId="{31E6E045-D203-4093-BE5F-BAAAA02ADA48}" srcOrd="0" destOrd="0" presId="urn:microsoft.com/office/officeart/2018/2/layout/IconVerticalSolidList"/>
    <dgm:cxn modelId="{49BD3B37-4C3D-4EA2-AC67-3B78E9F1BD10}" type="presOf" srcId="{7345E602-3E93-4EFC-A48B-D7AA557D756B}" destId="{46293815-4E99-4397-B6CD-C0301F8224C9}" srcOrd="0" destOrd="0" presId="urn:microsoft.com/office/officeart/2018/2/layout/IconVerticalSolidList"/>
    <dgm:cxn modelId="{2524E63C-3977-46D7-B253-E9FD4DB3B57A}" srcId="{98A1CE79-3D54-4514-8207-2BCA32080763}" destId="{904B2119-D472-4006-8959-F141420487F6}" srcOrd="1" destOrd="0" parTransId="{D3EE2DA9-67F5-4512-ACD6-EBD2D19D90C7}" sibTransId="{22915B5F-AB8F-49DD-9142-D46A5420F6B8}"/>
    <dgm:cxn modelId="{0AB6C140-5168-49DF-989B-8B23617DB87A}" type="presOf" srcId="{904B2119-D472-4006-8959-F141420487F6}" destId="{EA155DBE-0A55-4CD1-BB7D-D6E2FC810728}" srcOrd="0" destOrd="0" presId="urn:microsoft.com/office/officeart/2018/2/layout/IconVerticalSolidList"/>
    <dgm:cxn modelId="{8D477964-E764-4B90-B7B7-328B0F0F463E}" srcId="{98A1CE79-3D54-4514-8207-2BCA32080763}" destId="{9B179B06-F6B9-4E92-9BA6-8C3364CC9537}" srcOrd="2" destOrd="0" parTransId="{C5B991DF-455D-4360-8452-62D591B0EEFE}" sibTransId="{49EF3F3A-E983-4ABE-A856-8D3E7032F1FD}"/>
    <dgm:cxn modelId="{9F7C9854-0343-4C78-A769-F1AB870FDEC4}" srcId="{98A1CE79-3D54-4514-8207-2BCA32080763}" destId="{7345E602-3E93-4EFC-A48B-D7AA557D756B}" srcOrd="0" destOrd="0" parTransId="{FF094A77-41DB-4DA1-9F58-28502394A09A}" sibTransId="{477AC8D8-EDDE-453C-9FD4-564C35336F2B}"/>
    <dgm:cxn modelId="{313EF38D-E178-4F8F-8CC0-807991C1FCCF}" srcId="{9B179B06-F6B9-4E92-9BA6-8C3364CC9537}" destId="{B0F94225-18EB-4C88-88E8-E4C48ED00F23}" srcOrd="0" destOrd="0" parTransId="{2D3899C1-0C99-45FF-9CAC-17450D935722}" sibTransId="{8BFEC0AF-D63F-4A24-A164-2A7780AA18FA}"/>
    <dgm:cxn modelId="{3A09CDC5-5EC7-41AE-8A03-E481C85E520C}" type="presOf" srcId="{9B179B06-F6B9-4E92-9BA6-8C3364CC9537}" destId="{B7589B77-8D05-430A-B0BC-C26B8CFEFF48}" srcOrd="0" destOrd="0" presId="urn:microsoft.com/office/officeart/2018/2/layout/IconVerticalSolidList"/>
    <dgm:cxn modelId="{2AC509DF-46F5-4B33-A018-046B5B755E6C}" type="presOf" srcId="{98A1CE79-3D54-4514-8207-2BCA32080763}" destId="{31E87F02-B307-4CE2-9382-5CBE9FE19873}" srcOrd="0" destOrd="0" presId="urn:microsoft.com/office/officeart/2018/2/layout/IconVerticalSolidList"/>
    <dgm:cxn modelId="{FE99509B-3AEE-4131-8951-39C89B920523}" type="presParOf" srcId="{31E87F02-B307-4CE2-9382-5CBE9FE19873}" destId="{D6A7FD32-10C7-4B42-8DC8-1B0A4D33A9D6}" srcOrd="0" destOrd="0" presId="urn:microsoft.com/office/officeart/2018/2/layout/IconVerticalSolidList"/>
    <dgm:cxn modelId="{9AD47EAB-528D-46E8-AB14-698152156491}" type="presParOf" srcId="{D6A7FD32-10C7-4B42-8DC8-1B0A4D33A9D6}" destId="{796A8F14-81FE-42C7-AF03-2E8992709B90}" srcOrd="0" destOrd="0" presId="urn:microsoft.com/office/officeart/2018/2/layout/IconVerticalSolidList"/>
    <dgm:cxn modelId="{2D0DB7DA-3B0E-427F-A390-399859FF7829}" type="presParOf" srcId="{D6A7FD32-10C7-4B42-8DC8-1B0A4D33A9D6}" destId="{53C16B1E-8C88-4B25-B208-047BBEFED221}" srcOrd="1" destOrd="0" presId="urn:microsoft.com/office/officeart/2018/2/layout/IconVerticalSolidList"/>
    <dgm:cxn modelId="{58E4E136-1912-42EA-BBAE-0D3A8D91D0A0}" type="presParOf" srcId="{D6A7FD32-10C7-4B42-8DC8-1B0A4D33A9D6}" destId="{08DDB22F-3EF4-4360-804D-738247A6EBBF}" srcOrd="2" destOrd="0" presId="urn:microsoft.com/office/officeart/2018/2/layout/IconVerticalSolidList"/>
    <dgm:cxn modelId="{579A131E-A67D-49CA-ACBB-9AD4E5631FC8}" type="presParOf" srcId="{D6A7FD32-10C7-4B42-8DC8-1B0A4D33A9D6}" destId="{46293815-4E99-4397-B6CD-C0301F8224C9}" srcOrd="3" destOrd="0" presId="urn:microsoft.com/office/officeart/2018/2/layout/IconVerticalSolidList"/>
    <dgm:cxn modelId="{806BC904-6CBF-49D7-A1BF-86443B06C57C}" type="presParOf" srcId="{31E87F02-B307-4CE2-9382-5CBE9FE19873}" destId="{7D2C8592-3E87-43A3-AFDC-E7064E32901A}" srcOrd="1" destOrd="0" presId="urn:microsoft.com/office/officeart/2018/2/layout/IconVerticalSolidList"/>
    <dgm:cxn modelId="{A0896A3A-16E2-4F4E-96C5-0262D16E81A1}" type="presParOf" srcId="{31E87F02-B307-4CE2-9382-5CBE9FE19873}" destId="{82577B37-5ECF-4732-957E-822CBCDFAF67}" srcOrd="2" destOrd="0" presId="urn:microsoft.com/office/officeart/2018/2/layout/IconVerticalSolidList"/>
    <dgm:cxn modelId="{9AAFB5FC-F413-4C10-8532-F5065AFC7142}" type="presParOf" srcId="{82577B37-5ECF-4732-957E-822CBCDFAF67}" destId="{6077C980-FFC7-4A44-BA20-CFC8A538DB3C}" srcOrd="0" destOrd="0" presId="urn:microsoft.com/office/officeart/2018/2/layout/IconVerticalSolidList"/>
    <dgm:cxn modelId="{F12EDAE6-9B29-4CD5-8B9E-F19B9D082D9C}" type="presParOf" srcId="{82577B37-5ECF-4732-957E-822CBCDFAF67}" destId="{5C511E5E-B5FF-4B5D-8650-E050613603AB}" srcOrd="1" destOrd="0" presId="urn:microsoft.com/office/officeart/2018/2/layout/IconVerticalSolidList"/>
    <dgm:cxn modelId="{D7434183-8484-4C32-AC91-C6F1C555AE1A}" type="presParOf" srcId="{82577B37-5ECF-4732-957E-822CBCDFAF67}" destId="{EC96794C-C893-4399-A8FF-AB810E1C6478}" srcOrd="2" destOrd="0" presId="urn:microsoft.com/office/officeart/2018/2/layout/IconVerticalSolidList"/>
    <dgm:cxn modelId="{6834A923-FD12-43EA-9D27-1EEACF60253C}" type="presParOf" srcId="{82577B37-5ECF-4732-957E-822CBCDFAF67}" destId="{EA155DBE-0A55-4CD1-BB7D-D6E2FC810728}" srcOrd="3" destOrd="0" presId="urn:microsoft.com/office/officeart/2018/2/layout/IconVerticalSolidList"/>
    <dgm:cxn modelId="{71DD0AB9-D71E-4CCD-84D5-0ABDFF923BAD}" type="presParOf" srcId="{31E87F02-B307-4CE2-9382-5CBE9FE19873}" destId="{EA138FAB-9058-4C33-A6BD-8483ED854E30}" srcOrd="3" destOrd="0" presId="urn:microsoft.com/office/officeart/2018/2/layout/IconVerticalSolidList"/>
    <dgm:cxn modelId="{95BD50A7-E15F-4571-B3FC-E5E26F6CBFD5}" type="presParOf" srcId="{31E87F02-B307-4CE2-9382-5CBE9FE19873}" destId="{333B96FD-19C2-401C-BB78-061EBF311FCE}" srcOrd="4" destOrd="0" presId="urn:microsoft.com/office/officeart/2018/2/layout/IconVerticalSolidList"/>
    <dgm:cxn modelId="{996C0020-38D5-4CA0-BCC5-C0AA1CED4B3F}" type="presParOf" srcId="{333B96FD-19C2-401C-BB78-061EBF311FCE}" destId="{36125C44-C253-4F5D-9CF0-88B2A5B4E3B1}" srcOrd="0" destOrd="0" presId="urn:microsoft.com/office/officeart/2018/2/layout/IconVerticalSolidList"/>
    <dgm:cxn modelId="{64CFA139-00A2-4B8D-9A72-089E8DA81384}" type="presParOf" srcId="{333B96FD-19C2-401C-BB78-061EBF311FCE}" destId="{A2AEACBA-5CE9-45FB-9E27-6C6E9C61BA3F}" srcOrd="1" destOrd="0" presId="urn:microsoft.com/office/officeart/2018/2/layout/IconVerticalSolidList"/>
    <dgm:cxn modelId="{11F3870E-7EEC-4D9A-BFFF-619ECA673BCC}" type="presParOf" srcId="{333B96FD-19C2-401C-BB78-061EBF311FCE}" destId="{34680ADB-F79C-4721-BEDB-09D47BE74944}" srcOrd="2" destOrd="0" presId="urn:microsoft.com/office/officeart/2018/2/layout/IconVerticalSolidList"/>
    <dgm:cxn modelId="{F29D456B-53CF-4B9C-BF77-A60BDBC7D898}" type="presParOf" srcId="{333B96FD-19C2-401C-BB78-061EBF311FCE}" destId="{B7589B77-8D05-430A-B0BC-C26B8CFEFF48}" srcOrd="3" destOrd="0" presId="urn:microsoft.com/office/officeart/2018/2/layout/IconVerticalSolidList"/>
    <dgm:cxn modelId="{40F6646F-D694-43A3-806A-DD77609D563A}" type="presParOf" srcId="{333B96FD-19C2-401C-BB78-061EBF311FCE}" destId="{31E6E045-D203-4093-BE5F-BAAAA02ADA48}"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FCA81D-0724-4E5B-99AA-4FAD61687FF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415B0243-BA17-4AEF-8D9F-120A9F8DE993}">
      <dgm:prSet phldrT="[Text]"/>
      <dgm:spPr>
        <a:solidFill>
          <a:schemeClr val="bg1"/>
        </a:solidFill>
        <a:ln w="38100">
          <a:solidFill>
            <a:schemeClr val="accent2"/>
          </a:solidFill>
        </a:ln>
      </dgm:spPr>
      <dgm:t>
        <a:bodyPr/>
        <a:lstStyle/>
        <a:p>
          <a:r>
            <a:rPr lang="de-DE">
              <a:solidFill>
                <a:schemeClr val="tx1"/>
              </a:solidFill>
            </a:rPr>
            <a:t>/F10/	Extra Funktion für base64 </a:t>
          </a:r>
          <a:r>
            <a:rPr lang="de-DE" err="1">
              <a:solidFill>
                <a:schemeClr val="tx1"/>
              </a:solidFill>
            </a:rPr>
            <a:t>encoding</a:t>
          </a:r>
          <a:endParaRPr lang="de-DE">
            <a:solidFill>
              <a:schemeClr val="tx1"/>
            </a:solidFill>
          </a:endParaRPr>
        </a:p>
      </dgm:t>
    </dgm:pt>
    <dgm:pt modelId="{BBD52099-087A-408F-BBFE-023A726D3560}" type="parTrans" cxnId="{9EE0749E-3BA4-400B-B467-E8A1CED46717}">
      <dgm:prSet/>
      <dgm:spPr/>
      <dgm:t>
        <a:bodyPr/>
        <a:lstStyle/>
        <a:p>
          <a:endParaRPr lang="de-DE"/>
        </a:p>
      </dgm:t>
    </dgm:pt>
    <dgm:pt modelId="{C1E83600-E9B2-4410-8A8F-61A1D5D0D785}" type="sibTrans" cxnId="{9EE0749E-3BA4-400B-B467-E8A1CED46717}">
      <dgm:prSet/>
      <dgm:spPr/>
      <dgm:t>
        <a:bodyPr/>
        <a:lstStyle/>
        <a:p>
          <a:endParaRPr lang="de-DE"/>
        </a:p>
      </dgm:t>
    </dgm:pt>
    <dgm:pt modelId="{5C34FFD2-7910-4175-A073-C1D423E1A985}">
      <dgm:prSet phldrT="[Text]"/>
      <dgm:spPr>
        <a:solidFill>
          <a:schemeClr val="bg1"/>
        </a:solidFill>
        <a:ln w="38100">
          <a:solidFill>
            <a:schemeClr val="accent2"/>
          </a:solidFill>
        </a:ln>
      </dgm:spPr>
      <dgm:t>
        <a:bodyPr/>
        <a:lstStyle/>
        <a:p>
          <a:r>
            <a:rPr lang="de-DE">
              <a:solidFill>
                <a:schemeClr val="tx1"/>
              </a:solidFill>
            </a:rPr>
            <a:t>/F20/	Implementation der WebSocket API</a:t>
          </a:r>
        </a:p>
      </dgm:t>
    </dgm:pt>
    <dgm:pt modelId="{A035B73E-20B1-4668-82D5-E93F4C995A4C}" type="parTrans" cxnId="{E56B2E8E-F1B2-4685-A574-559AB17231C7}">
      <dgm:prSet/>
      <dgm:spPr/>
      <dgm:t>
        <a:bodyPr/>
        <a:lstStyle/>
        <a:p>
          <a:endParaRPr lang="de-DE"/>
        </a:p>
      </dgm:t>
    </dgm:pt>
    <dgm:pt modelId="{1ECA0D51-6A66-471A-8621-898F9592FB49}" type="sibTrans" cxnId="{E56B2E8E-F1B2-4685-A574-559AB17231C7}">
      <dgm:prSet/>
      <dgm:spPr/>
      <dgm:t>
        <a:bodyPr/>
        <a:lstStyle/>
        <a:p>
          <a:endParaRPr lang="de-DE"/>
        </a:p>
      </dgm:t>
    </dgm:pt>
    <dgm:pt modelId="{1DED9DF5-DA4F-441F-90DB-9F779E82FF71}">
      <dgm:prSet phldrT="[Text]"/>
      <dgm:spPr>
        <a:solidFill>
          <a:schemeClr val="bg1"/>
        </a:solidFill>
        <a:ln w="38100">
          <a:solidFill>
            <a:srgbClr val="ED7D31"/>
          </a:solidFill>
        </a:ln>
      </dgm:spPr>
      <dgm:t>
        <a:bodyPr/>
        <a:lstStyle/>
        <a:p>
          <a:r>
            <a:rPr lang="de-DE">
              <a:solidFill>
                <a:schemeClr val="tx1"/>
              </a:solidFill>
            </a:rPr>
            <a:t>/F30/	Schreiben eines GUI-basierten Test-Client</a:t>
          </a:r>
        </a:p>
      </dgm:t>
    </dgm:pt>
    <dgm:pt modelId="{FD233A2F-DBD1-465E-A7FB-A4E4E9D8D4CC}" type="parTrans" cxnId="{F37BD374-B231-4CC3-B154-53055C58EE4D}">
      <dgm:prSet/>
      <dgm:spPr/>
      <dgm:t>
        <a:bodyPr/>
        <a:lstStyle/>
        <a:p>
          <a:endParaRPr lang="de-DE"/>
        </a:p>
      </dgm:t>
    </dgm:pt>
    <dgm:pt modelId="{459D4228-169E-4E56-A255-BE64A9BCB17D}" type="sibTrans" cxnId="{F37BD374-B231-4CC3-B154-53055C58EE4D}">
      <dgm:prSet/>
      <dgm:spPr/>
      <dgm:t>
        <a:bodyPr/>
        <a:lstStyle/>
        <a:p>
          <a:endParaRPr lang="de-DE"/>
        </a:p>
      </dgm:t>
    </dgm:pt>
    <dgm:pt modelId="{B4B580AF-8A38-489E-8B5E-854B1949CAFF}">
      <dgm:prSet phldrT="[Text]"/>
      <dgm:spPr>
        <a:solidFill>
          <a:schemeClr val="bg1"/>
        </a:solidFill>
        <a:ln w="38100">
          <a:solidFill>
            <a:schemeClr val="accent2"/>
          </a:solidFill>
        </a:ln>
      </dgm:spPr>
      <dgm:t>
        <a:bodyPr/>
        <a:lstStyle/>
        <a:p>
          <a:r>
            <a:rPr lang="de-DE">
              <a:solidFill>
                <a:schemeClr val="tx1"/>
              </a:solidFill>
            </a:rPr>
            <a:t>/F40/	http Webserver für Testzwecke</a:t>
          </a:r>
        </a:p>
      </dgm:t>
    </dgm:pt>
    <dgm:pt modelId="{38738A75-CA5B-4F19-B79A-438857A24A7B}" type="parTrans" cxnId="{9B3A2A7C-F82A-4135-8945-BEDCFEC28CE3}">
      <dgm:prSet/>
      <dgm:spPr/>
      <dgm:t>
        <a:bodyPr/>
        <a:lstStyle/>
        <a:p>
          <a:endParaRPr lang="de-DE"/>
        </a:p>
      </dgm:t>
    </dgm:pt>
    <dgm:pt modelId="{975ACC29-8D55-4EEA-B116-37A003260796}" type="sibTrans" cxnId="{9B3A2A7C-F82A-4135-8945-BEDCFEC28CE3}">
      <dgm:prSet/>
      <dgm:spPr/>
      <dgm:t>
        <a:bodyPr/>
        <a:lstStyle/>
        <a:p>
          <a:endParaRPr lang="de-DE"/>
        </a:p>
      </dgm:t>
    </dgm:pt>
    <dgm:pt modelId="{F609C765-382A-413A-8F81-F8427360D02D}" type="pres">
      <dgm:prSet presAssocID="{71FCA81D-0724-4E5B-99AA-4FAD61687FF6}" presName="linear" presStyleCnt="0">
        <dgm:presLayoutVars>
          <dgm:dir/>
          <dgm:animLvl val="lvl"/>
          <dgm:resizeHandles val="exact"/>
        </dgm:presLayoutVars>
      </dgm:prSet>
      <dgm:spPr/>
    </dgm:pt>
    <dgm:pt modelId="{814B628B-FF6B-48A0-83F7-0B542A639610}" type="pres">
      <dgm:prSet presAssocID="{415B0243-BA17-4AEF-8D9F-120A9F8DE993}" presName="parentLin" presStyleCnt="0"/>
      <dgm:spPr/>
    </dgm:pt>
    <dgm:pt modelId="{1E5760BC-1D62-4A2B-B2C3-4648EBC5703B}" type="pres">
      <dgm:prSet presAssocID="{415B0243-BA17-4AEF-8D9F-120A9F8DE993}" presName="parentLeftMargin" presStyleLbl="node1" presStyleIdx="0" presStyleCnt="4"/>
      <dgm:spPr/>
    </dgm:pt>
    <dgm:pt modelId="{6DAFBDD8-DB2A-44B2-AE04-6E1ADCB01268}" type="pres">
      <dgm:prSet presAssocID="{415B0243-BA17-4AEF-8D9F-120A9F8DE993}" presName="parentText" presStyleLbl="node1" presStyleIdx="0" presStyleCnt="4" custLinFactNeighborY="2431">
        <dgm:presLayoutVars>
          <dgm:chMax val="0"/>
          <dgm:bulletEnabled val="1"/>
        </dgm:presLayoutVars>
      </dgm:prSet>
      <dgm:spPr/>
    </dgm:pt>
    <dgm:pt modelId="{11B3C9FF-80F4-45A8-8385-8E7C8926AF69}" type="pres">
      <dgm:prSet presAssocID="{415B0243-BA17-4AEF-8D9F-120A9F8DE993}" presName="negativeSpace" presStyleCnt="0"/>
      <dgm:spPr/>
    </dgm:pt>
    <dgm:pt modelId="{A56174A8-2548-4119-91AD-880B3CA51E03}" type="pres">
      <dgm:prSet presAssocID="{415B0243-BA17-4AEF-8D9F-120A9F8DE993}" presName="childText" presStyleLbl="conFgAcc1" presStyleIdx="0" presStyleCnt="4" custScaleY="77640">
        <dgm:presLayoutVars>
          <dgm:bulletEnabled val="1"/>
        </dgm:presLayoutVars>
      </dgm:prSet>
      <dgm:spPr>
        <a:ln w="19050">
          <a:solidFill>
            <a:schemeClr val="accent2"/>
          </a:solidFill>
        </a:ln>
      </dgm:spPr>
    </dgm:pt>
    <dgm:pt modelId="{004AE383-57B6-4899-9C0D-4276C1B69851}" type="pres">
      <dgm:prSet presAssocID="{C1E83600-E9B2-4410-8A8F-61A1D5D0D785}" presName="spaceBetweenRectangles" presStyleCnt="0"/>
      <dgm:spPr/>
    </dgm:pt>
    <dgm:pt modelId="{800E81B8-B58D-4A1F-B683-8D3CBA628E72}" type="pres">
      <dgm:prSet presAssocID="{5C34FFD2-7910-4175-A073-C1D423E1A985}" presName="parentLin" presStyleCnt="0"/>
      <dgm:spPr/>
    </dgm:pt>
    <dgm:pt modelId="{1E86D4B4-6A10-41B8-AFFA-C913E93D7BA3}" type="pres">
      <dgm:prSet presAssocID="{5C34FFD2-7910-4175-A073-C1D423E1A985}" presName="parentLeftMargin" presStyleLbl="node1" presStyleIdx="0" presStyleCnt="4"/>
      <dgm:spPr/>
    </dgm:pt>
    <dgm:pt modelId="{61FC92E6-5F04-4920-8083-0302B9BCA51B}" type="pres">
      <dgm:prSet presAssocID="{5C34FFD2-7910-4175-A073-C1D423E1A985}" presName="parentText" presStyleLbl="node1" presStyleIdx="1" presStyleCnt="4" custLinFactNeighborX="-3169">
        <dgm:presLayoutVars>
          <dgm:chMax val="0"/>
          <dgm:bulletEnabled val="1"/>
        </dgm:presLayoutVars>
      </dgm:prSet>
      <dgm:spPr/>
    </dgm:pt>
    <dgm:pt modelId="{64DDD9FD-B84D-46AC-BC96-64E03FC2A843}" type="pres">
      <dgm:prSet presAssocID="{5C34FFD2-7910-4175-A073-C1D423E1A985}" presName="negativeSpace" presStyleCnt="0"/>
      <dgm:spPr/>
    </dgm:pt>
    <dgm:pt modelId="{36B5674F-A98D-4DBB-A658-A1365E1B1779}" type="pres">
      <dgm:prSet presAssocID="{5C34FFD2-7910-4175-A073-C1D423E1A985}" presName="childText" presStyleLbl="conFgAcc1" presStyleIdx="1" presStyleCnt="4" custScaleY="77640">
        <dgm:presLayoutVars>
          <dgm:bulletEnabled val="1"/>
        </dgm:presLayoutVars>
      </dgm:prSet>
      <dgm:spPr>
        <a:ln w="19050">
          <a:solidFill>
            <a:schemeClr val="accent2"/>
          </a:solidFill>
        </a:ln>
      </dgm:spPr>
    </dgm:pt>
    <dgm:pt modelId="{04FE195E-E334-4FF7-A641-BD10EE6065A8}" type="pres">
      <dgm:prSet presAssocID="{1ECA0D51-6A66-471A-8621-898F9592FB49}" presName="spaceBetweenRectangles" presStyleCnt="0"/>
      <dgm:spPr/>
    </dgm:pt>
    <dgm:pt modelId="{25D8243E-4A40-43B5-BBCA-54207B564A64}" type="pres">
      <dgm:prSet presAssocID="{1DED9DF5-DA4F-441F-90DB-9F779E82FF71}" presName="parentLin" presStyleCnt="0"/>
      <dgm:spPr/>
    </dgm:pt>
    <dgm:pt modelId="{F5781A44-45D8-4382-91C9-F348A49245F3}" type="pres">
      <dgm:prSet presAssocID="{1DED9DF5-DA4F-441F-90DB-9F779E82FF71}" presName="parentLeftMargin" presStyleLbl="node1" presStyleIdx="1" presStyleCnt="4"/>
      <dgm:spPr/>
    </dgm:pt>
    <dgm:pt modelId="{05030334-43FA-4BBA-881E-2DF0736D90B7}" type="pres">
      <dgm:prSet presAssocID="{1DED9DF5-DA4F-441F-90DB-9F779E82FF71}" presName="parentText" presStyleLbl="node1" presStyleIdx="2" presStyleCnt="4" custLinFactNeighborX="-3169" custLinFactNeighborY="2186">
        <dgm:presLayoutVars>
          <dgm:chMax val="0"/>
          <dgm:bulletEnabled val="1"/>
        </dgm:presLayoutVars>
      </dgm:prSet>
      <dgm:spPr/>
    </dgm:pt>
    <dgm:pt modelId="{402992D3-831F-4130-9DAA-399D259B7CF1}" type="pres">
      <dgm:prSet presAssocID="{1DED9DF5-DA4F-441F-90DB-9F779E82FF71}" presName="negativeSpace" presStyleCnt="0"/>
      <dgm:spPr/>
    </dgm:pt>
    <dgm:pt modelId="{E20A20B1-FCF3-41AD-AB69-1361945ECEC2}" type="pres">
      <dgm:prSet presAssocID="{1DED9DF5-DA4F-441F-90DB-9F779E82FF71}" presName="childText" presStyleLbl="conFgAcc1" presStyleIdx="2" presStyleCnt="4" custScaleY="77640">
        <dgm:presLayoutVars>
          <dgm:bulletEnabled val="1"/>
        </dgm:presLayoutVars>
      </dgm:prSet>
      <dgm:spPr>
        <a:ln w="19050">
          <a:solidFill>
            <a:schemeClr val="accent2"/>
          </a:solidFill>
        </a:ln>
      </dgm:spPr>
    </dgm:pt>
    <dgm:pt modelId="{F1FD839D-4558-46D3-AF4F-9BB97267FD72}" type="pres">
      <dgm:prSet presAssocID="{459D4228-169E-4E56-A255-BE64A9BCB17D}" presName="spaceBetweenRectangles" presStyleCnt="0"/>
      <dgm:spPr/>
    </dgm:pt>
    <dgm:pt modelId="{D917BE19-7CA9-44AB-9F42-299E0CEAE13A}" type="pres">
      <dgm:prSet presAssocID="{B4B580AF-8A38-489E-8B5E-854B1949CAFF}" presName="parentLin" presStyleCnt="0"/>
      <dgm:spPr/>
    </dgm:pt>
    <dgm:pt modelId="{B5C100F9-3419-488E-AD3D-424F21D20BF3}" type="pres">
      <dgm:prSet presAssocID="{B4B580AF-8A38-489E-8B5E-854B1949CAFF}" presName="parentLeftMargin" presStyleLbl="node1" presStyleIdx="2" presStyleCnt="4"/>
      <dgm:spPr/>
    </dgm:pt>
    <dgm:pt modelId="{B2C06926-AE9A-4F1C-AA21-A9BD3691DC9D}" type="pres">
      <dgm:prSet presAssocID="{B4B580AF-8A38-489E-8B5E-854B1949CAFF}" presName="parentText" presStyleLbl="node1" presStyleIdx="3" presStyleCnt="4">
        <dgm:presLayoutVars>
          <dgm:chMax val="0"/>
          <dgm:bulletEnabled val="1"/>
        </dgm:presLayoutVars>
      </dgm:prSet>
      <dgm:spPr/>
    </dgm:pt>
    <dgm:pt modelId="{C475D68D-6CC3-4FFD-8BC2-D48B0384D4AC}" type="pres">
      <dgm:prSet presAssocID="{B4B580AF-8A38-489E-8B5E-854B1949CAFF}" presName="negativeSpace" presStyleCnt="0"/>
      <dgm:spPr/>
    </dgm:pt>
    <dgm:pt modelId="{E4BF311A-EA85-47F2-B93D-C63B44FB7C88}" type="pres">
      <dgm:prSet presAssocID="{B4B580AF-8A38-489E-8B5E-854B1949CAFF}" presName="childText" presStyleLbl="conFgAcc1" presStyleIdx="3" presStyleCnt="4" custScaleY="77640">
        <dgm:presLayoutVars>
          <dgm:bulletEnabled val="1"/>
        </dgm:presLayoutVars>
      </dgm:prSet>
      <dgm:spPr>
        <a:ln w="19050">
          <a:solidFill>
            <a:schemeClr val="accent2"/>
          </a:solidFill>
        </a:ln>
      </dgm:spPr>
    </dgm:pt>
  </dgm:ptLst>
  <dgm:cxnLst>
    <dgm:cxn modelId="{F48AD005-D7A5-4C51-934E-FCC962B39674}" type="presOf" srcId="{B4B580AF-8A38-489E-8B5E-854B1949CAFF}" destId="{B2C06926-AE9A-4F1C-AA21-A9BD3691DC9D}" srcOrd="1" destOrd="0" presId="urn:microsoft.com/office/officeart/2005/8/layout/list1"/>
    <dgm:cxn modelId="{B389422C-DB95-4B8C-8ED4-2B1024BEA545}" type="presOf" srcId="{71FCA81D-0724-4E5B-99AA-4FAD61687FF6}" destId="{F609C765-382A-413A-8F81-F8427360D02D}" srcOrd="0" destOrd="0" presId="urn:microsoft.com/office/officeart/2005/8/layout/list1"/>
    <dgm:cxn modelId="{D37A806D-D566-456B-9232-F2205693E405}" type="presOf" srcId="{415B0243-BA17-4AEF-8D9F-120A9F8DE993}" destId="{1E5760BC-1D62-4A2B-B2C3-4648EBC5703B}" srcOrd="0" destOrd="0" presId="urn:microsoft.com/office/officeart/2005/8/layout/list1"/>
    <dgm:cxn modelId="{F37BD374-B231-4CC3-B154-53055C58EE4D}" srcId="{71FCA81D-0724-4E5B-99AA-4FAD61687FF6}" destId="{1DED9DF5-DA4F-441F-90DB-9F779E82FF71}" srcOrd="2" destOrd="0" parTransId="{FD233A2F-DBD1-465E-A7FB-A4E4E9D8D4CC}" sibTransId="{459D4228-169E-4E56-A255-BE64A9BCB17D}"/>
    <dgm:cxn modelId="{9B3A2A7C-F82A-4135-8945-BEDCFEC28CE3}" srcId="{71FCA81D-0724-4E5B-99AA-4FAD61687FF6}" destId="{B4B580AF-8A38-489E-8B5E-854B1949CAFF}" srcOrd="3" destOrd="0" parTransId="{38738A75-CA5B-4F19-B79A-438857A24A7B}" sibTransId="{975ACC29-8D55-4EEA-B116-37A003260796}"/>
    <dgm:cxn modelId="{E56B2E8E-F1B2-4685-A574-559AB17231C7}" srcId="{71FCA81D-0724-4E5B-99AA-4FAD61687FF6}" destId="{5C34FFD2-7910-4175-A073-C1D423E1A985}" srcOrd="1" destOrd="0" parTransId="{A035B73E-20B1-4668-82D5-E93F4C995A4C}" sibTransId="{1ECA0D51-6A66-471A-8621-898F9592FB49}"/>
    <dgm:cxn modelId="{A9F28195-9F06-4389-BBF9-DECEEA34BAF9}" type="presOf" srcId="{B4B580AF-8A38-489E-8B5E-854B1949CAFF}" destId="{B5C100F9-3419-488E-AD3D-424F21D20BF3}" srcOrd="0" destOrd="0" presId="urn:microsoft.com/office/officeart/2005/8/layout/list1"/>
    <dgm:cxn modelId="{9EE0749E-3BA4-400B-B467-E8A1CED46717}" srcId="{71FCA81D-0724-4E5B-99AA-4FAD61687FF6}" destId="{415B0243-BA17-4AEF-8D9F-120A9F8DE993}" srcOrd="0" destOrd="0" parTransId="{BBD52099-087A-408F-BBFE-023A726D3560}" sibTransId="{C1E83600-E9B2-4410-8A8F-61A1D5D0D785}"/>
    <dgm:cxn modelId="{89E74FDB-6F98-45ED-8519-C90CF22DBAF2}" type="presOf" srcId="{415B0243-BA17-4AEF-8D9F-120A9F8DE993}" destId="{6DAFBDD8-DB2A-44B2-AE04-6E1ADCB01268}" srcOrd="1" destOrd="0" presId="urn:microsoft.com/office/officeart/2005/8/layout/list1"/>
    <dgm:cxn modelId="{7E7E14DD-5A44-47BD-9FF9-390C40EBBD82}" type="presOf" srcId="{5C34FFD2-7910-4175-A073-C1D423E1A985}" destId="{61FC92E6-5F04-4920-8083-0302B9BCA51B}" srcOrd="1" destOrd="0" presId="urn:microsoft.com/office/officeart/2005/8/layout/list1"/>
    <dgm:cxn modelId="{53181EE4-651F-43A2-BC1F-646C9A152251}" type="presOf" srcId="{5C34FFD2-7910-4175-A073-C1D423E1A985}" destId="{1E86D4B4-6A10-41B8-AFFA-C913E93D7BA3}" srcOrd="0" destOrd="0" presId="urn:microsoft.com/office/officeart/2005/8/layout/list1"/>
    <dgm:cxn modelId="{9CC2EFEB-3C82-49C4-9C7A-569DEBEF0DF2}" type="presOf" srcId="{1DED9DF5-DA4F-441F-90DB-9F779E82FF71}" destId="{F5781A44-45D8-4382-91C9-F348A49245F3}" srcOrd="0" destOrd="0" presId="urn:microsoft.com/office/officeart/2005/8/layout/list1"/>
    <dgm:cxn modelId="{43E7A1FC-910B-4036-B563-48C8B1B6584C}" type="presOf" srcId="{1DED9DF5-DA4F-441F-90DB-9F779E82FF71}" destId="{05030334-43FA-4BBA-881E-2DF0736D90B7}" srcOrd="1" destOrd="0" presId="urn:microsoft.com/office/officeart/2005/8/layout/list1"/>
    <dgm:cxn modelId="{72C237FA-82E2-47C5-90B3-DB21FDA915CA}" type="presParOf" srcId="{F609C765-382A-413A-8F81-F8427360D02D}" destId="{814B628B-FF6B-48A0-83F7-0B542A639610}" srcOrd="0" destOrd="0" presId="urn:microsoft.com/office/officeart/2005/8/layout/list1"/>
    <dgm:cxn modelId="{A77298B2-1C3C-4EAB-8AD3-FFA730DFA9BD}" type="presParOf" srcId="{814B628B-FF6B-48A0-83F7-0B542A639610}" destId="{1E5760BC-1D62-4A2B-B2C3-4648EBC5703B}" srcOrd="0" destOrd="0" presId="urn:microsoft.com/office/officeart/2005/8/layout/list1"/>
    <dgm:cxn modelId="{97CE29BD-0139-4D84-AD6A-44820DC88509}" type="presParOf" srcId="{814B628B-FF6B-48A0-83F7-0B542A639610}" destId="{6DAFBDD8-DB2A-44B2-AE04-6E1ADCB01268}" srcOrd="1" destOrd="0" presId="urn:microsoft.com/office/officeart/2005/8/layout/list1"/>
    <dgm:cxn modelId="{48B9A5F8-A07A-4017-9A9F-B8346AF6E702}" type="presParOf" srcId="{F609C765-382A-413A-8F81-F8427360D02D}" destId="{11B3C9FF-80F4-45A8-8385-8E7C8926AF69}" srcOrd="1" destOrd="0" presId="urn:microsoft.com/office/officeart/2005/8/layout/list1"/>
    <dgm:cxn modelId="{EDD2CF31-252C-4FB2-AAB9-18FC1FF0F27A}" type="presParOf" srcId="{F609C765-382A-413A-8F81-F8427360D02D}" destId="{A56174A8-2548-4119-91AD-880B3CA51E03}" srcOrd="2" destOrd="0" presId="urn:microsoft.com/office/officeart/2005/8/layout/list1"/>
    <dgm:cxn modelId="{6FAB7F92-2B4F-4673-BD58-448BED42A8A4}" type="presParOf" srcId="{F609C765-382A-413A-8F81-F8427360D02D}" destId="{004AE383-57B6-4899-9C0D-4276C1B69851}" srcOrd="3" destOrd="0" presId="urn:microsoft.com/office/officeart/2005/8/layout/list1"/>
    <dgm:cxn modelId="{E41F36FD-DFE6-43DB-A5CF-9D84B1FC7954}" type="presParOf" srcId="{F609C765-382A-413A-8F81-F8427360D02D}" destId="{800E81B8-B58D-4A1F-B683-8D3CBA628E72}" srcOrd="4" destOrd="0" presId="urn:microsoft.com/office/officeart/2005/8/layout/list1"/>
    <dgm:cxn modelId="{BCEE04CF-8BEE-4B55-8842-085722D66BFF}" type="presParOf" srcId="{800E81B8-B58D-4A1F-B683-8D3CBA628E72}" destId="{1E86D4B4-6A10-41B8-AFFA-C913E93D7BA3}" srcOrd="0" destOrd="0" presId="urn:microsoft.com/office/officeart/2005/8/layout/list1"/>
    <dgm:cxn modelId="{A69CF523-2ACE-4F8A-A90E-CD6DD2E0F89E}" type="presParOf" srcId="{800E81B8-B58D-4A1F-B683-8D3CBA628E72}" destId="{61FC92E6-5F04-4920-8083-0302B9BCA51B}" srcOrd="1" destOrd="0" presId="urn:microsoft.com/office/officeart/2005/8/layout/list1"/>
    <dgm:cxn modelId="{93819A75-6569-48BA-B431-0121DDA2816C}" type="presParOf" srcId="{F609C765-382A-413A-8F81-F8427360D02D}" destId="{64DDD9FD-B84D-46AC-BC96-64E03FC2A843}" srcOrd="5" destOrd="0" presId="urn:microsoft.com/office/officeart/2005/8/layout/list1"/>
    <dgm:cxn modelId="{DB2E98FB-E7F3-418C-BA47-281A07C653BB}" type="presParOf" srcId="{F609C765-382A-413A-8F81-F8427360D02D}" destId="{36B5674F-A98D-4DBB-A658-A1365E1B1779}" srcOrd="6" destOrd="0" presId="urn:microsoft.com/office/officeart/2005/8/layout/list1"/>
    <dgm:cxn modelId="{D7989874-B86E-4472-9465-92D16A870C46}" type="presParOf" srcId="{F609C765-382A-413A-8F81-F8427360D02D}" destId="{04FE195E-E334-4FF7-A641-BD10EE6065A8}" srcOrd="7" destOrd="0" presId="urn:microsoft.com/office/officeart/2005/8/layout/list1"/>
    <dgm:cxn modelId="{3ED921A9-7F5A-42F1-BCEB-0BCF58EC4710}" type="presParOf" srcId="{F609C765-382A-413A-8F81-F8427360D02D}" destId="{25D8243E-4A40-43B5-BBCA-54207B564A64}" srcOrd="8" destOrd="0" presId="urn:microsoft.com/office/officeart/2005/8/layout/list1"/>
    <dgm:cxn modelId="{31EEAB8C-CE24-482D-841E-691026E639B3}" type="presParOf" srcId="{25D8243E-4A40-43B5-BBCA-54207B564A64}" destId="{F5781A44-45D8-4382-91C9-F348A49245F3}" srcOrd="0" destOrd="0" presId="urn:microsoft.com/office/officeart/2005/8/layout/list1"/>
    <dgm:cxn modelId="{DC0F561F-F4D2-4B52-BBEC-04CC162A5764}" type="presParOf" srcId="{25D8243E-4A40-43B5-BBCA-54207B564A64}" destId="{05030334-43FA-4BBA-881E-2DF0736D90B7}" srcOrd="1" destOrd="0" presId="urn:microsoft.com/office/officeart/2005/8/layout/list1"/>
    <dgm:cxn modelId="{10A06163-9F34-46E4-B322-CEAE9F58E46F}" type="presParOf" srcId="{F609C765-382A-413A-8F81-F8427360D02D}" destId="{402992D3-831F-4130-9DAA-399D259B7CF1}" srcOrd="9" destOrd="0" presId="urn:microsoft.com/office/officeart/2005/8/layout/list1"/>
    <dgm:cxn modelId="{80BA7DCA-9C32-4BEF-8863-C39BD97140E2}" type="presParOf" srcId="{F609C765-382A-413A-8F81-F8427360D02D}" destId="{E20A20B1-FCF3-41AD-AB69-1361945ECEC2}" srcOrd="10" destOrd="0" presId="urn:microsoft.com/office/officeart/2005/8/layout/list1"/>
    <dgm:cxn modelId="{44FF21F5-89F3-4D9F-86C5-F7F30EF305FF}" type="presParOf" srcId="{F609C765-382A-413A-8F81-F8427360D02D}" destId="{F1FD839D-4558-46D3-AF4F-9BB97267FD72}" srcOrd="11" destOrd="0" presId="urn:microsoft.com/office/officeart/2005/8/layout/list1"/>
    <dgm:cxn modelId="{B36CD7DC-E6DF-4416-9726-E5E4C4EFD320}" type="presParOf" srcId="{F609C765-382A-413A-8F81-F8427360D02D}" destId="{D917BE19-7CA9-44AB-9F42-299E0CEAE13A}" srcOrd="12" destOrd="0" presId="urn:microsoft.com/office/officeart/2005/8/layout/list1"/>
    <dgm:cxn modelId="{CA0EADD7-3E3F-48D0-96F0-0998D8710249}" type="presParOf" srcId="{D917BE19-7CA9-44AB-9F42-299E0CEAE13A}" destId="{B5C100F9-3419-488E-AD3D-424F21D20BF3}" srcOrd="0" destOrd="0" presId="urn:microsoft.com/office/officeart/2005/8/layout/list1"/>
    <dgm:cxn modelId="{27AC8D38-B8CF-449C-ABDB-13A29F4A4269}" type="presParOf" srcId="{D917BE19-7CA9-44AB-9F42-299E0CEAE13A}" destId="{B2C06926-AE9A-4F1C-AA21-A9BD3691DC9D}" srcOrd="1" destOrd="0" presId="urn:microsoft.com/office/officeart/2005/8/layout/list1"/>
    <dgm:cxn modelId="{30E973D4-3731-451A-B90B-819E708EB77F}" type="presParOf" srcId="{F609C765-382A-413A-8F81-F8427360D02D}" destId="{C475D68D-6CC3-4FFD-8BC2-D48B0384D4AC}" srcOrd="13" destOrd="0" presId="urn:microsoft.com/office/officeart/2005/8/layout/list1"/>
    <dgm:cxn modelId="{B6788D89-345A-4440-BBDB-6D54CB5029AD}" type="presParOf" srcId="{F609C765-382A-413A-8F81-F8427360D02D}" destId="{E4BF311A-EA85-47F2-B93D-C63B44FB7C88}" srcOrd="14" destOrd="0" presId="urn:microsoft.com/office/officeart/2005/8/layout/list1"/>
  </dgm:cxnLst>
  <dgm:bg/>
  <dgm:whole>
    <a:ln w="19050"/>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A8F14-81FE-42C7-AF03-2E8992709B90}">
      <dsp:nvSpPr>
        <dsp:cNvPr id="0" name=""/>
        <dsp:cNvSpPr/>
      </dsp:nvSpPr>
      <dsp:spPr>
        <a:xfrm>
          <a:off x="0" y="531"/>
          <a:ext cx="10515600" cy="1242935"/>
        </a:xfrm>
        <a:prstGeom prst="roundRect">
          <a:avLst>
            <a:gd name="adj" fmla="val 10000"/>
          </a:avLst>
        </a:prstGeom>
        <a:noFill/>
        <a:ln w="19050">
          <a:solidFill>
            <a:srgbClr val="ED7D31"/>
          </a:solidFill>
        </a:ln>
        <a:effectLst/>
      </dsp:spPr>
      <dsp:style>
        <a:lnRef idx="0">
          <a:scrgbClr r="0" g="0" b="0"/>
        </a:lnRef>
        <a:fillRef idx="1">
          <a:scrgbClr r="0" g="0" b="0"/>
        </a:fillRef>
        <a:effectRef idx="0">
          <a:scrgbClr r="0" g="0" b="0"/>
        </a:effectRef>
        <a:fontRef idx="minor"/>
      </dsp:style>
    </dsp:sp>
    <dsp:sp modelId="{53C16B1E-8C88-4B25-B208-047BBEFED22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293815-4E99-4397-B6CD-C0301F8224C9}">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de-DE" sz="2500" kern="1200"/>
            <a:t>Ziel: Websocket Support für lwIP implementieren</a:t>
          </a:r>
          <a:endParaRPr lang="en-US" sz="2500" kern="1200"/>
        </a:p>
      </dsp:txBody>
      <dsp:txXfrm>
        <a:off x="1435590" y="531"/>
        <a:ext cx="9080009" cy="1242935"/>
      </dsp:txXfrm>
    </dsp:sp>
    <dsp:sp modelId="{6077C980-FFC7-4A44-BA20-CFC8A538DB3C}">
      <dsp:nvSpPr>
        <dsp:cNvPr id="0" name=""/>
        <dsp:cNvSpPr/>
      </dsp:nvSpPr>
      <dsp:spPr>
        <a:xfrm>
          <a:off x="0" y="1554201"/>
          <a:ext cx="10515600" cy="1242935"/>
        </a:xfrm>
        <a:prstGeom prst="roundRect">
          <a:avLst>
            <a:gd name="adj" fmla="val 10000"/>
          </a:avLst>
        </a:prstGeom>
        <a:noFill/>
        <a:ln w="19050">
          <a:solidFill>
            <a:srgbClr val="ED7D31"/>
          </a:solidFill>
        </a:ln>
        <a:effectLst/>
      </dsp:spPr>
      <dsp:style>
        <a:lnRef idx="0">
          <a:scrgbClr r="0" g="0" b="0"/>
        </a:lnRef>
        <a:fillRef idx="1">
          <a:scrgbClr r="0" g="0" b="0"/>
        </a:fillRef>
        <a:effectRef idx="0">
          <a:scrgbClr r="0" g="0" b="0"/>
        </a:effectRef>
        <a:fontRef idx="minor"/>
      </dsp:style>
    </dsp:sp>
    <dsp:sp modelId="{5C511E5E-B5FF-4B5D-8650-E050613603AB}">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155DBE-0A55-4CD1-BB7D-D6E2FC810728}">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de-DE" sz="2500" kern="1200" noProof="0"/>
            <a:t>Aufgabe: Mängel des vorhandenen Patch #9525 beheben</a:t>
          </a:r>
        </a:p>
      </dsp:txBody>
      <dsp:txXfrm>
        <a:off x="1435590" y="1554201"/>
        <a:ext cx="9080009" cy="1242935"/>
      </dsp:txXfrm>
    </dsp:sp>
    <dsp:sp modelId="{36125C44-C253-4F5D-9CF0-88B2A5B4E3B1}">
      <dsp:nvSpPr>
        <dsp:cNvPr id="0" name=""/>
        <dsp:cNvSpPr/>
      </dsp:nvSpPr>
      <dsp:spPr>
        <a:xfrm>
          <a:off x="0" y="3107870"/>
          <a:ext cx="10515600" cy="1242935"/>
        </a:xfrm>
        <a:prstGeom prst="roundRect">
          <a:avLst>
            <a:gd name="adj" fmla="val 10000"/>
          </a:avLst>
        </a:prstGeom>
        <a:noFill/>
        <a:ln w="19050">
          <a:solidFill>
            <a:srgbClr val="ED7D31"/>
          </a:solidFill>
        </a:ln>
        <a:effectLst/>
      </dsp:spPr>
      <dsp:style>
        <a:lnRef idx="0">
          <a:scrgbClr r="0" g="0" b="0"/>
        </a:lnRef>
        <a:fillRef idx="1">
          <a:scrgbClr r="0" g="0" b="0"/>
        </a:fillRef>
        <a:effectRef idx="0">
          <a:scrgbClr r="0" g="0" b="0"/>
        </a:effectRef>
        <a:fontRef idx="minor"/>
      </dsp:style>
    </dsp:sp>
    <dsp:sp modelId="{A2AEACBA-5CE9-45FB-9E27-6C6E9C61BA3F}">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589B77-8D05-430A-B0BC-C26B8CFEFF48}">
      <dsp:nvSpPr>
        <dsp:cNvPr id="0" name=""/>
        <dsp:cNvSpPr/>
      </dsp:nvSpPr>
      <dsp:spPr>
        <a:xfrm>
          <a:off x="1435590" y="3107870"/>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Use Case:</a:t>
          </a:r>
        </a:p>
      </dsp:txBody>
      <dsp:txXfrm>
        <a:off x="1435590" y="3107870"/>
        <a:ext cx="4732020" cy="1242935"/>
      </dsp:txXfrm>
    </dsp:sp>
    <dsp:sp modelId="{31E6E045-D203-4093-BE5F-BAAAA02ADA48}">
      <dsp:nvSpPr>
        <dsp:cNvPr id="0" name=""/>
        <dsp:cNvSpPr/>
      </dsp:nvSpPr>
      <dsp:spPr>
        <a:xfrm>
          <a:off x="6167610" y="3107870"/>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100000"/>
            </a:lnSpc>
            <a:spcBef>
              <a:spcPct val="0"/>
            </a:spcBef>
            <a:spcAft>
              <a:spcPct val="35000"/>
            </a:spcAft>
            <a:buNone/>
          </a:pPr>
          <a:endParaRPr lang="en-US" sz="1800" kern="1200"/>
        </a:p>
      </dsp:txBody>
      <dsp:txXfrm>
        <a:off x="6167610" y="3107870"/>
        <a:ext cx="434798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174A8-2548-4119-91AD-880B3CA51E03}">
      <dsp:nvSpPr>
        <dsp:cNvPr id="0" name=""/>
        <dsp:cNvSpPr/>
      </dsp:nvSpPr>
      <dsp:spPr>
        <a:xfrm>
          <a:off x="0" y="1283550"/>
          <a:ext cx="9270000" cy="450001"/>
        </a:xfrm>
        <a:prstGeom prst="rect">
          <a:avLst/>
        </a:prstGeom>
        <a:solidFill>
          <a:schemeClr val="lt1">
            <a:alpha val="90000"/>
            <a:hueOff val="0"/>
            <a:satOff val="0"/>
            <a:lumOff val="0"/>
            <a:alphaOff val="0"/>
          </a:schemeClr>
        </a:solidFill>
        <a:ln w="1905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6DAFBDD8-DB2A-44B2-AE04-6E1ADCB01268}">
      <dsp:nvSpPr>
        <dsp:cNvPr id="0" name=""/>
        <dsp:cNvSpPr/>
      </dsp:nvSpPr>
      <dsp:spPr>
        <a:xfrm>
          <a:off x="463500" y="960576"/>
          <a:ext cx="6489000" cy="678960"/>
        </a:xfrm>
        <a:prstGeom prst="roundRect">
          <a:avLst/>
        </a:prstGeom>
        <a:solidFill>
          <a:schemeClr val="bg1"/>
        </a:solidFill>
        <a:ln w="381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269" tIns="0" rIns="245269" bIns="0" numCol="1" spcCol="1270" anchor="ctr" anchorCtr="0">
          <a:noAutofit/>
        </a:bodyPr>
        <a:lstStyle/>
        <a:p>
          <a:pPr marL="0" lvl="0" indent="0" algn="l" defTabSz="1022350">
            <a:lnSpc>
              <a:spcPct val="90000"/>
            </a:lnSpc>
            <a:spcBef>
              <a:spcPct val="0"/>
            </a:spcBef>
            <a:spcAft>
              <a:spcPct val="35000"/>
            </a:spcAft>
            <a:buNone/>
          </a:pPr>
          <a:r>
            <a:rPr lang="de-DE" sz="2300" kern="1200">
              <a:solidFill>
                <a:schemeClr val="tx1"/>
              </a:solidFill>
            </a:rPr>
            <a:t>/F10/	Extra Funktion für base64 </a:t>
          </a:r>
          <a:r>
            <a:rPr lang="de-DE" sz="2300" kern="1200" err="1">
              <a:solidFill>
                <a:schemeClr val="tx1"/>
              </a:solidFill>
            </a:rPr>
            <a:t>encoding</a:t>
          </a:r>
          <a:endParaRPr lang="de-DE" sz="2300" kern="1200">
            <a:solidFill>
              <a:schemeClr val="tx1"/>
            </a:solidFill>
          </a:endParaRPr>
        </a:p>
      </dsp:txBody>
      <dsp:txXfrm>
        <a:off x="496644" y="993720"/>
        <a:ext cx="6422712" cy="612672"/>
      </dsp:txXfrm>
    </dsp:sp>
    <dsp:sp modelId="{36B5674F-A98D-4DBB-A658-A1365E1B1779}">
      <dsp:nvSpPr>
        <dsp:cNvPr id="0" name=""/>
        <dsp:cNvSpPr/>
      </dsp:nvSpPr>
      <dsp:spPr>
        <a:xfrm>
          <a:off x="0" y="2197232"/>
          <a:ext cx="9270000" cy="450001"/>
        </a:xfrm>
        <a:prstGeom prst="rect">
          <a:avLst/>
        </a:prstGeom>
        <a:solidFill>
          <a:schemeClr val="lt1">
            <a:alpha val="90000"/>
            <a:hueOff val="0"/>
            <a:satOff val="0"/>
            <a:lumOff val="0"/>
            <a:alphaOff val="0"/>
          </a:schemeClr>
        </a:solidFill>
        <a:ln w="1905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61FC92E6-5F04-4920-8083-0302B9BCA51B}">
      <dsp:nvSpPr>
        <dsp:cNvPr id="0" name=""/>
        <dsp:cNvSpPr/>
      </dsp:nvSpPr>
      <dsp:spPr>
        <a:xfrm>
          <a:off x="448811" y="1857752"/>
          <a:ext cx="6489000" cy="678960"/>
        </a:xfrm>
        <a:prstGeom prst="roundRect">
          <a:avLst/>
        </a:prstGeom>
        <a:solidFill>
          <a:schemeClr val="bg1"/>
        </a:solidFill>
        <a:ln w="381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269" tIns="0" rIns="245269" bIns="0" numCol="1" spcCol="1270" anchor="ctr" anchorCtr="0">
          <a:noAutofit/>
        </a:bodyPr>
        <a:lstStyle/>
        <a:p>
          <a:pPr marL="0" lvl="0" indent="0" algn="l" defTabSz="1022350">
            <a:lnSpc>
              <a:spcPct val="90000"/>
            </a:lnSpc>
            <a:spcBef>
              <a:spcPct val="0"/>
            </a:spcBef>
            <a:spcAft>
              <a:spcPct val="35000"/>
            </a:spcAft>
            <a:buNone/>
          </a:pPr>
          <a:r>
            <a:rPr lang="de-DE" sz="2300" kern="1200">
              <a:solidFill>
                <a:schemeClr val="tx1"/>
              </a:solidFill>
            </a:rPr>
            <a:t>/F20/	Implementation der WebSocket API</a:t>
          </a:r>
        </a:p>
      </dsp:txBody>
      <dsp:txXfrm>
        <a:off x="481955" y="1890896"/>
        <a:ext cx="6422712" cy="612672"/>
      </dsp:txXfrm>
    </dsp:sp>
    <dsp:sp modelId="{E20A20B1-FCF3-41AD-AB69-1361945ECEC2}">
      <dsp:nvSpPr>
        <dsp:cNvPr id="0" name=""/>
        <dsp:cNvSpPr/>
      </dsp:nvSpPr>
      <dsp:spPr>
        <a:xfrm>
          <a:off x="0" y="3110913"/>
          <a:ext cx="9270000" cy="450001"/>
        </a:xfrm>
        <a:prstGeom prst="rect">
          <a:avLst/>
        </a:prstGeom>
        <a:solidFill>
          <a:schemeClr val="lt1">
            <a:alpha val="90000"/>
            <a:hueOff val="0"/>
            <a:satOff val="0"/>
            <a:lumOff val="0"/>
            <a:alphaOff val="0"/>
          </a:schemeClr>
        </a:solidFill>
        <a:ln w="1905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05030334-43FA-4BBA-881E-2DF0736D90B7}">
      <dsp:nvSpPr>
        <dsp:cNvPr id="0" name=""/>
        <dsp:cNvSpPr/>
      </dsp:nvSpPr>
      <dsp:spPr>
        <a:xfrm>
          <a:off x="448811" y="2786275"/>
          <a:ext cx="6489000" cy="678960"/>
        </a:xfrm>
        <a:prstGeom prst="roundRect">
          <a:avLst/>
        </a:prstGeom>
        <a:solidFill>
          <a:schemeClr val="bg1"/>
        </a:solidFill>
        <a:ln w="38100" cap="flat" cmpd="sng" algn="ctr">
          <a:solidFill>
            <a:srgbClr val="ED7D3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269" tIns="0" rIns="245269" bIns="0" numCol="1" spcCol="1270" anchor="ctr" anchorCtr="0">
          <a:noAutofit/>
        </a:bodyPr>
        <a:lstStyle/>
        <a:p>
          <a:pPr marL="0" lvl="0" indent="0" algn="l" defTabSz="1022350">
            <a:lnSpc>
              <a:spcPct val="90000"/>
            </a:lnSpc>
            <a:spcBef>
              <a:spcPct val="0"/>
            </a:spcBef>
            <a:spcAft>
              <a:spcPct val="35000"/>
            </a:spcAft>
            <a:buNone/>
          </a:pPr>
          <a:r>
            <a:rPr lang="de-DE" sz="2300" kern="1200">
              <a:solidFill>
                <a:schemeClr val="tx1"/>
              </a:solidFill>
            </a:rPr>
            <a:t>/F30/	Schreiben eines GUI-basierten Test-Client</a:t>
          </a:r>
        </a:p>
      </dsp:txBody>
      <dsp:txXfrm>
        <a:off x="481955" y="2819419"/>
        <a:ext cx="6422712" cy="612672"/>
      </dsp:txXfrm>
    </dsp:sp>
    <dsp:sp modelId="{E4BF311A-EA85-47F2-B93D-C63B44FB7C88}">
      <dsp:nvSpPr>
        <dsp:cNvPr id="0" name=""/>
        <dsp:cNvSpPr/>
      </dsp:nvSpPr>
      <dsp:spPr>
        <a:xfrm>
          <a:off x="0" y="4024594"/>
          <a:ext cx="9270000" cy="450001"/>
        </a:xfrm>
        <a:prstGeom prst="rect">
          <a:avLst/>
        </a:prstGeom>
        <a:solidFill>
          <a:schemeClr val="lt1">
            <a:alpha val="90000"/>
            <a:hueOff val="0"/>
            <a:satOff val="0"/>
            <a:lumOff val="0"/>
            <a:alphaOff val="0"/>
          </a:schemeClr>
        </a:solidFill>
        <a:ln w="1905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B2C06926-AE9A-4F1C-AA21-A9BD3691DC9D}">
      <dsp:nvSpPr>
        <dsp:cNvPr id="0" name=""/>
        <dsp:cNvSpPr/>
      </dsp:nvSpPr>
      <dsp:spPr>
        <a:xfrm>
          <a:off x="463500" y="3685114"/>
          <a:ext cx="6489000" cy="678960"/>
        </a:xfrm>
        <a:prstGeom prst="roundRect">
          <a:avLst/>
        </a:prstGeom>
        <a:solidFill>
          <a:schemeClr val="bg1"/>
        </a:solidFill>
        <a:ln w="381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269" tIns="0" rIns="245269" bIns="0" numCol="1" spcCol="1270" anchor="ctr" anchorCtr="0">
          <a:noAutofit/>
        </a:bodyPr>
        <a:lstStyle/>
        <a:p>
          <a:pPr marL="0" lvl="0" indent="0" algn="l" defTabSz="1022350">
            <a:lnSpc>
              <a:spcPct val="90000"/>
            </a:lnSpc>
            <a:spcBef>
              <a:spcPct val="0"/>
            </a:spcBef>
            <a:spcAft>
              <a:spcPct val="35000"/>
            </a:spcAft>
            <a:buNone/>
          </a:pPr>
          <a:r>
            <a:rPr lang="de-DE" sz="2300" kern="1200">
              <a:solidFill>
                <a:schemeClr val="tx1"/>
              </a:solidFill>
            </a:rPr>
            <a:t>/F40/	http Webserver für Testzwecke</a:t>
          </a:r>
        </a:p>
      </dsp:txBody>
      <dsp:txXfrm>
        <a:off x="496644" y="3718258"/>
        <a:ext cx="6422712" cy="6126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9A339-94E4-4615-AD4D-B38FA65957D7}" type="datetimeFigureOut">
              <a:rPr lang="de-DE" smtClean="0"/>
              <a:t>11.11.2021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C85B6-32DF-4EE2-B408-03269F24A19A}" type="slidenum">
              <a:rPr lang="de-DE" smtClean="0"/>
              <a:t>‹#›</a:t>
            </a:fld>
            <a:endParaRPr lang="de-DE"/>
          </a:p>
        </p:txBody>
      </p:sp>
    </p:spTree>
    <p:extLst>
      <p:ext uri="{BB962C8B-B14F-4D97-AF65-F5344CB8AC3E}">
        <p14:creationId xmlns:p14="http://schemas.microsoft.com/office/powerpoint/2010/main" val="897589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Laura</a:t>
            </a:r>
          </a:p>
        </p:txBody>
      </p:sp>
      <p:sp>
        <p:nvSpPr>
          <p:cNvPr id="4" name="Foliennummernplatzhalter 3"/>
          <p:cNvSpPr>
            <a:spLocks noGrp="1"/>
          </p:cNvSpPr>
          <p:nvPr>
            <p:ph type="sldNum" sz="quarter" idx="5"/>
          </p:nvPr>
        </p:nvSpPr>
        <p:spPr/>
        <p:txBody>
          <a:bodyPr/>
          <a:lstStyle/>
          <a:p>
            <a:fld id="{098C85B6-32DF-4EE2-B408-03269F24A19A}" type="slidenum">
              <a:rPr lang="de-DE" smtClean="0"/>
              <a:t>1</a:t>
            </a:fld>
            <a:endParaRPr lang="de-DE"/>
          </a:p>
        </p:txBody>
      </p:sp>
    </p:spTree>
    <p:extLst>
      <p:ext uri="{BB962C8B-B14F-4D97-AF65-F5344CB8AC3E}">
        <p14:creationId xmlns:p14="http://schemas.microsoft.com/office/powerpoint/2010/main" val="3028741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b="0">
                <a:cs typeface="Calibri"/>
              </a:rPr>
              <a:t>Laura:</a:t>
            </a:r>
          </a:p>
          <a:p>
            <a:pPr marL="0" indent="0">
              <a:buNone/>
            </a:pPr>
            <a:r>
              <a:rPr lang="de-DE" b="1">
                <a:cs typeface="Calibri"/>
              </a:rPr>
              <a:t>Vorgehensweise</a:t>
            </a:r>
          </a:p>
          <a:p>
            <a:r>
              <a:rPr lang="de-DE">
                <a:cs typeface="Calibri"/>
              </a:rPr>
              <a:t>Kontaktaufnahme mit dem </a:t>
            </a:r>
            <a:r>
              <a:rPr lang="de-DE" err="1">
                <a:cs typeface="Calibri"/>
              </a:rPr>
              <a:t>lwIP</a:t>
            </a:r>
            <a:r>
              <a:rPr lang="de-DE">
                <a:cs typeface="Calibri"/>
              </a:rPr>
              <a:t>-Forum</a:t>
            </a:r>
            <a:endParaRPr lang="de-DE">
              <a:cs typeface="+mn-cs"/>
            </a:endParaRPr>
          </a:p>
          <a:p>
            <a:pPr marL="171450" indent="-171450">
              <a:buFont typeface="Arial" panose="020B0604020202020204" pitchFamily="34" charset="0"/>
              <a:buChar char="•"/>
            </a:pPr>
            <a:r>
              <a:rPr lang="de-DE">
                <a:cs typeface="Calibri"/>
              </a:rPr>
              <a:t>Besonders mit dem Admin, Simon Goldschmidt</a:t>
            </a:r>
          </a:p>
          <a:p>
            <a:r>
              <a:rPr lang="de-DE">
                <a:cs typeface="Calibri"/>
              </a:rPr>
              <a:t>Wiederverwendung von Lösungen, die im Forum bereitgestellt wurden/im Internet zu finden sind</a:t>
            </a:r>
          </a:p>
          <a:p>
            <a:r>
              <a:rPr lang="de-DE">
                <a:cs typeface="Calibri"/>
              </a:rPr>
              <a:t>Notfalls eigene Implementierung der Aufgaben:</a:t>
            </a:r>
          </a:p>
          <a:p>
            <a:pPr marL="171450" lvl="0" indent="-171450">
              <a:buFont typeface="Arial" panose="020B0604020202020204" pitchFamily="34" charset="0"/>
              <a:buChar char="•"/>
            </a:pPr>
            <a:r>
              <a:rPr lang="de-DE" err="1">
                <a:cs typeface="Calibri"/>
              </a:rPr>
              <a:t>lwIP</a:t>
            </a:r>
            <a:r>
              <a:rPr lang="de-DE">
                <a:cs typeface="Calibri"/>
              </a:rPr>
              <a:t> auf Windows zum Laufen bringen</a:t>
            </a:r>
          </a:p>
          <a:p>
            <a:pPr marL="171450" lvl="0" indent="-171450">
              <a:buFont typeface="Arial" panose="020B0604020202020204" pitchFamily="34" charset="0"/>
              <a:buChar char="•"/>
            </a:pPr>
            <a:r>
              <a:rPr lang="de-DE">
                <a:cs typeface="Calibri"/>
              </a:rPr>
              <a:t>Websocket-Support implementieren</a:t>
            </a:r>
          </a:p>
          <a:p>
            <a:pPr marL="171450" lvl="0" indent="-171450">
              <a:buFont typeface="Arial" panose="020B0604020202020204" pitchFamily="34" charset="0"/>
              <a:buChar char="•"/>
            </a:pPr>
            <a:r>
              <a:rPr lang="de-DE">
                <a:cs typeface="Calibri"/>
              </a:rPr>
              <a:t>Einen Demo-Server in einer virtuellen Windows-Umgebung implementieren</a:t>
            </a:r>
          </a:p>
          <a:p>
            <a:pPr marL="171450" lvl="0" indent="-171450">
              <a:buFont typeface="Arial" panose="020B0604020202020204" pitchFamily="34" charset="0"/>
              <a:buChar char="•"/>
            </a:pPr>
            <a:r>
              <a:rPr lang="de-DE">
                <a:cs typeface="Calibri"/>
              </a:rPr>
              <a:t>Einen Test-Client zu Demonstrations-/Testzwecken implementieren</a:t>
            </a:r>
          </a:p>
        </p:txBody>
      </p:sp>
      <p:sp>
        <p:nvSpPr>
          <p:cNvPr id="4" name="Foliennummernplatzhalter 3"/>
          <p:cNvSpPr>
            <a:spLocks noGrp="1"/>
          </p:cNvSpPr>
          <p:nvPr>
            <p:ph type="sldNum" sz="quarter" idx="5"/>
          </p:nvPr>
        </p:nvSpPr>
        <p:spPr/>
        <p:txBody>
          <a:bodyPr/>
          <a:lstStyle/>
          <a:p>
            <a:fld id="{098C85B6-32DF-4EE2-B408-03269F24A19A}" type="slidenum">
              <a:rPr lang="de-DE" smtClean="0"/>
              <a:t>10</a:t>
            </a:fld>
            <a:endParaRPr lang="de-DE"/>
          </a:p>
        </p:txBody>
      </p:sp>
    </p:spTree>
    <p:extLst>
      <p:ext uri="{BB962C8B-B14F-4D97-AF65-F5344CB8AC3E}">
        <p14:creationId xmlns:p14="http://schemas.microsoft.com/office/powerpoint/2010/main" val="1482774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Laura</a:t>
            </a:r>
            <a:endParaRPr lang="de-DE"/>
          </a:p>
        </p:txBody>
      </p:sp>
      <p:sp>
        <p:nvSpPr>
          <p:cNvPr id="4" name="Foliennummernplatzhalter 3"/>
          <p:cNvSpPr>
            <a:spLocks noGrp="1"/>
          </p:cNvSpPr>
          <p:nvPr>
            <p:ph type="sldNum" sz="quarter" idx="5"/>
          </p:nvPr>
        </p:nvSpPr>
        <p:spPr/>
        <p:txBody>
          <a:bodyPr/>
          <a:lstStyle/>
          <a:p>
            <a:fld id="{098C85B6-32DF-4EE2-B408-03269F24A19A}" type="slidenum">
              <a:rPr lang="de-DE" smtClean="0"/>
              <a:t>11</a:t>
            </a:fld>
            <a:endParaRPr lang="de-DE"/>
          </a:p>
        </p:txBody>
      </p:sp>
    </p:spTree>
    <p:extLst>
      <p:ext uri="{BB962C8B-B14F-4D97-AF65-F5344CB8AC3E}">
        <p14:creationId xmlns:p14="http://schemas.microsoft.com/office/powerpoint/2010/main" val="4018418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Laura:</a:t>
            </a:r>
          </a:p>
          <a:p>
            <a:r>
              <a:rPr lang="en-US" err="1"/>
              <a:t>Verschiedenste</a:t>
            </a:r>
            <a:r>
              <a:rPr lang="en-US"/>
              <a:t> </a:t>
            </a:r>
            <a:r>
              <a:rPr lang="en-US" err="1"/>
              <a:t>Foren</a:t>
            </a:r>
            <a:r>
              <a:rPr lang="en-US"/>
              <a:t>, </a:t>
            </a:r>
            <a:r>
              <a:rPr lang="en-US" err="1"/>
              <a:t>veraltete</a:t>
            </a:r>
            <a:r>
              <a:rPr lang="en-US"/>
              <a:t> Links…</a:t>
            </a:r>
          </a:p>
          <a:p>
            <a:r>
              <a:rPr lang="en-US" err="1"/>
              <a:t>Wir</a:t>
            </a:r>
            <a:r>
              <a:rPr lang="en-US"/>
              <a:t> </a:t>
            </a:r>
            <a:r>
              <a:rPr lang="en-US" err="1"/>
              <a:t>suchen</a:t>
            </a:r>
            <a:r>
              <a:rPr lang="en-US"/>
              <a:t> </a:t>
            </a:r>
            <a:r>
              <a:rPr lang="en-US" err="1"/>
              <a:t>bereits</a:t>
            </a:r>
            <a:r>
              <a:rPr lang="en-US"/>
              <a:t> auf </a:t>
            </a:r>
            <a:r>
              <a:rPr lang="en-US" err="1"/>
              <a:t>mehreren</a:t>
            </a:r>
            <a:r>
              <a:rPr lang="en-US"/>
              <a:t> </a:t>
            </a:r>
            <a:r>
              <a:rPr lang="en-US" err="1"/>
              <a:t>Foren</a:t>
            </a:r>
            <a:r>
              <a:rPr lang="en-US"/>
              <a:t> </a:t>
            </a:r>
            <a:r>
              <a:rPr lang="en-US" err="1"/>
              <a:t>nach</a:t>
            </a:r>
            <a:r>
              <a:rPr lang="en-US"/>
              <a:t> Guides</a:t>
            </a:r>
            <a:endParaRPr lang="de-DE"/>
          </a:p>
        </p:txBody>
      </p:sp>
      <p:sp>
        <p:nvSpPr>
          <p:cNvPr id="4" name="Foliennummernplatzhalter 3"/>
          <p:cNvSpPr>
            <a:spLocks noGrp="1"/>
          </p:cNvSpPr>
          <p:nvPr>
            <p:ph type="sldNum" sz="quarter" idx="5"/>
          </p:nvPr>
        </p:nvSpPr>
        <p:spPr/>
        <p:txBody>
          <a:bodyPr/>
          <a:lstStyle/>
          <a:p>
            <a:fld id="{098C85B6-32DF-4EE2-B408-03269F24A19A}" type="slidenum">
              <a:rPr lang="de-DE" smtClean="0"/>
              <a:t>12</a:t>
            </a:fld>
            <a:endParaRPr lang="de-DE"/>
          </a:p>
        </p:txBody>
      </p:sp>
    </p:spTree>
    <p:extLst>
      <p:ext uri="{BB962C8B-B14F-4D97-AF65-F5344CB8AC3E}">
        <p14:creationId xmlns:p14="http://schemas.microsoft.com/office/powerpoint/2010/main" val="2239305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Laura</a:t>
            </a:r>
            <a:endParaRPr lang="de-DE"/>
          </a:p>
        </p:txBody>
      </p:sp>
      <p:sp>
        <p:nvSpPr>
          <p:cNvPr id="4" name="Foliennummernplatzhalter 3"/>
          <p:cNvSpPr>
            <a:spLocks noGrp="1"/>
          </p:cNvSpPr>
          <p:nvPr>
            <p:ph type="sldNum" sz="quarter" idx="5"/>
          </p:nvPr>
        </p:nvSpPr>
        <p:spPr/>
        <p:txBody>
          <a:bodyPr/>
          <a:lstStyle/>
          <a:p>
            <a:fld id="{098C85B6-32DF-4EE2-B408-03269F24A19A}" type="slidenum">
              <a:rPr lang="de-DE" smtClean="0"/>
              <a:t>13</a:t>
            </a:fld>
            <a:endParaRPr lang="de-DE"/>
          </a:p>
        </p:txBody>
      </p:sp>
    </p:spTree>
    <p:extLst>
      <p:ext uri="{BB962C8B-B14F-4D97-AF65-F5344CB8AC3E}">
        <p14:creationId xmlns:p14="http://schemas.microsoft.com/office/powerpoint/2010/main" val="680048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Laura</a:t>
            </a:r>
          </a:p>
          <a:p>
            <a:endParaRPr lang="de-DE"/>
          </a:p>
          <a:p>
            <a:r>
              <a:rPr lang="de-DE"/>
              <a:t>/**Teamvorstellung</a:t>
            </a:r>
          </a:p>
          <a:p>
            <a:r>
              <a:rPr lang="de-DE">
                <a:sym typeface="Wingdings" panose="05000000000000000000" pitchFamily="2" charset="2"/>
              </a:rPr>
              <a:t>   * Bilder werden an dieser Stelle nicht benötigt</a:t>
            </a:r>
          </a:p>
          <a:p>
            <a:r>
              <a:rPr lang="de-DE">
                <a:sym typeface="Wingdings" panose="05000000000000000000" pitchFamily="2" charset="2"/>
              </a:rPr>
              <a:t>**/</a:t>
            </a:r>
            <a:endParaRPr lang="de-DE"/>
          </a:p>
        </p:txBody>
      </p:sp>
      <p:sp>
        <p:nvSpPr>
          <p:cNvPr id="4" name="Foliennummernplatzhalter 3"/>
          <p:cNvSpPr>
            <a:spLocks noGrp="1"/>
          </p:cNvSpPr>
          <p:nvPr>
            <p:ph type="sldNum" sz="quarter" idx="5"/>
          </p:nvPr>
        </p:nvSpPr>
        <p:spPr/>
        <p:txBody>
          <a:bodyPr/>
          <a:lstStyle/>
          <a:p>
            <a:fld id="{098C85B6-32DF-4EE2-B408-03269F24A19A}" type="slidenum">
              <a:rPr lang="de-DE" smtClean="0"/>
              <a:t>2</a:t>
            </a:fld>
            <a:endParaRPr lang="de-DE"/>
          </a:p>
        </p:txBody>
      </p:sp>
    </p:spTree>
    <p:extLst>
      <p:ext uri="{BB962C8B-B14F-4D97-AF65-F5344CB8AC3E}">
        <p14:creationId xmlns:p14="http://schemas.microsoft.com/office/powerpoint/2010/main" val="1343260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Lucas</a:t>
            </a:r>
          </a:p>
          <a:p>
            <a:endParaRPr lang="de-DE"/>
          </a:p>
          <a:p>
            <a:r>
              <a:rPr lang="de-DE"/>
              <a:t>In den folgenden Minuten werden wir die folgenden Teilaspekte unseres Projektes anreißen:</a:t>
            </a:r>
          </a:p>
          <a:p>
            <a:pPr marL="171450" indent="-171450">
              <a:buFont typeface="Arial" panose="020B0604020202020204" pitchFamily="34" charset="0"/>
              <a:buChar char="•"/>
            </a:pPr>
            <a:r>
              <a:rPr lang="de-DE"/>
              <a:t>Zuerst wird der Funktionsumfang mit funktionalen und nichtfunktionalen Anforderungen definiert</a:t>
            </a:r>
          </a:p>
          <a:p>
            <a:pPr marL="171450" indent="-171450">
              <a:buFont typeface="Arial" panose="020B0604020202020204" pitchFamily="34" charset="0"/>
              <a:buChar char="•"/>
            </a:pPr>
            <a:r>
              <a:rPr lang="de-DE"/>
              <a:t>Im Anschluss folgt kurz der Business Case</a:t>
            </a:r>
          </a:p>
          <a:p>
            <a:pPr marL="171450" indent="-171450">
              <a:buFont typeface="Arial" panose="020B0604020202020204" pitchFamily="34" charset="0"/>
              <a:buChar char="•"/>
            </a:pPr>
            <a:r>
              <a:rPr lang="de-DE"/>
              <a:t>Weiter geht es mit der Vorgehensweise in Hinsicht auf die Implementation. Parallel dazu werden die eingesetzten Tools angesprochen.</a:t>
            </a:r>
          </a:p>
          <a:p>
            <a:pPr marL="171450" indent="-171450">
              <a:buFont typeface="Arial" panose="020B0604020202020204" pitchFamily="34" charset="0"/>
              <a:buChar char="•"/>
            </a:pPr>
            <a:r>
              <a:rPr lang="de-DE"/>
              <a:t>Abschließend zeigen wir noch den Projektplan sowie grundlegende Strukturen der Systemarchitektur.</a:t>
            </a:r>
          </a:p>
        </p:txBody>
      </p:sp>
      <p:sp>
        <p:nvSpPr>
          <p:cNvPr id="4" name="Foliennummernplatzhalter 3"/>
          <p:cNvSpPr>
            <a:spLocks noGrp="1"/>
          </p:cNvSpPr>
          <p:nvPr>
            <p:ph type="sldNum" sz="quarter" idx="5"/>
          </p:nvPr>
        </p:nvSpPr>
        <p:spPr/>
        <p:txBody>
          <a:bodyPr/>
          <a:lstStyle/>
          <a:p>
            <a:fld id="{098C85B6-32DF-4EE2-B408-03269F24A19A}" type="slidenum">
              <a:rPr lang="de-DE" smtClean="0"/>
              <a:t>3</a:t>
            </a:fld>
            <a:endParaRPr lang="de-DE"/>
          </a:p>
        </p:txBody>
      </p:sp>
    </p:spTree>
    <p:extLst>
      <p:ext uri="{BB962C8B-B14F-4D97-AF65-F5344CB8AC3E}">
        <p14:creationId xmlns:p14="http://schemas.microsoft.com/office/powerpoint/2010/main" val="4279915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Lucas</a:t>
            </a:r>
          </a:p>
          <a:p>
            <a:r>
              <a:rPr lang="de-DE"/>
              <a:t>Projektvorstellung:</a:t>
            </a:r>
          </a:p>
          <a:p>
            <a:r>
              <a:rPr lang="de-DE"/>
              <a:t>Open Source, wir nehmen daran Teil, durch Approvalprozess bekommen, Mängel des Patches beheben.</a:t>
            </a:r>
          </a:p>
          <a:p>
            <a:pPr algn="just"/>
            <a:r>
              <a:rPr lang="de-DE" sz="1200">
                <a:solidFill>
                  <a:srgbClr val="000000"/>
                </a:solidFill>
                <a:effectLst/>
                <a:latin typeface="Calibri" panose="020F0502020204030204" pitchFamily="34" charset="0"/>
                <a:ea typeface="Times New Roman" panose="02020603050405020304" pitchFamily="18" charset="0"/>
              </a:rPr>
              <a:t>Ziel: Implementation des Websocket Supports und das erfolgreiche Durchlaufen des </a:t>
            </a:r>
            <a:r>
              <a:rPr lang="de-DE" sz="1200" err="1">
                <a:solidFill>
                  <a:srgbClr val="000000"/>
                </a:solidFill>
                <a:effectLst/>
                <a:latin typeface="Calibri" panose="020F0502020204030204" pitchFamily="34" charset="0"/>
                <a:ea typeface="Times New Roman" panose="02020603050405020304" pitchFamily="18" charset="0"/>
              </a:rPr>
              <a:t>Approval</a:t>
            </a:r>
            <a:r>
              <a:rPr lang="de-DE" sz="1200">
                <a:solidFill>
                  <a:srgbClr val="000000"/>
                </a:solidFill>
                <a:effectLst/>
                <a:latin typeface="Calibri" panose="020F0502020204030204" pitchFamily="34" charset="0"/>
                <a:ea typeface="Times New Roman" panose="02020603050405020304" pitchFamily="18" charset="0"/>
              </a:rPr>
              <a:t>-Prozesses, sprich die Akzeptanz des Programmcodes anhand der Vorgaben der </a:t>
            </a:r>
            <a:r>
              <a:rPr lang="de-DE" sz="1200" err="1">
                <a:solidFill>
                  <a:srgbClr val="000000"/>
                </a:solidFill>
                <a:effectLst/>
                <a:latin typeface="Calibri" panose="020F0502020204030204" pitchFamily="34" charset="0"/>
                <a:ea typeface="Times New Roman" panose="02020603050405020304" pitchFamily="18" charset="0"/>
              </a:rPr>
              <a:t>lwIP</a:t>
            </a:r>
            <a:r>
              <a:rPr lang="de-DE" sz="1200">
                <a:solidFill>
                  <a:srgbClr val="000000"/>
                </a:solidFill>
                <a:effectLst/>
                <a:latin typeface="Calibri" panose="020F0502020204030204" pitchFamily="34" charset="0"/>
                <a:ea typeface="Times New Roman" panose="02020603050405020304" pitchFamily="18" charset="0"/>
              </a:rPr>
              <a:t> Community.</a:t>
            </a:r>
          </a:p>
          <a:p>
            <a:pPr algn="just"/>
            <a:r>
              <a:rPr lang="de-DE" sz="1200">
                <a:solidFill>
                  <a:srgbClr val="000000"/>
                </a:solidFill>
                <a:effectLst/>
                <a:latin typeface="Calibri" panose="020F0502020204030204" pitchFamily="34" charset="0"/>
                <a:ea typeface="Times New Roman" panose="02020603050405020304" pitchFamily="18" charset="0"/>
              </a:rPr>
              <a:t>Schlussendlich soll ein Demo-Server diese Funktionalitäten beinhalten und mithilfe einer GUI grafisch dargestellt und aufgearbeitet werden.</a:t>
            </a:r>
            <a:endParaRPr lang="de-DE" sz="1200">
              <a:effectLst/>
              <a:latin typeface="Times New Roman" panose="02020603050405020304" pitchFamily="18" charset="0"/>
              <a:ea typeface="Times New Roman" panose="02020603050405020304" pitchFamily="18" charset="0"/>
            </a:endParaRPr>
          </a:p>
          <a:p>
            <a:endParaRPr lang="de-DE"/>
          </a:p>
          <a:p>
            <a:r>
              <a:rPr lang="de-DE"/>
              <a:t>Master </a:t>
            </a:r>
            <a:r>
              <a:rPr lang="de-DE" err="1"/>
              <a:t>Uce</a:t>
            </a:r>
            <a:r>
              <a:rPr lang="de-DE"/>
              <a:t> Case:</a:t>
            </a:r>
          </a:p>
          <a:p>
            <a:pPr algn="just" rtl="0" fontAlgn="base"/>
            <a:r>
              <a:rPr lang="en-US" sz="1800" b="1" i="0">
                <a:solidFill>
                  <a:srgbClr val="000000"/>
                </a:solidFill>
                <a:effectLst/>
                <a:latin typeface="Calibri" panose="020F0502020204030204" pitchFamily="34" charset="0"/>
              </a:rPr>
              <a:t>Related Business Process:</a:t>
            </a:r>
            <a:r>
              <a:rPr lang="en-US" sz="1800" b="0" i="0">
                <a:solidFill>
                  <a:srgbClr val="000000"/>
                </a:solidFill>
                <a:effectLst/>
                <a:latin typeface="Calibri" panose="020F0502020204030204" pitchFamily="34" charset="0"/>
              </a:rPr>
              <a:t>  </a:t>
            </a:r>
            <a:endParaRPr lang="en-US" b="0" i="0">
              <a:effectLst/>
            </a:endParaRPr>
          </a:p>
          <a:p>
            <a:pPr algn="just" rtl="0" fontAlgn="base"/>
            <a:r>
              <a:rPr lang="en-US" sz="1800" b="0" i="0" err="1">
                <a:effectLst/>
                <a:latin typeface="Calibri" panose="020F0502020204030204" pitchFamily="34" charset="0"/>
              </a:rPr>
              <a:t>Prozess</a:t>
            </a:r>
            <a:r>
              <a:rPr lang="en-US" sz="1800" b="0" i="0">
                <a:effectLst/>
                <a:latin typeface="Calibri" panose="020F0502020204030204" pitchFamily="34" charset="0"/>
              </a:rPr>
              <a:t>-ID: UC01  </a:t>
            </a:r>
            <a:endParaRPr lang="en-US" b="0" i="0">
              <a:effectLst/>
            </a:endParaRPr>
          </a:p>
          <a:p>
            <a:pPr algn="just" rtl="0" fontAlgn="base"/>
            <a:r>
              <a:rPr lang="en-US" sz="1800" b="1" i="0">
                <a:solidFill>
                  <a:srgbClr val="000000"/>
                </a:solidFill>
                <a:effectLst/>
                <a:latin typeface="Calibri" panose="020F0502020204030204" pitchFamily="34" charset="0"/>
              </a:rPr>
              <a:t>Use Cases Objective:</a:t>
            </a:r>
            <a:r>
              <a:rPr lang="en-US" sz="1800" b="0" i="0">
                <a:solidFill>
                  <a:srgbClr val="000000"/>
                </a:solidFill>
                <a:effectLst/>
                <a:latin typeface="Calibri" panose="020F0502020204030204" pitchFamily="34" charset="0"/>
              </a:rPr>
              <a:t>  </a:t>
            </a:r>
            <a:endParaRPr lang="en-US" b="0" i="0">
              <a:effectLst/>
            </a:endParaRPr>
          </a:p>
          <a:p>
            <a:pPr algn="just" rtl="0" fontAlgn="base"/>
            <a:r>
              <a:rPr lang="en-US" sz="1800" b="0" i="0">
                <a:effectLst/>
                <a:latin typeface="Calibri" panose="020F0502020204030204" pitchFamily="34" charset="0"/>
              </a:rPr>
              <a:t>User is developing a CPU and wants to ensure support for TCP/IP and </a:t>
            </a:r>
            <a:r>
              <a:rPr lang="en-US" sz="1800" b="0" i="0" err="1">
                <a:effectLst/>
                <a:latin typeface="Calibri" panose="020F0502020204030204" pitchFamily="34" charset="0"/>
              </a:rPr>
              <a:t>Websockets</a:t>
            </a:r>
            <a:r>
              <a:rPr lang="en-US" sz="1800" b="0" i="0">
                <a:effectLst/>
                <a:latin typeface="Calibri" panose="020F0502020204030204" pitchFamily="34" charset="0"/>
              </a:rPr>
              <a:t>. </a:t>
            </a:r>
            <a:endParaRPr lang="en-US" b="0" i="0">
              <a:effectLst/>
            </a:endParaRPr>
          </a:p>
          <a:p>
            <a:pPr algn="just" rtl="0" fontAlgn="base"/>
            <a:r>
              <a:rPr lang="en-US" sz="1800" b="1" i="0">
                <a:solidFill>
                  <a:srgbClr val="000000"/>
                </a:solidFill>
                <a:effectLst/>
                <a:latin typeface="Calibri" panose="020F0502020204030204" pitchFamily="34" charset="0"/>
              </a:rPr>
              <a:t>System Boundary:</a:t>
            </a:r>
            <a:r>
              <a:rPr lang="en-US" sz="1800" b="0" i="0">
                <a:solidFill>
                  <a:srgbClr val="000000"/>
                </a:solidFill>
                <a:effectLst/>
                <a:latin typeface="Calibri" panose="020F0502020204030204" pitchFamily="34" charset="0"/>
              </a:rPr>
              <a:t>  </a:t>
            </a:r>
            <a:endParaRPr lang="en-US" b="0" i="0">
              <a:effectLst/>
            </a:endParaRPr>
          </a:p>
          <a:p>
            <a:pPr algn="just" rtl="0" fontAlgn="base"/>
            <a:r>
              <a:rPr lang="en-US" sz="1800" b="0" i="0" err="1">
                <a:effectLst/>
                <a:latin typeface="Calibri" panose="020F0502020204030204" pitchFamily="34" charset="0"/>
              </a:rPr>
              <a:t>lwIP</a:t>
            </a:r>
            <a:r>
              <a:rPr lang="en-US" sz="1800" b="0" i="0">
                <a:effectLst/>
                <a:latin typeface="Calibri" panose="020F0502020204030204" pitchFamily="34" charset="0"/>
              </a:rPr>
              <a:t> allows the hardware to use TCP/IP. </a:t>
            </a:r>
            <a:endParaRPr lang="en-US" b="0" i="0">
              <a:effectLst/>
            </a:endParaRPr>
          </a:p>
          <a:p>
            <a:pPr algn="just" rtl="0" fontAlgn="base"/>
            <a:r>
              <a:rPr lang="en-US" sz="1800" b="1" i="0">
                <a:solidFill>
                  <a:srgbClr val="000000"/>
                </a:solidFill>
                <a:effectLst/>
                <a:latin typeface="Calibri" panose="020F0502020204030204" pitchFamily="34" charset="0"/>
              </a:rPr>
              <a:t>Precondition:</a:t>
            </a:r>
            <a:r>
              <a:rPr lang="en-US" sz="1800" b="0" i="0">
                <a:solidFill>
                  <a:srgbClr val="000000"/>
                </a:solidFill>
                <a:effectLst/>
                <a:latin typeface="Calibri" panose="020F0502020204030204" pitchFamily="34" charset="0"/>
              </a:rPr>
              <a:t>  </a:t>
            </a:r>
            <a:endParaRPr lang="en-US" b="0" i="0">
              <a:effectLst/>
            </a:endParaRPr>
          </a:p>
          <a:p>
            <a:pPr algn="just" rtl="0" fontAlgn="base"/>
            <a:r>
              <a:rPr lang="en-US" sz="1800" b="0" i="0">
                <a:effectLst/>
                <a:latin typeface="Calibri" panose="020F0502020204030204" pitchFamily="34" charset="0"/>
              </a:rPr>
              <a:t>The user can find and download </a:t>
            </a:r>
            <a:r>
              <a:rPr lang="en-US" sz="1800" b="0" i="0" err="1">
                <a:effectLst/>
                <a:latin typeface="Calibri" panose="020F0502020204030204" pitchFamily="34" charset="0"/>
              </a:rPr>
              <a:t>lwIP</a:t>
            </a:r>
            <a:r>
              <a:rPr lang="en-US" sz="1800" b="0" i="0">
                <a:effectLst/>
                <a:latin typeface="Calibri" panose="020F0502020204030204" pitchFamily="34" charset="0"/>
              </a:rPr>
              <a:t> via a conventional Internet browser. Setting up the software is adequately documented, and users can do it themselves. </a:t>
            </a:r>
            <a:endParaRPr lang="en-US" b="0" i="0">
              <a:effectLst/>
            </a:endParaRPr>
          </a:p>
          <a:p>
            <a:pPr algn="just" rtl="0" fontAlgn="base"/>
            <a:r>
              <a:rPr lang="en-US" sz="1800" b="1" i="0">
                <a:solidFill>
                  <a:srgbClr val="000000"/>
                </a:solidFill>
                <a:effectLst/>
                <a:latin typeface="Calibri" panose="020F0502020204030204" pitchFamily="34" charset="0"/>
              </a:rPr>
              <a:t>Primary Course</a:t>
            </a:r>
            <a:r>
              <a:rPr lang="en-US" sz="1800" b="0" i="0">
                <a:solidFill>
                  <a:srgbClr val="000000"/>
                </a:solidFill>
                <a:effectLst/>
                <a:latin typeface="Calibri" panose="020F0502020204030204" pitchFamily="34" charset="0"/>
              </a:rPr>
              <a:t> </a:t>
            </a:r>
            <a:endParaRPr lang="en-US" b="0" i="0">
              <a:effectLst/>
            </a:endParaRPr>
          </a:p>
          <a:p>
            <a:pPr algn="just" rtl="0" fontAlgn="base">
              <a:buFont typeface="+mj-lt"/>
              <a:buAutoNum type="arabicPeriod"/>
            </a:pPr>
            <a:r>
              <a:rPr lang="en-US" sz="1800" b="0" i="0">
                <a:effectLst/>
                <a:latin typeface="Calibri" panose="020F0502020204030204" pitchFamily="34" charset="0"/>
              </a:rPr>
              <a:t>The user enters the </a:t>
            </a:r>
            <a:r>
              <a:rPr lang="en-US" sz="1800" b="0" i="0" err="1">
                <a:effectLst/>
                <a:latin typeface="Calibri" panose="020F0502020204030204" pitchFamily="34" charset="0"/>
              </a:rPr>
              <a:t>lwIP</a:t>
            </a:r>
            <a:r>
              <a:rPr lang="en-US" sz="1800" b="0" i="0">
                <a:effectLst/>
                <a:latin typeface="Calibri" panose="020F0502020204030204" pitchFamily="34" charset="0"/>
              </a:rPr>
              <a:t> homepage, which is hosted on </a:t>
            </a:r>
            <a:r>
              <a:rPr lang="en-US" sz="1800" b="0" i="0" err="1">
                <a:effectLst/>
                <a:latin typeface="Calibri" panose="020F0502020204030204" pitchFamily="34" charset="0"/>
              </a:rPr>
              <a:t>savannah.nongnu</a:t>
            </a:r>
            <a:r>
              <a:rPr lang="en-US" sz="1800" b="0" i="0">
                <a:effectLst/>
                <a:latin typeface="Calibri" panose="020F0502020204030204" pitchFamily="34" charset="0"/>
              </a:rPr>
              <a:t>. </a:t>
            </a:r>
          </a:p>
          <a:p>
            <a:pPr algn="just" rtl="0" fontAlgn="base">
              <a:buFont typeface="+mj-lt"/>
              <a:buAutoNum type="arabicPeriod" startAt="2"/>
            </a:pPr>
            <a:r>
              <a:rPr lang="en-US" sz="1800" b="0" i="0">
                <a:effectLst/>
                <a:latin typeface="Calibri" panose="020F0502020204030204" pitchFamily="34" charset="0"/>
              </a:rPr>
              <a:t>The user navigates to the releases of </a:t>
            </a:r>
            <a:r>
              <a:rPr lang="en-US" sz="1800" b="0" i="0" err="1">
                <a:effectLst/>
                <a:latin typeface="Calibri" panose="020F0502020204030204" pitchFamily="34" charset="0"/>
              </a:rPr>
              <a:t>lwIP</a:t>
            </a:r>
            <a:r>
              <a:rPr lang="en-US" sz="1800" b="0" i="0">
                <a:effectLst/>
                <a:latin typeface="Calibri" panose="020F0502020204030204" pitchFamily="34" charset="0"/>
              </a:rPr>
              <a:t> and downloads the one that suits him. 3. the user can successfully install </a:t>
            </a:r>
            <a:r>
              <a:rPr lang="en-US" sz="1800" b="0" i="0" err="1">
                <a:effectLst/>
                <a:latin typeface="Calibri" panose="020F0502020204030204" pitchFamily="34" charset="0"/>
              </a:rPr>
              <a:t>lwIP</a:t>
            </a:r>
            <a:r>
              <a:rPr lang="en-US" sz="1800" b="0" i="0">
                <a:effectLst/>
                <a:latin typeface="Calibri" panose="020F0502020204030204" pitchFamily="34" charset="0"/>
              </a:rPr>
              <a:t> with the information given in the installation folder. </a:t>
            </a:r>
          </a:p>
          <a:p>
            <a:pPr algn="just" rtl="0" fontAlgn="base">
              <a:buFont typeface="+mj-lt"/>
              <a:buAutoNum type="arabicPeriod" startAt="3"/>
            </a:pPr>
            <a:r>
              <a:rPr lang="en-US" sz="1800" b="0" i="0">
                <a:effectLst/>
                <a:latin typeface="Calibri" panose="020F0502020204030204" pitchFamily="34" charset="0"/>
              </a:rPr>
              <a:t>The user can successfully install </a:t>
            </a:r>
            <a:r>
              <a:rPr lang="en-US" sz="1800" b="0" i="0" err="1">
                <a:effectLst/>
                <a:latin typeface="Calibri" panose="020F0502020204030204" pitchFamily="34" charset="0"/>
              </a:rPr>
              <a:t>lwIP</a:t>
            </a:r>
            <a:r>
              <a:rPr lang="en-US" sz="1800" b="0" i="0">
                <a:effectLst/>
                <a:latin typeface="Calibri" panose="020F0502020204030204" pitchFamily="34" charset="0"/>
              </a:rPr>
              <a:t> with the information given in the installation folder. The </a:t>
            </a:r>
            <a:r>
              <a:rPr lang="en-US" sz="1800" b="0" i="0" err="1">
                <a:effectLst/>
                <a:latin typeface="Calibri" panose="020F0502020204030204" pitchFamily="34" charset="0"/>
              </a:rPr>
              <a:t>lwIP</a:t>
            </a:r>
            <a:r>
              <a:rPr lang="en-US" sz="1800" b="0" i="0">
                <a:effectLst/>
                <a:latin typeface="Calibri" panose="020F0502020204030204" pitchFamily="34" charset="0"/>
              </a:rPr>
              <a:t> installation also contains the code needed to use </a:t>
            </a:r>
            <a:r>
              <a:rPr lang="en-US" sz="1800" b="0" i="0" err="1">
                <a:effectLst/>
                <a:latin typeface="Calibri" panose="020F0502020204030204" pitchFamily="34" charset="0"/>
              </a:rPr>
              <a:t>websockets</a:t>
            </a:r>
            <a:r>
              <a:rPr lang="en-US" sz="1800" b="0" i="0">
                <a:effectLst/>
                <a:latin typeface="Calibri" panose="020F0502020204030204" pitchFamily="34" charset="0"/>
              </a:rPr>
              <a:t>. </a:t>
            </a:r>
          </a:p>
          <a:p>
            <a:pPr algn="just" rtl="0" fontAlgn="base"/>
            <a:r>
              <a:rPr lang="en-US" sz="1800" b="1" i="0">
                <a:solidFill>
                  <a:srgbClr val="000000"/>
                </a:solidFill>
                <a:effectLst/>
                <a:latin typeface="Calibri" panose="020F0502020204030204" pitchFamily="34" charset="0"/>
              </a:rPr>
              <a:t>Postcondition on success:</a:t>
            </a:r>
            <a:r>
              <a:rPr lang="en-US" sz="1800" b="0" i="0">
                <a:solidFill>
                  <a:srgbClr val="000000"/>
                </a:solidFill>
                <a:effectLst/>
                <a:latin typeface="Calibri" panose="020F0502020204030204" pitchFamily="34" charset="0"/>
              </a:rPr>
              <a:t>  </a:t>
            </a:r>
            <a:endParaRPr lang="en-US" b="0" i="0">
              <a:effectLst/>
            </a:endParaRPr>
          </a:p>
          <a:p>
            <a:pPr algn="just" rtl="0" fontAlgn="base"/>
            <a:r>
              <a:rPr lang="en-US" sz="1800" b="0" i="0" err="1">
                <a:effectLst/>
                <a:latin typeface="Calibri" panose="020F0502020204030204" pitchFamily="34" charset="0"/>
              </a:rPr>
              <a:t>lwIP</a:t>
            </a:r>
            <a:r>
              <a:rPr lang="en-US" sz="1800" b="0" i="0">
                <a:effectLst/>
                <a:latin typeface="Calibri" panose="020F0502020204030204" pitchFamily="34" charset="0"/>
              </a:rPr>
              <a:t> is executable on the CPU of the user. </a:t>
            </a:r>
            <a:endParaRPr lang="en-US" b="0" i="0">
              <a:effectLst/>
            </a:endParaRPr>
          </a:p>
          <a:p>
            <a:pPr algn="just" rtl="0" fontAlgn="base"/>
            <a:r>
              <a:rPr lang="en-US" sz="1800" b="1" i="0">
                <a:solidFill>
                  <a:srgbClr val="000000"/>
                </a:solidFill>
                <a:effectLst/>
                <a:latin typeface="Calibri" panose="020F0502020204030204" pitchFamily="34" charset="0"/>
              </a:rPr>
              <a:t>Involved </a:t>
            </a:r>
            <a:r>
              <a:rPr lang="en-US" sz="1800" b="1" i="0" err="1">
                <a:solidFill>
                  <a:srgbClr val="000000"/>
                </a:solidFill>
                <a:effectLst/>
                <a:latin typeface="Calibri" panose="020F0502020204030204" pitchFamily="34" charset="0"/>
              </a:rPr>
              <a:t>Uers</a:t>
            </a:r>
            <a:r>
              <a:rPr lang="en-US" sz="1800" b="1" i="0">
                <a:solidFill>
                  <a:srgbClr val="000000"/>
                </a:solidFill>
                <a:effectLst/>
                <a:latin typeface="Calibri" panose="020F0502020204030204" pitchFamily="34" charset="0"/>
              </a:rPr>
              <a:t>:</a:t>
            </a:r>
            <a:r>
              <a:rPr lang="en-US" sz="1800" b="0" i="0">
                <a:solidFill>
                  <a:srgbClr val="000000"/>
                </a:solidFill>
                <a:effectLst/>
                <a:latin typeface="Calibri" panose="020F0502020204030204" pitchFamily="34" charset="0"/>
              </a:rPr>
              <a:t> </a:t>
            </a:r>
            <a:endParaRPr lang="en-US" b="0" i="0">
              <a:effectLst/>
            </a:endParaRPr>
          </a:p>
          <a:p>
            <a:pPr algn="just" rtl="0" fontAlgn="base"/>
            <a:r>
              <a:rPr lang="en-US" sz="1800" b="0" i="0">
                <a:effectLst/>
                <a:latin typeface="Calibri" panose="020F0502020204030204" pitchFamily="34" charset="0"/>
              </a:rPr>
              <a:t>Role name: CPU developer </a:t>
            </a:r>
            <a:endParaRPr lang="en-US" b="0" i="0">
              <a:effectLst/>
            </a:endParaRPr>
          </a:p>
          <a:p>
            <a:pPr algn="just" rtl="0" fontAlgn="base"/>
            <a:r>
              <a:rPr lang="en-US" sz="1800" b="1" i="0">
                <a:solidFill>
                  <a:srgbClr val="000000"/>
                </a:solidFill>
                <a:effectLst/>
                <a:latin typeface="Calibri" panose="020F0502020204030204" pitchFamily="34" charset="0"/>
              </a:rPr>
              <a:t>Triggering Event:</a:t>
            </a:r>
            <a:r>
              <a:rPr lang="en-US" sz="1800" b="0" i="0">
                <a:solidFill>
                  <a:srgbClr val="000000"/>
                </a:solidFill>
                <a:effectLst/>
                <a:latin typeface="Calibri" panose="020F0502020204030204" pitchFamily="34" charset="0"/>
              </a:rPr>
              <a:t>  </a:t>
            </a:r>
            <a:endParaRPr lang="en-US" b="0" i="0">
              <a:effectLst/>
            </a:endParaRPr>
          </a:p>
          <a:p>
            <a:pPr algn="l" rtl="0" fontAlgn="base"/>
            <a:r>
              <a:rPr lang="en-US" sz="1800" b="0" i="0">
                <a:effectLst/>
                <a:latin typeface="Calibri" panose="020F0502020204030204" pitchFamily="34" charset="0"/>
              </a:rPr>
              <a:t>The developer gets the order to extend the functionality of an embedded system with TCP/IP and </a:t>
            </a:r>
            <a:r>
              <a:rPr lang="en-US" sz="1800" b="0" i="0" err="1">
                <a:effectLst/>
                <a:latin typeface="Calibri" panose="020F0502020204030204" pitchFamily="34" charset="0"/>
              </a:rPr>
              <a:t>websocket</a:t>
            </a:r>
            <a:r>
              <a:rPr lang="en-US" sz="1800" b="0" i="0">
                <a:effectLst/>
                <a:latin typeface="Calibri" panose="020F0502020204030204" pitchFamily="34" charset="0"/>
              </a:rPr>
              <a:t> support. </a:t>
            </a:r>
            <a:endParaRPr lang="en-US" b="0" i="0">
              <a:effectLst/>
            </a:endParaRPr>
          </a:p>
        </p:txBody>
      </p:sp>
      <p:sp>
        <p:nvSpPr>
          <p:cNvPr id="4" name="Foliennummernplatzhalter 3"/>
          <p:cNvSpPr>
            <a:spLocks noGrp="1"/>
          </p:cNvSpPr>
          <p:nvPr>
            <p:ph type="sldNum" sz="quarter" idx="5"/>
          </p:nvPr>
        </p:nvSpPr>
        <p:spPr/>
        <p:txBody>
          <a:bodyPr/>
          <a:lstStyle/>
          <a:p>
            <a:fld id="{098C85B6-32DF-4EE2-B408-03269F24A19A}" type="slidenum">
              <a:rPr lang="de-DE" smtClean="0"/>
              <a:t>4</a:t>
            </a:fld>
            <a:endParaRPr lang="de-DE"/>
          </a:p>
        </p:txBody>
      </p:sp>
    </p:spTree>
    <p:extLst>
      <p:ext uri="{BB962C8B-B14F-4D97-AF65-F5344CB8AC3E}">
        <p14:creationId xmlns:p14="http://schemas.microsoft.com/office/powerpoint/2010/main" val="2253112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just"/>
            <a:r>
              <a:rPr lang="de-DE" sz="1800">
                <a:solidFill>
                  <a:srgbClr val="000000"/>
                </a:solidFill>
                <a:effectLst/>
                <a:latin typeface="Calibri" panose="020F0502020204030204" pitchFamily="34" charset="0"/>
                <a:ea typeface="Times New Roman" panose="02020603050405020304" pitchFamily="18" charset="0"/>
              </a:rPr>
              <a:t>Lucas</a:t>
            </a:r>
          </a:p>
          <a:p>
            <a:pPr algn="just"/>
            <a:endParaRPr lang="de-DE" sz="1800">
              <a:solidFill>
                <a:srgbClr val="000000"/>
              </a:solidFill>
              <a:effectLst/>
              <a:latin typeface="Calibri" panose="020F0502020204030204" pitchFamily="34" charset="0"/>
              <a:ea typeface="Times New Roman" panose="02020603050405020304" pitchFamily="18" charset="0"/>
            </a:endParaRPr>
          </a:p>
          <a:p>
            <a:r>
              <a:rPr lang="de-DE" sz="1800" err="1">
                <a:effectLst/>
                <a:latin typeface="Calibri" panose="020F0502020204030204" pitchFamily="34" charset="0"/>
                <a:ea typeface="Times New Roman" panose="02020603050405020304" pitchFamily="18" charset="0"/>
                <a:cs typeface="Times New Roman" panose="02020603050405020304" pitchFamily="18" charset="0"/>
              </a:rPr>
              <a:t>lwIP</a:t>
            </a:r>
            <a:r>
              <a:rPr lang="de-DE" sz="1800">
                <a:effectLst/>
                <a:latin typeface="Calibri" panose="020F0502020204030204" pitchFamily="34" charset="0"/>
                <a:ea typeface="Times New Roman" panose="02020603050405020304" pitchFamily="18" charset="0"/>
                <a:cs typeface="Times New Roman" panose="02020603050405020304" pitchFamily="18" charset="0"/>
              </a:rPr>
              <a:t> hat mehrere Schichten (Schichtenabbildung war auf Folie davor):</a:t>
            </a:r>
          </a:p>
          <a:p>
            <a:pPr marL="285750" indent="-285750">
              <a:buFont typeface="Arial" panose="020B0604020202020204" pitchFamily="34" charset="0"/>
              <a:buChar char="•"/>
            </a:pPr>
            <a:r>
              <a:rPr lang="de-DE" sz="1800">
                <a:effectLst/>
                <a:latin typeface="Calibri" panose="020F0502020204030204" pitchFamily="34" charset="0"/>
                <a:ea typeface="Times New Roman" panose="02020603050405020304" pitchFamily="18" charset="0"/>
                <a:cs typeface="Times New Roman" panose="02020603050405020304" pitchFamily="18" charset="0"/>
              </a:rPr>
              <a:t>Protokolle können als eigenes Modul implementiert werden</a:t>
            </a:r>
          </a:p>
          <a:p>
            <a:pPr marL="285750" indent="-285750">
              <a:buFont typeface="Arial" panose="020B0604020202020204" pitchFamily="34" charset="0"/>
              <a:buChar char="•"/>
            </a:pPr>
            <a:r>
              <a:rPr lang="de-DE" sz="1800">
                <a:effectLst/>
                <a:latin typeface="Calibri" panose="020F0502020204030204" pitchFamily="34" charset="0"/>
                <a:ea typeface="Times New Roman" panose="02020603050405020304" pitchFamily="18" charset="0"/>
                <a:cs typeface="Times New Roman" panose="02020603050405020304" pitchFamily="18" charset="0"/>
              </a:rPr>
              <a:t>Lockeres Schema für Kommunikation zwischen Anwendung und Protokollen der unteren Schichten</a:t>
            </a:r>
          </a:p>
          <a:p>
            <a:pPr marL="285750" indent="-285750">
              <a:buFont typeface="Arial" panose="020B0604020202020204" pitchFamily="34" charset="0"/>
              <a:buChar char="•"/>
            </a:pPr>
            <a:r>
              <a:rPr lang="de-DE" sz="1800" err="1">
                <a:effectLst/>
                <a:latin typeface="Calibri" panose="020F0502020204030204" pitchFamily="34" charset="0"/>
                <a:ea typeface="Times New Roman" panose="02020603050405020304" pitchFamily="18" charset="0"/>
                <a:cs typeface="Times New Roman" panose="02020603050405020304" pitchFamily="18" charset="0"/>
              </a:rPr>
              <a:t>lwIP</a:t>
            </a:r>
            <a:r>
              <a:rPr lang="de-DE" sz="1800">
                <a:effectLst/>
                <a:latin typeface="Calibri" panose="020F0502020204030204" pitchFamily="34" charset="0"/>
                <a:ea typeface="Times New Roman" panose="02020603050405020304" pitchFamily="18" charset="0"/>
                <a:cs typeface="Times New Roman" panose="02020603050405020304" pitchFamily="18" charset="0"/>
              </a:rPr>
              <a:t> nutzt TCP/IP</a:t>
            </a:r>
          </a:p>
          <a:p>
            <a:pPr marL="285750" indent="-285750">
              <a:buFont typeface="Arial" panose="020B0604020202020204" pitchFamily="34" charset="0"/>
              <a:buChar char="•"/>
            </a:pPr>
            <a:r>
              <a:rPr lang="de-DE" sz="1800">
                <a:effectLst/>
                <a:latin typeface="Calibri" panose="020F0502020204030204" pitchFamily="34" charset="0"/>
                <a:ea typeface="Times New Roman" panose="02020603050405020304" pitchFamily="18" charset="0"/>
                <a:cs typeface="Times New Roman" panose="02020603050405020304" pitchFamily="18" charset="0"/>
              </a:rPr>
              <a:t>TCP/IP ist Sammlung von Protokollen, die Kommunikation zwischen internetfähigen Geräten ermöglicht</a:t>
            </a:r>
          </a:p>
          <a:p>
            <a:pPr marL="285750" indent="-285750">
              <a:buFont typeface="Arial" panose="020B0604020202020204" pitchFamily="34" charset="0"/>
              <a:buChar char="•"/>
            </a:pPr>
            <a:r>
              <a:rPr lang="de-DE" sz="1800">
                <a:effectLst/>
                <a:latin typeface="Calibri" panose="020F0502020204030204" pitchFamily="34" charset="0"/>
                <a:ea typeface="Times New Roman" panose="02020603050405020304" pitchFamily="18" charset="0"/>
                <a:cs typeface="Times New Roman" panose="02020603050405020304" pitchFamily="18" charset="0"/>
              </a:rPr>
              <a:t>TCP/IP definiert die Paketierung, Adressierung, Übertragung, Weiterleitung und den Empfang von Daten</a:t>
            </a:r>
            <a:endParaRPr lang="de-DE" sz="1800">
              <a:solidFill>
                <a:srgbClr val="000000"/>
              </a:solidFill>
              <a:effectLst/>
              <a:latin typeface="Calibri" panose="020F0502020204030204" pitchFamily="34" charset="0"/>
              <a:ea typeface="Times New Roman" panose="02020603050405020304" pitchFamily="18" charset="0"/>
            </a:endParaRPr>
          </a:p>
          <a:p>
            <a:pPr algn="just"/>
            <a:endParaRPr lang="de-DE" sz="1800">
              <a:solidFill>
                <a:srgbClr val="000000"/>
              </a:solidFill>
              <a:effectLst/>
              <a:latin typeface="Calibri" panose="020F0502020204030204" pitchFamily="34" charset="0"/>
              <a:ea typeface="Times New Roman" panose="02020603050405020304" pitchFamily="18" charset="0"/>
            </a:endParaRPr>
          </a:p>
          <a:p>
            <a:pPr algn="just"/>
            <a:r>
              <a:rPr lang="de-DE" sz="1800">
                <a:solidFill>
                  <a:srgbClr val="000000"/>
                </a:solidFill>
                <a:effectLst/>
                <a:latin typeface="Calibri" panose="020F0502020204030204" pitchFamily="34" charset="0"/>
                <a:ea typeface="Times New Roman" panose="02020603050405020304" pitchFamily="18" charset="0"/>
              </a:rPr>
              <a:t>MCU: Stellt </a:t>
            </a:r>
            <a:r>
              <a:rPr lang="de-DE" sz="1800" err="1">
                <a:solidFill>
                  <a:srgbClr val="000000"/>
                </a:solidFill>
                <a:effectLst/>
                <a:latin typeface="Calibri" panose="020F0502020204030204" pitchFamily="34" charset="0"/>
                <a:ea typeface="Times New Roman" panose="02020603050405020304" pitchFamily="18" charset="0"/>
              </a:rPr>
              <a:t>lwIP</a:t>
            </a:r>
            <a:r>
              <a:rPr lang="de-DE" sz="1800">
                <a:solidFill>
                  <a:srgbClr val="000000"/>
                </a:solidFill>
                <a:effectLst/>
                <a:latin typeface="Calibri" panose="020F0502020204030204" pitchFamily="34" charset="0"/>
                <a:ea typeface="Times New Roman" panose="02020603050405020304" pitchFamily="18" charset="0"/>
              </a:rPr>
              <a:t> Dienste bereit</a:t>
            </a:r>
          </a:p>
          <a:p>
            <a:pPr algn="just"/>
            <a:r>
              <a:rPr lang="de-DE" sz="1800" err="1">
                <a:solidFill>
                  <a:srgbClr val="000000"/>
                </a:solidFill>
                <a:effectLst/>
                <a:latin typeface="Calibri" panose="020F0502020204030204" pitchFamily="34" charset="0"/>
                <a:ea typeface="Times New Roman" panose="02020603050405020304" pitchFamily="18" charset="0"/>
              </a:rPr>
              <a:t>lwIP</a:t>
            </a:r>
            <a:r>
              <a:rPr lang="de-DE" sz="1800">
                <a:solidFill>
                  <a:srgbClr val="000000"/>
                </a:solidFill>
                <a:effectLst/>
                <a:latin typeface="Calibri" panose="020F0502020204030204" pitchFamily="34" charset="0"/>
                <a:ea typeface="Times New Roman" panose="02020603050405020304" pitchFamily="18" charset="0"/>
              </a:rPr>
              <a:t> API: Schnittstelle -&gt; HTTP Protokoll</a:t>
            </a:r>
          </a:p>
          <a:p>
            <a:pPr algn="just"/>
            <a:r>
              <a:rPr lang="de-DE" sz="1800" err="1">
                <a:solidFill>
                  <a:srgbClr val="000000"/>
                </a:solidFill>
                <a:effectLst/>
                <a:latin typeface="Calibri" panose="020F0502020204030204" pitchFamily="34" charset="0"/>
                <a:ea typeface="Times New Roman" panose="02020603050405020304" pitchFamily="18" charset="0"/>
              </a:rPr>
              <a:t>lwIP</a:t>
            </a:r>
            <a:r>
              <a:rPr lang="de-DE" sz="1800">
                <a:solidFill>
                  <a:srgbClr val="000000"/>
                </a:solidFill>
                <a:effectLst/>
                <a:latin typeface="Calibri" panose="020F0502020204030204" pitchFamily="34" charset="0"/>
                <a:ea typeface="Times New Roman" panose="02020603050405020304" pitchFamily="18" charset="0"/>
              </a:rPr>
              <a:t> Core: Enthält </a:t>
            </a:r>
            <a:r>
              <a:rPr lang="de-DE" sz="1800" err="1">
                <a:solidFill>
                  <a:srgbClr val="000000"/>
                </a:solidFill>
                <a:effectLst/>
                <a:latin typeface="Calibri" panose="020F0502020204030204" pitchFamily="34" charset="0"/>
                <a:ea typeface="Times New Roman" panose="02020603050405020304" pitchFamily="18" charset="0"/>
              </a:rPr>
              <a:t>Kerncode</a:t>
            </a:r>
            <a:r>
              <a:rPr lang="de-DE" sz="1800">
                <a:solidFill>
                  <a:srgbClr val="000000"/>
                </a:solidFill>
                <a:effectLst/>
                <a:latin typeface="Calibri" panose="020F0502020204030204" pitchFamily="34" charset="0"/>
                <a:ea typeface="Times New Roman" panose="02020603050405020304" pitchFamily="18" charset="0"/>
              </a:rPr>
              <a:t> des TCP/IP-Protokollstapels -&gt; implementiert die meisten TCP- und UDP-Funktionen</a:t>
            </a:r>
          </a:p>
          <a:p>
            <a:pPr algn="just"/>
            <a:r>
              <a:rPr lang="de-DE" sz="1800">
                <a:solidFill>
                  <a:srgbClr val="000000"/>
                </a:solidFill>
                <a:effectLst/>
                <a:latin typeface="Calibri" panose="020F0502020204030204" pitchFamily="34" charset="0"/>
                <a:ea typeface="Times New Roman" panose="02020603050405020304" pitchFamily="18" charset="0"/>
              </a:rPr>
              <a:t>Hardware Driver: Stellt Treiber Bereit -&gt; um zum Beispiel mit </a:t>
            </a:r>
            <a:r>
              <a:rPr lang="de-DE" sz="1800" err="1">
                <a:solidFill>
                  <a:srgbClr val="000000"/>
                </a:solidFill>
                <a:effectLst/>
                <a:latin typeface="Calibri" panose="020F0502020204030204" pitchFamily="34" charset="0"/>
                <a:ea typeface="Times New Roman" panose="02020603050405020304" pitchFamily="18" charset="0"/>
              </a:rPr>
              <a:t>embedded</a:t>
            </a:r>
            <a:r>
              <a:rPr lang="de-DE" sz="1800">
                <a:solidFill>
                  <a:srgbClr val="000000"/>
                </a:solidFill>
                <a:effectLst/>
                <a:latin typeface="Calibri" panose="020F0502020204030204" pitchFamily="34" charset="0"/>
                <a:ea typeface="Times New Roman" panose="02020603050405020304" pitchFamily="18" charset="0"/>
              </a:rPr>
              <a:t> System interagieren zu können</a:t>
            </a:r>
          </a:p>
          <a:p>
            <a:pPr algn="just"/>
            <a:endParaRPr lang="de-DE" sz="1800">
              <a:solidFill>
                <a:srgbClr val="000000"/>
              </a:solidFill>
              <a:effectLst/>
              <a:latin typeface="Calibri" panose="020F0502020204030204" pitchFamily="34" charset="0"/>
              <a:ea typeface="Times New Roman" panose="02020603050405020304" pitchFamily="18" charset="0"/>
            </a:endParaRPr>
          </a:p>
          <a:p>
            <a:pPr algn="just"/>
            <a:r>
              <a:rPr lang="de-DE" sz="1800">
                <a:solidFill>
                  <a:srgbClr val="000000"/>
                </a:solidFill>
                <a:effectLst/>
                <a:latin typeface="Calibri" panose="020F0502020204030204" pitchFamily="34" charset="0"/>
                <a:ea typeface="Times New Roman" panose="02020603050405020304" pitchFamily="18" charset="0"/>
              </a:rPr>
              <a:t>Wegen seiner hohen Effizienz, wird </a:t>
            </a:r>
            <a:r>
              <a:rPr lang="de-DE" sz="1800" err="1">
                <a:solidFill>
                  <a:srgbClr val="000000"/>
                </a:solidFill>
                <a:effectLst/>
                <a:latin typeface="Calibri" panose="020F0502020204030204" pitchFamily="34" charset="0"/>
                <a:ea typeface="Times New Roman" panose="02020603050405020304" pitchFamily="18" charset="0"/>
              </a:rPr>
              <a:t>lwIP</a:t>
            </a:r>
            <a:r>
              <a:rPr lang="de-DE" sz="1800">
                <a:solidFill>
                  <a:srgbClr val="000000"/>
                </a:solidFill>
                <a:effectLst/>
                <a:latin typeface="Calibri" panose="020F0502020204030204" pitchFamily="34" charset="0"/>
                <a:ea typeface="Times New Roman" panose="02020603050405020304" pitchFamily="18" charset="0"/>
              </a:rPr>
              <a:t> zum Beispiel von Intel, </a:t>
            </a:r>
            <a:r>
              <a:rPr lang="de-DE" sz="1800" err="1">
                <a:solidFill>
                  <a:srgbClr val="000000"/>
                </a:solidFill>
                <a:effectLst/>
                <a:latin typeface="Calibri" panose="020F0502020204030204" pitchFamily="34" charset="0"/>
                <a:ea typeface="Times New Roman" panose="02020603050405020304" pitchFamily="18" charset="0"/>
              </a:rPr>
              <a:t>Xilinx</a:t>
            </a:r>
            <a:r>
              <a:rPr lang="de-DE" sz="1800">
                <a:solidFill>
                  <a:srgbClr val="000000"/>
                </a:solidFill>
                <a:effectLst/>
                <a:latin typeface="Calibri" panose="020F0502020204030204" pitchFamily="34" charset="0"/>
                <a:ea typeface="Times New Roman" panose="02020603050405020304" pitchFamily="18" charset="0"/>
              </a:rPr>
              <a:t> und Analog Devices in eingebetteten Systemen verwendet.</a:t>
            </a:r>
          </a:p>
        </p:txBody>
      </p:sp>
      <p:sp>
        <p:nvSpPr>
          <p:cNvPr id="4" name="Foliennummernplatzhalter 3"/>
          <p:cNvSpPr>
            <a:spLocks noGrp="1"/>
          </p:cNvSpPr>
          <p:nvPr>
            <p:ph type="sldNum" sz="quarter" idx="5"/>
          </p:nvPr>
        </p:nvSpPr>
        <p:spPr/>
        <p:txBody>
          <a:bodyPr/>
          <a:lstStyle/>
          <a:p>
            <a:fld id="{098C85B6-32DF-4EE2-B408-03269F24A19A}" type="slidenum">
              <a:rPr lang="de-DE" smtClean="0"/>
              <a:t>5</a:t>
            </a:fld>
            <a:endParaRPr lang="de-DE"/>
          </a:p>
        </p:txBody>
      </p:sp>
    </p:spTree>
    <p:extLst>
      <p:ext uri="{BB962C8B-B14F-4D97-AF65-F5344CB8AC3E}">
        <p14:creationId xmlns:p14="http://schemas.microsoft.com/office/powerpoint/2010/main" val="179938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800">
                <a:effectLst/>
                <a:latin typeface="Calibri" panose="020F0502020204030204" pitchFamily="34" charset="0"/>
                <a:ea typeface="Times New Roman" panose="02020603050405020304" pitchFamily="18" charset="0"/>
                <a:cs typeface="Times New Roman" panose="02020603050405020304" pitchFamily="18" charset="0"/>
              </a:rPr>
              <a:t>Lucas</a:t>
            </a:r>
          </a:p>
          <a:p>
            <a:pPr marL="0" indent="0">
              <a:buFont typeface="Arial" panose="020B0604020202020204" pitchFamily="34" charset="0"/>
              <a:buNone/>
            </a:pPr>
            <a:r>
              <a:rPr lang="de-DE" sz="1800">
                <a:effectLst/>
                <a:latin typeface="Calibri" panose="020F0502020204030204" pitchFamily="34" charset="0"/>
                <a:ea typeface="Times New Roman" panose="02020603050405020304" pitchFamily="18" charset="0"/>
                <a:cs typeface="Times New Roman" panose="02020603050405020304" pitchFamily="18" charset="0"/>
              </a:rPr>
              <a:t>(HTTP Request Bild)</a:t>
            </a:r>
          </a:p>
          <a:p>
            <a:pPr marL="285750" indent="-285750">
              <a:buFont typeface="Arial" panose="020B0604020202020204" pitchFamily="34" charset="0"/>
              <a:buChar char="•"/>
            </a:pPr>
            <a:r>
              <a:rPr lang="de-DE" sz="1800" err="1">
                <a:effectLst/>
                <a:latin typeface="Calibri" panose="020F0502020204030204" pitchFamily="34" charset="0"/>
                <a:ea typeface="Times New Roman" panose="02020603050405020304" pitchFamily="18" charset="0"/>
                <a:cs typeface="Times New Roman" panose="02020603050405020304" pitchFamily="18" charset="0"/>
              </a:rPr>
              <a:t>lwIP</a:t>
            </a:r>
            <a:r>
              <a:rPr lang="de-DE" sz="1800">
                <a:effectLst/>
                <a:latin typeface="Calibri" panose="020F0502020204030204" pitchFamily="34" charset="0"/>
                <a:ea typeface="Times New Roman" panose="02020603050405020304" pitchFamily="18" charset="0"/>
                <a:cs typeface="Times New Roman" panose="02020603050405020304" pitchFamily="18" charset="0"/>
              </a:rPr>
              <a:t> bietet einfachen HTTP Server, keine Websocket Unterstützung</a:t>
            </a:r>
          </a:p>
          <a:p>
            <a:pPr marL="0" indent="0">
              <a:buFont typeface="Arial" panose="020B0604020202020204" pitchFamily="34" charset="0"/>
              <a:buNone/>
            </a:pPr>
            <a:endParaRPr lang="de-DE" sz="180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de-DE" sz="1800">
                <a:effectLst/>
                <a:latin typeface="Calibri" panose="020F0502020204030204" pitchFamily="34" charset="0"/>
                <a:ea typeface="Times New Roman" panose="02020603050405020304" pitchFamily="18" charset="0"/>
                <a:cs typeface="Times New Roman" panose="02020603050405020304" pitchFamily="18" charset="0"/>
              </a:rPr>
              <a:t>(Websocket Bild)</a:t>
            </a:r>
          </a:p>
          <a:p>
            <a:pPr marL="285750" indent="-285750">
              <a:buFont typeface="Arial" panose="020B0604020202020204" pitchFamily="34" charset="0"/>
              <a:buChar char="•"/>
            </a:pPr>
            <a:r>
              <a:rPr lang="de-DE" sz="1800" err="1">
                <a:effectLst/>
                <a:latin typeface="Calibri" panose="020F0502020204030204" pitchFamily="34" charset="0"/>
                <a:ea typeface="Times New Roman" panose="02020603050405020304" pitchFamily="18" charset="0"/>
                <a:cs typeface="Times New Roman" panose="02020603050405020304" pitchFamily="18" charset="0"/>
              </a:rPr>
              <a:t>Websockets</a:t>
            </a:r>
            <a:r>
              <a:rPr lang="de-DE" sz="1800">
                <a:effectLst/>
                <a:latin typeface="Calibri" panose="020F0502020204030204" pitchFamily="34" charset="0"/>
                <a:ea typeface="Times New Roman" panose="02020603050405020304" pitchFamily="18" charset="0"/>
                <a:cs typeface="Times New Roman" panose="02020603050405020304" pitchFamily="18" charset="0"/>
              </a:rPr>
              <a:t> Vollduplex -&gt; interaktive Kommunikationssitzung zwischen Client und Server aufbaubar</a:t>
            </a:r>
          </a:p>
          <a:p>
            <a:pPr marL="285750" indent="-285750">
              <a:buFont typeface="Arial" panose="020B0604020202020204" pitchFamily="34" charset="0"/>
              <a:buChar char="•"/>
            </a:pPr>
            <a:r>
              <a:rPr lang="de-DE" sz="1800">
                <a:effectLst/>
                <a:latin typeface="Calibri" panose="020F0502020204030204" pitchFamily="34" charset="0"/>
                <a:ea typeface="Times New Roman" panose="02020603050405020304" pitchFamily="18" charset="0"/>
                <a:cs typeface="Times New Roman" panose="02020603050405020304" pitchFamily="18" charset="0"/>
              </a:rPr>
              <a:t>Websocket API ermöglicht: Nachricht an Server senden, ereignisgesteuerte Antwort erhalten, ohne Server nach Antwort fragen zu müssen</a:t>
            </a:r>
          </a:p>
          <a:p>
            <a:endParaRPr lang="de-DE" sz="1800">
              <a:effectLst/>
              <a:latin typeface="Calibri" panose="020F0502020204030204" pitchFamily="34" charset="0"/>
              <a:ea typeface="Times New Roman" panose="02020603050405020304" pitchFamily="18" charset="0"/>
              <a:cs typeface="Times New Roman" panose="02020603050405020304" pitchFamily="18" charset="0"/>
            </a:endParaRPr>
          </a:p>
          <a:p>
            <a:r>
              <a:rPr lang="de-DE" sz="1800">
                <a:effectLst/>
                <a:latin typeface="Calibri" panose="020F0502020204030204" pitchFamily="34" charset="0"/>
                <a:ea typeface="Times New Roman" panose="02020603050405020304" pitchFamily="18" charset="0"/>
                <a:cs typeface="Times New Roman" panose="02020603050405020304" pitchFamily="18" charset="0"/>
              </a:rPr>
              <a:t>Wie bei TCP/IP-Protokollen üblich, ist </a:t>
            </a:r>
            <a:r>
              <a:rPr lang="de-DE" sz="1800" err="1">
                <a:effectLst/>
                <a:latin typeface="Calibri" panose="020F0502020204030204" pitchFamily="34" charset="0"/>
                <a:ea typeface="Times New Roman" panose="02020603050405020304" pitchFamily="18" charset="0"/>
                <a:cs typeface="Times New Roman" panose="02020603050405020304" pitchFamily="18" charset="0"/>
              </a:rPr>
              <a:t>lwIP</a:t>
            </a:r>
            <a:r>
              <a:rPr lang="de-DE" sz="1800">
                <a:effectLst/>
                <a:latin typeface="Calibri" panose="020F0502020204030204" pitchFamily="34" charset="0"/>
                <a:ea typeface="Times New Roman" panose="02020603050405020304" pitchFamily="18" charset="0"/>
                <a:cs typeface="Times New Roman" panose="02020603050405020304" pitchFamily="18" charset="0"/>
              </a:rPr>
              <a:t> in mehreren Schichten aufgebaut. Jedes Protokoll kann separat als eigenes Modul implementiert werden, wobei einige Funktionen als Einstiegspunkte zu jedem Protokoll dienen. Um die Leistung (Verarbeitungsgeschwindigkeit und Speicherverbrauch) zu verbessern, wird ein lockeres Schema für die Kommunikation zwischen der Anwendung und den Protokollen der unteren Schichten verwendet.</a:t>
            </a:r>
          </a:p>
          <a:p>
            <a:r>
              <a:rPr lang="de-DE" sz="1800">
                <a:effectLst/>
                <a:latin typeface="Calibri" panose="020F0502020204030204" pitchFamily="34" charset="0"/>
                <a:ea typeface="Times New Roman" panose="02020603050405020304" pitchFamily="18" charset="0"/>
                <a:cs typeface="Times New Roman" panose="02020603050405020304" pitchFamily="18" charset="0"/>
              </a:rPr>
              <a:t>TCP/IP ist eine Sammlung von Protokollen, die die Kommunikation zwischen verschiedenen Internet-fähigen Geräten ermöglicht. TCP/IP definiert, wie Informationen paketiert, adressiert, übertragen, weitergeleitet und empfangen werden. </a:t>
            </a:r>
          </a:p>
          <a:p>
            <a:r>
              <a:rPr lang="de-DE" sz="1800" err="1">
                <a:effectLst/>
                <a:latin typeface="Calibri" panose="020F0502020204030204" pitchFamily="34" charset="0"/>
                <a:ea typeface="Times New Roman" panose="02020603050405020304" pitchFamily="18" charset="0"/>
                <a:cs typeface="Times New Roman" panose="02020603050405020304" pitchFamily="18" charset="0"/>
              </a:rPr>
              <a:t>lwIP</a:t>
            </a:r>
            <a:r>
              <a:rPr lang="de-DE" sz="1800">
                <a:effectLst/>
                <a:latin typeface="Calibri" panose="020F0502020204030204" pitchFamily="34" charset="0"/>
                <a:ea typeface="Times New Roman" panose="02020603050405020304" pitchFamily="18" charset="0"/>
                <a:cs typeface="Times New Roman" panose="02020603050405020304" pitchFamily="18" charset="0"/>
              </a:rPr>
              <a:t> bietet einen einfachen HTTP-Server, aber derzeit gibt es keine </a:t>
            </a:r>
            <a:r>
              <a:rPr lang="de-DE" sz="1800" err="1">
                <a:effectLst/>
                <a:latin typeface="Calibri" panose="020F0502020204030204" pitchFamily="34" charset="0"/>
                <a:ea typeface="Times New Roman" panose="02020603050405020304" pitchFamily="18" charset="0"/>
                <a:cs typeface="Times New Roman" panose="02020603050405020304" pitchFamily="18" charset="0"/>
              </a:rPr>
              <a:t>WebSocket</a:t>
            </a:r>
            <a:r>
              <a:rPr lang="de-DE" sz="1800">
                <a:effectLst/>
                <a:latin typeface="Calibri" panose="020F0502020204030204" pitchFamily="34" charset="0"/>
                <a:ea typeface="Times New Roman" panose="02020603050405020304" pitchFamily="18" charset="0"/>
                <a:cs typeface="Times New Roman" panose="02020603050405020304" pitchFamily="18" charset="0"/>
              </a:rPr>
              <a:t>-Unterstützung. </a:t>
            </a:r>
            <a:r>
              <a:rPr lang="de-DE" sz="1800" err="1">
                <a:effectLst/>
                <a:latin typeface="Calibri" panose="020F0502020204030204" pitchFamily="34" charset="0"/>
                <a:ea typeface="Times New Roman" panose="02020603050405020304" pitchFamily="18" charset="0"/>
                <a:cs typeface="Times New Roman" panose="02020603050405020304" pitchFamily="18" charset="0"/>
              </a:rPr>
              <a:t>Websockets</a:t>
            </a:r>
            <a:r>
              <a:rPr lang="de-DE" sz="1800">
                <a:effectLst/>
                <a:latin typeface="Calibri" panose="020F0502020204030204" pitchFamily="34" charset="0"/>
                <a:ea typeface="Times New Roman" panose="02020603050405020304" pitchFamily="18" charset="0"/>
                <a:cs typeface="Times New Roman" panose="02020603050405020304" pitchFamily="18" charset="0"/>
              </a:rPr>
              <a:t> ist eine Vollduplex-Technologie, die es ermöglicht, eine interaktive Kommunikationssitzung zwischen dem Browser des Benutzers und dem Server aufzubauen. Mit dieser API können Sie Nachrichten an den Server senden und ereignisgesteuerte Antworten erhalten, ohne den Server nach der Antwort fragen zu müssen.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098C85B6-32DF-4EE2-B408-03269F24A19A}" type="slidenum">
              <a:rPr lang="de-DE" smtClean="0"/>
              <a:t>6</a:t>
            </a:fld>
            <a:endParaRPr lang="de-DE"/>
          </a:p>
        </p:txBody>
      </p:sp>
    </p:spTree>
    <p:extLst>
      <p:ext uri="{BB962C8B-B14F-4D97-AF65-F5344CB8AC3E}">
        <p14:creationId xmlns:p14="http://schemas.microsoft.com/office/powerpoint/2010/main" val="1913752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lgn="l">
              <a:spcBef>
                <a:spcPts val="1200"/>
              </a:spcBef>
              <a:spcAft>
                <a:spcPts val="600"/>
              </a:spcAft>
              <a:buSzPts val="1200"/>
              <a:buFont typeface="+mj-lt"/>
              <a:buNone/>
              <a:tabLst>
                <a:tab pos="431800" algn="l"/>
                <a:tab pos="540385" algn="l"/>
                <a:tab pos="571500" algn="l"/>
              </a:tabLst>
            </a:pPr>
            <a:r>
              <a:rPr lang="de-DE" sz="1400" b="1">
                <a:effectLst/>
                <a:latin typeface="Verdana" panose="020B0604030504040204" pitchFamily="34" charset="0"/>
                <a:cs typeface="Symbol" panose="05050102010706020507" pitchFamily="18" charset="2"/>
              </a:rPr>
              <a:t>Lucas</a:t>
            </a:r>
          </a:p>
          <a:p>
            <a:pPr marL="457200" lvl="1" indent="0" algn="l">
              <a:spcBef>
                <a:spcPts val="1200"/>
              </a:spcBef>
              <a:spcAft>
                <a:spcPts val="600"/>
              </a:spcAft>
              <a:buSzPts val="1200"/>
              <a:buFont typeface="+mj-lt"/>
              <a:buNone/>
              <a:tabLst>
                <a:tab pos="431800" algn="l"/>
                <a:tab pos="540385" algn="l"/>
                <a:tab pos="571500" algn="l"/>
              </a:tabLst>
            </a:pPr>
            <a:r>
              <a:rPr lang="de-DE" sz="1400" b="1">
                <a:effectLst/>
                <a:latin typeface="Verdana" panose="020B0604030504040204" pitchFamily="34" charset="0"/>
                <a:cs typeface="Symbol" panose="05050102010706020507" pitchFamily="18" charset="2"/>
              </a:rPr>
              <a:t>Funktionale Anforderungen: Müssen auf jeden fall erledigt werden</a:t>
            </a:r>
          </a:p>
          <a:p>
            <a:pPr marL="457200" lvl="1" indent="0" algn="l">
              <a:spcBef>
                <a:spcPts val="1200"/>
              </a:spcBef>
              <a:spcAft>
                <a:spcPts val="600"/>
              </a:spcAft>
              <a:buSzPts val="1200"/>
              <a:buFont typeface="+mj-lt"/>
              <a:buNone/>
              <a:tabLst>
                <a:tab pos="431800" algn="l"/>
                <a:tab pos="540385" algn="l"/>
                <a:tab pos="571500" algn="l"/>
              </a:tabLst>
            </a:pPr>
            <a:r>
              <a:rPr lang="de-DE" sz="1400" b="1">
                <a:effectLst/>
                <a:latin typeface="Verdana" panose="020B0604030504040204" pitchFamily="34" charset="0"/>
                <a:cs typeface="Symbol" panose="05050102010706020507" pitchFamily="18" charset="2"/>
              </a:rPr>
              <a:t>/F10/Extra-Funktion für base64-Kodierung</a:t>
            </a:r>
          </a:p>
          <a:p>
            <a:pPr marL="742950" lvl="1" indent="-285750" algn="l">
              <a:spcBef>
                <a:spcPts val="1200"/>
              </a:spcBef>
              <a:spcAft>
                <a:spcPts val="600"/>
              </a:spcAft>
              <a:buSzPts val="1200"/>
              <a:buFont typeface="Arial" panose="020B0604020202020204" pitchFamily="34" charset="0"/>
              <a:buChar char="•"/>
              <a:tabLst>
                <a:tab pos="431800" algn="l"/>
                <a:tab pos="540385" algn="l"/>
                <a:tab pos="571500" algn="l"/>
              </a:tabLst>
            </a:pPr>
            <a:r>
              <a:rPr lang="de-DE" sz="1400" b="0">
                <a:effectLst/>
                <a:latin typeface="Verdana" panose="020B0604030504040204" pitchFamily="34" charset="0"/>
                <a:cs typeface="Symbol" panose="05050102010706020507" pitchFamily="18" charset="2"/>
              </a:rPr>
              <a:t>Ziel: Code für base64-Kodierung eigene Funktion auslagern</a:t>
            </a:r>
          </a:p>
          <a:p>
            <a:pPr marL="742950" lvl="1" indent="-285750" algn="l">
              <a:spcBef>
                <a:spcPts val="1200"/>
              </a:spcBef>
              <a:spcAft>
                <a:spcPts val="600"/>
              </a:spcAft>
              <a:buSzPts val="1200"/>
              <a:buFont typeface="Arial" panose="020B0604020202020204" pitchFamily="34" charset="0"/>
              <a:buChar char="•"/>
              <a:tabLst>
                <a:tab pos="431800" algn="l"/>
                <a:tab pos="540385" algn="l"/>
                <a:tab pos="571500" algn="l"/>
              </a:tabLst>
            </a:pPr>
            <a:r>
              <a:rPr lang="de-DE" sz="1400" b="0">
                <a:effectLst/>
                <a:latin typeface="Verdana" panose="020B0604030504040204" pitchFamily="34" charset="0"/>
                <a:cs typeface="Symbol" panose="05050102010706020507" pitchFamily="18" charset="2"/>
              </a:rPr>
              <a:t>Warum: tritt mehrfach auf</a:t>
            </a:r>
          </a:p>
          <a:p>
            <a:pPr marL="742950" lvl="1" indent="-285750" algn="l">
              <a:spcBef>
                <a:spcPts val="1200"/>
              </a:spcBef>
              <a:spcAft>
                <a:spcPts val="600"/>
              </a:spcAft>
              <a:buSzPts val="1200"/>
              <a:buFont typeface="Arial" panose="020B0604020202020204" pitchFamily="34" charset="0"/>
              <a:buChar char="•"/>
              <a:tabLst>
                <a:tab pos="431800" algn="l"/>
                <a:tab pos="540385" algn="l"/>
                <a:tab pos="571500" algn="l"/>
              </a:tabLst>
            </a:pPr>
            <a:r>
              <a:rPr lang="de-DE" sz="1400" b="0">
                <a:effectLst/>
                <a:latin typeface="Verdana" panose="020B0604030504040204" pitchFamily="34" charset="0"/>
                <a:cs typeface="Symbol" panose="05050102010706020507" pitchFamily="18" charset="2"/>
              </a:rPr>
              <a:t>Gibt Platz frei, spart Rechenleistung</a:t>
            </a:r>
          </a:p>
          <a:p>
            <a:pPr marL="457200" lvl="1" indent="0" algn="l">
              <a:spcBef>
                <a:spcPts val="1200"/>
              </a:spcBef>
              <a:spcAft>
                <a:spcPts val="600"/>
              </a:spcAft>
              <a:buSzPts val="1200"/>
              <a:buFont typeface="+mj-lt"/>
              <a:buNone/>
              <a:tabLst>
                <a:tab pos="431800" algn="l"/>
                <a:tab pos="540385" algn="l"/>
                <a:tab pos="571500" algn="l"/>
              </a:tabLst>
            </a:pPr>
            <a:r>
              <a:rPr lang="de-DE" sz="1400" b="1">
                <a:effectLst/>
                <a:latin typeface="Verdana" panose="020B0604030504040204" pitchFamily="34" charset="0"/>
                <a:cs typeface="Symbol" panose="05050102010706020507" pitchFamily="18" charset="2"/>
              </a:rPr>
              <a:t>/F20/Implementierung der </a:t>
            </a:r>
            <a:r>
              <a:rPr lang="de-DE" sz="1400" b="1" err="1">
                <a:effectLst/>
                <a:latin typeface="Verdana" panose="020B0604030504040204" pitchFamily="34" charset="0"/>
                <a:cs typeface="Symbol" panose="05050102010706020507" pitchFamily="18" charset="2"/>
              </a:rPr>
              <a:t>WebSocket</a:t>
            </a:r>
            <a:r>
              <a:rPr lang="de-DE" sz="1400" b="1">
                <a:effectLst/>
                <a:latin typeface="Verdana" panose="020B0604030504040204" pitchFamily="34" charset="0"/>
                <a:cs typeface="Symbol" panose="05050102010706020507" pitchFamily="18" charset="2"/>
              </a:rPr>
              <a:t>-API</a:t>
            </a:r>
          </a:p>
          <a:p>
            <a:pPr marL="742950" lvl="1" indent="-285750" algn="l">
              <a:spcBef>
                <a:spcPts val="1200"/>
              </a:spcBef>
              <a:spcAft>
                <a:spcPts val="600"/>
              </a:spcAft>
              <a:buSzPts val="1200"/>
              <a:buFont typeface="Arial" panose="020B0604020202020204" pitchFamily="34" charset="0"/>
              <a:buChar char="•"/>
              <a:tabLst>
                <a:tab pos="431800" algn="l"/>
                <a:tab pos="540385" algn="l"/>
                <a:tab pos="571500" algn="l"/>
              </a:tabLst>
            </a:pPr>
            <a:r>
              <a:rPr lang="de-DE" sz="1400" b="0">
                <a:effectLst/>
                <a:latin typeface="Verdana" panose="020B0604030504040204" pitchFamily="34" charset="0"/>
                <a:cs typeface="Symbol" panose="05050102010706020507" pitchFamily="18" charset="2"/>
              </a:rPr>
              <a:t>Ziel: Nutzung von </a:t>
            </a:r>
            <a:r>
              <a:rPr lang="de-DE" sz="1400" b="0" err="1">
                <a:effectLst/>
                <a:latin typeface="Verdana" panose="020B0604030504040204" pitchFamily="34" charset="0"/>
                <a:cs typeface="Symbol" panose="05050102010706020507" pitchFamily="18" charset="2"/>
              </a:rPr>
              <a:t>Websockets</a:t>
            </a:r>
            <a:r>
              <a:rPr lang="de-DE" sz="1400" b="0">
                <a:effectLst/>
                <a:latin typeface="Verdana" panose="020B0604030504040204" pitchFamily="34" charset="0"/>
                <a:cs typeface="Symbol" panose="05050102010706020507" pitchFamily="18" charset="2"/>
              </a:rPr>
              <a:t> ermöglichen in </a:t>
            </a:r>
            <a:r>
              <a:rPr lang="de-DE" sz="1400" b="0" err="1">
                <a:effectLst/>
                <a:latin typeface="Verdana" panose="020B0604030504040204" pitchFamily="34" charset="0"/>
                <a:cs typeface="Symbol" panose="05050102010706020507" pitchFamily="18" charset="2"/>
              </a:rPr>
              <a:t>lwIP</a:t>
            </a:r>
            <a:endParaRPr lang="de-DE" sz="1400" b="0">
              <a:effectLst/>
              <a:latin typeface="Verdana" panose="020B0604030504040204" pitchFamily="34" charset="0"/>
              <a:cs typeface="Symbol" panose="05050102010706020507" pitchFamily="18" charset="2"/>
            </a:endParaRPr>
          </a:p>
          <a:p>
            <a:pPr marL="742950" lvl="1" indent="-285750" algn="l">
              <a:spcBef>
                <a:spcPts val="1200"/>
              </a:spcBef>
              <a:spcAft>
                <a:spcPts val="600"/>
              </a:spcAft>
              <a:buSzPts val="1200"/>
              <a:buFont typeface="Arial" panose="020B0604020202020204" pitchFamily="34" charset="0"/>
              <a:buChar char="•"/>
              <a:tabLst>
                <a:tab pos="431800" algn="l"/>
                <a:tab pos="540385" algn="l"/>
                <a:tab pos="571500" algn="l"/>
              </a:tabLst>
            </a:pPr>
            <a:r>
              <a:rPr lang="de-DE" sz="1400" b="0">
                <a:effectLst/>
                <a:latin typeface="Verdana" panose="020B0604030504040204" pitchFamily="34" charset="0"/>
                <a:cs typeface="Symbol" panose="05050102010706020507" pitchFamily="18" charset="2"/>
              </a:rPr>
              <a:t>Warum: Um </a:t>
            </a:r>
            <a:r>
              <a:rPr lang="de-DE" sz="1400" b="0" err="1">
                <a:effectLst/>
                <a:latin typeface="Verdana" panose="020B0604030504040204" pitchFamily="34" charset="0"/>
                <a:cs typeface="Symbol" panose="05050102010706020507" pitchFamily="18" charset="2"/>
              </a:rPr>
              <a:t>bifunktionale</a:t>
            </a:r>
            <a:r>
              <a:rPr lang="de-DE" sz="1400" b="0">
                <a:effectLst/>
                <a:latin typeface="Verdana" panose="020B0604030504040204" pitchFamily="34" charset="0"/>
                <a:cs typeface="Symbol" panose="05050102010706020507" pitchFamily="18" charset="2"/>
              </a:rPr>
              <a:t> Verbindungen zu ermöglichen</a:t>
            </a:r>
          </a:p>
          <a:p>
            <a:pPr marL="457200" lvl="1" indent="0" algn="l">
              <a:spcBef>
                <a:spcPts val="1200"/>
              </a:spcBef>
              <a:spcAft>
                <a:spcPts val="600"/>
              </a:spcAft>
              <a:buSzPts val="1200"/>
              <a:buFont typeface="+mj-lt"/>
              <a:buNone/>
              <a:tabLst>
                <a:tab pos="431800" algn="l"/>
                <a:tab pos="540385" algn="l"/>
                <a:tab pos="571500" algn="l"/>
              </a:tabLst>
            </a:pPr>
            <a:r>
              <a:rPr lang="de-DE" sz="1400" b="1">
                <a:effectLst/>
                <a:latin typeface="Verdana" panose="020B0604030504040204" pitchFamily="34" charset="0"/>
                <a:cs typeface="Symbol" panose="05050102010706020507" pitchFamily="18" charset="2"/>
              </a:rPr>
              <a:t>/F30/Schreiben eines GUI-basierten Test-Clients</a:t>
            </a:r>
          </a:p>
          <a:p>
            <a:pPr marL="742950" marR="0" lvl="1" indent="-285750" algn="l" defTabSz="914400" rtl="0" eaLnBrk="1" fontAlgn="auto" latinLnBrk="0" hangingPunct="1">
              <a:lnSpc>
                <a:spcPct val="100000"/>
              </a:lnSpc>
              <a:spcBef>
                <a:spcPts val="1200"/>
              </a:spcBef>
              <a:spcAft>
                <a:spcPts val="600"/>
              </a:spcAft>
              <a:buClrTx/>
              <a:buSzPts val="1200"/>
              <a:buFont typeface="Arial" panose="020B0604020202020204" pitchFamily="34" charset="0"/>
              <a:buChar char="•"/>
              <a:tabLst>
                <a:tab pos="431800" algn="l"/>
                <a:tab pos="540385" algn="l"/>
                <a:tab pos="571500" algn="l"/>
              </a:tabLst>
              <a:defRPr/>
            </a:pPr>
            <a:r>
              <a:rPr lang="de-DE" sz="1400" b="0">
                <a:effectLst/>
                <a:latin typeface="Verdana" panose="020B0604030504040204" pitchFamily="34" charset="0"/>
                <a:cs typeface="Symbol" panose="05050102010706020507" pitchFamily="18" charset="2"/>
              </a:rPr>
              <a:t>Ziel: Zu Demonstrations- und Testzwecken soll ein Test-Client entworfen und gebaut werden.</a:t>
            </a:r>
          </a:p>
          <a:p>
            <a:pPr marL="457200" lvl="1" indent="0" algn="l">
              <a:spcBef>
                <a:spcPts val="1200"/>
              </a:spcBef>
              <a:spcAft>
                <a:spcPts val="600"/>
              </a:spcAft>
              <a:buSzPts val="1200"/>
              <a:buFont typeface="+mj-lt"/>
              <a:buNone/>
              <a:tabLst>
                <a:tab pos="431800" algn="l"/>
                <a:tab pos="540385" algn="l"/>
                <a:tab pos="571500" algn="l"/>
              </a:tabLst>
            </a:pPr>
            <a:r>
              <a:rPr lang="de-DE" sz="1400" b="1">
                <a:effectLst/>
                <a:latin typeface="Verdana" panose="020B0604030504040204" pitchFamily="34" charset="0"/>
                <a:cs typeface="Symbol" panose="05050102010706020507" pitchFamily="18" charset="2"/>
              </a:rPr>
              <a:t>/F40/http Webserver für Testzwecke</a:t>
            </a:r>
          </a:p>
          <a:p>
            <a:pPr marL="742950" lvl="1" indent="-285750" algn="l">
              <a:spcBef>
                <a:spcPts val="1200"/>
              </a:spcBef>
              <a:spcAft>
                <a:spcPts val="600"/>
              </a:spcAft>
              <a:buSzPts val="1200"/>
              <a:buFont typeface="Arial" panose="020B0604020202020204" pitchFamily="34" charset="0"/>
              <a:buChar char="•"/>
              <a:tabLst>
                <a:tab pos="431800" algn="l"/>
                <a:tab pos="540385" algn="l"/>
                <a:tab pos="571500" algn="l"/>
              </a:tabLst>
            </a:pPr>
            <a:r>
              <a:rPr lang="de-DE" sz="1400" b="0">
                <a:effectLst/>
                <a:latin typeface="Verdana" panose="020B0604030504040204" pitchFamily="34" charset="0"/>
                <a:cs typeface="Symbol" panose="05050102010706020507" pitchFamily="18" charset="2"/>
              </a:rPr>
              <a:t>Ziel: http-Webserver implementieren</a:t>
            </a:r>
          </a:p>
        </p:txBody>
      </p:sp>
      <p:sp>
        <p:nvSpPr>
          <p:cNvPr id="4" name="Foliennummernplatzhalter 3"/>
          <p:cNvSpPr>
            <a:spLocks noGrp="1"/>
          </p:cNvSpPr>
          <p:nvPr>
            <p:ph type="sldNum" sz="quarter" idx="5"/>
          </p:nvPr>
        </p:nvSpPr>
        <p:spPr/>
        <p:txBody>
          <a:bodyPr/>
          <a:lstStyle/>
          <a:p>
            <a:fld id="{098C85B6-32DF-4EE2-B408-03269F24A19A}" type="slidenum">
              <a:rPr lang="de-DE" smtClean="0"/>
              <a:t>7</a:t>
            </a:fld>
            <a:endParaRPr lang="de-DE"/>
          </a:p>
        </p:txBody>
      </p:sp>
    </p:spTree>
    <p:extLst>
      <p:ext uri="{BB962C8B-B14F-4D97-AF65-F5344CB8AC3E}">
        <p14:creationId xmlns:p14="http://schemas.microsoft.com/office/powerpoint/2010/main" val="1529511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lgn="just">
              <a:spcBef>
                <a:spcPts val="1200"/>
              </a:spcBef>
              <a:spcAft>
                <a:spcPts val="600"/>
              </a:spcAft>
              <a:buSzPts val="1200"/>
              <a:buFont typeface="+mj-lt"/>
              <a:buNone/>
              <a:tabLst>
                <a:tab pos="431800" algn="l"/>
                <a:tab pos="540385" algn="l"/>
                <a:tab pos="571500" algn="l"/>
              </a:tabLst>
            </a:pPr>
            <a:r>
              <a:rPr lang="de-DE" sz="1400" b="1">
                <a:effectLst/>
                <a:latin typeface="Verdana" panose="020B0604030504040204" pitchFamily="34" charset="0"/>
                <a:cs typeface="Symbol" panose="05050102010706020507" pitchFamily="18" charset="2"/>
              </a:rPr>
              <a:t>Lucas</a:t>
            </a:r>
          </a:p>
          <a:p>
            <a:pPr marL="457200" lvl="1" indent="0" algn="just">
              <a:spcBef>
                <a:spcPts val="1200"/>
              </a:spcBef>
              <a:spcAft>
                <a:spcPts val="600"/>
              </a:spcAft>
              <a:buSzPts val="1200"/>
              <a:buFont typeface="+mj-lt"/>
              <a:buNone/>
              <a:tabLst>
                <a:tab pos="431800" algn="l"/>
                <a:tab pos="540385" algn="l"/>
                <a:tab pos="571500" algn="l"/>
              </a:tabLst>
            </a:pPr>
            <a:r>
              <a:rPr lang="de-DE" sz="1400" b="1">
                <a:effectLst/>
                <a:latin typeface="Verdana" panose="020B0604030504040204" pitchFamily="34" charset="0"/>
                <a:cs typeface="Symbol" panose="05050102010706020507" pitchFamily="18" charset="2"/>
              </a:rPr>
              <a:t>Nichtfunktionale Anforderungen: Optionale Aufgaben</a:t>
            </a:r>
          </a:p>
          <a:p>
            <a:pPr marL="457200" lvl="1" indent="0" algn="just">
              <a:spcBef>
                <a:spcPts val="1200"/>
              </a:spcBef>
              <a:spcAft>
                <a:spcPts val="600"/>
              </a:spcAft>
              <a:buSzPts val="1200"/>
              <a:buFont typeface="+mj-lt"/>
              <a:buNone/>
              <a:tabLst>
                <a:tab pos="431800" algn="l"/>
                <a:tab pos="540385" algn="l"/>
                <a:tab pos="571500" algn="l"/>
              </a:tabLst>
            </a:pPr>
            <a:r>
              <a:rPr lang="de-DE" sz="1400" b="1">
                <a:effectLst/>
                <a:latin typeface="Verdana" panose="020B0604030504040204" pitchFamily="34" charset="0"/>
                <a:cs typeface="Symbol" panose="05050102010706020507" pitchFamily="18" charset="2"/>
              </a:rPr>
              <a:t>/NF10/Zusätzlicher Code wird auf ein Minimum beschränkt</a:t>
            </a:r>
          </a:p>
          <a:p>
            <a:pPr marL="742950" lvl="1" indent="-285750" algn="just">
              <a:spcBef>
                <a:spcPts val="1200"/>
              </a:spcBef>
              <a:spcAft>
                <a:spcPts val="600"/>
              </a:spcAft>
              <a:buSzPts val="1200"/>
              <a:buFont typeface="Arial" panose="020B0604020202020204" pitchFamily="34" charset="0"/>
              <a:buChar char="•"/>
              <a:tabLst>
                <a:tab pos="431800" algn="l"/>
                <a:tab pos="540385" algn="l"/>
                <a:tab pos="571500" algn="l"/>
              </a:tabLst>
            </a:pPr>
            <a:r>
              <a:rPr lang="de-DE" sz="1400" b="0">
                <a:effectLst/>
                <a:latin typeface="Verdana" panose="020B0604030504040204" pitchFamily="34" charset="0"/>
                <a:cs typeface="Symbol" panose="05050102010706020507" pitchFamily="18" charset="2"/>
              </a:rPr>
              <a:t>Fokus von </a:t>
            </a:r>
            <a:r>
              <a:rPr lang="de-DE" sz="1400" b="0" err="1">
                <a:effectLst/>
                <a:latin typeface="Verdana" panose="020B0604030504040204" pitchFamily="34" charset="0"/>
                <a:cs typeface="Symbol" panose="05050102010706020507" pitchFamily="18" charset="2"/>
              </a:rPr>
              <a:t>lwIP</a:t>
            </a:r>
            <a:r>
              <a:rPr lang="de-DE" sz="1400" b="0">
                <a:effectLst/>
                <a:latin typeface="Verdana" panose="020B0604030504040204" pitchFamily="34" charset="0"/>
                <a:cs typeface="Symbol" panose="05050102010706020507" pitchFamily="18" charset="2"/>
              </a:rPr>
              <a:t>: kompakte Architektur</a:t>
            </a:r>
          </a:p>
          <a:p>
            <a:pPr marL="742950" lvl="1" indent="-285750" algn="just">
              <a:spcBef>
                <a:spcPts val="1200"/>
              </a:spcBef>
              <a:spcAft>
                <a:spcPts val="600"/>
              </a:spcAft>
              <a:buSzPts val="1200"/>
              <a:buFont typeface="Arial" panose="020B0604020202020204" pitchFamily="34" charset="0"/>
              <a:buChar char="•"/>
              <a:tabLst>
                <a:tab pos="431800" algn="l"/>
                <a:tab pos="540385" algn="l"/>
                <a:tab pos="571500" algn="l"/>
              </a:tabLst>
            </a:pPr>
            <a:r>
              <a:rPr lang="de-DE" sz="1400" b="0">
                <a:effectLst/>
                <a:latin typeface="Verdana" panose="020B0604030504040204" pitchFamily="34" charset="0"/>
                <a:cs typeface="Symbol" panose="05050102010706020507" pitchFamily="18" charset="2"/>
              </a:rPr>
              <a:t>Programm soll auf kleinen, eingebetteten Systemen laufen</a:t>
            </a:r>
          </a:p>
          <a:p>
            <a:pPr marL="742950" lvl="1" indent="-285750" algn="just">
              <a:spcBef>
                <a:spcPts val="1200"/>
              </a:spcBef>
              <a:spcAft>
                <a:spcPts val="600"/>
              </a:spcAft>
              <a:buSzPts val="1200"/>
              <a:buFont typeface="Arial" panose="020B0604020202020204" pitchFamily="34" charset="0"/>
              <a:buChar char="•"/>
              <a:tabLst>
                <a:tab pos="431800" algn="l"/>
                <a:tab pos="540385" algn="l"/>
                <a:tab pos="571500" algn="l"/>
              </a:tabLst>
            </a:pPr>
            <a:r>
              <a:rPr lang="de-DE" sz="1400" b="0">
                <a:effectLst/>
                <a:latin typeface="Verdana" panose="020B0604030504040204" pitchFamily="34" charset="0"/>
                <a:cs typeface="Symbol" panose="05050102010706020507" pitchFamily="18" charset="2"/>
              </a:rPr>
              <a:t>kompakter Code erhöht Chancen für Genehmigung</a:t>
            </a:r>
          </a:p>
          <a:p>
            <a:pPr marL="457200" lvl="1" indent="0" algn="just">
              <a:spcBef>
                <a:spcPts val="1200"/>
              </a:spcBef>
              <a:spcAft>
                <a:spcPts val="600"/>
              </a:spcAft>
              <a:buSzPts val="1200"/>
              <a:buFont typeface="+mj-lt"/>
              <a:buNone/>
              <a:tabLst>
                <a:tab pos="431800" algn="l"/>
                <a:tab pos="540385" algn="l"/>
                <a:tab pos="571500" algn="l"/>
              </a:tabLst>
            </a:pPr>
            <a:r>
              <a:rPr lang="de-DE" sz="1400" b="1">
                <a:effectLst/>
                <a:latin typeface="Verdana" panose="020B0604030504040204" pitchFamily="34" charset="0"/>
                <a:cs typeface="Symbol" panose="05050102010706020507" pitchFamily="18" charset="2"/>
              </a:rPr>
              <a:t>/NF20/Effizienter Code</a:t>
            </a:r>
          </a:p>
          <a:p>
            <a:pPr marL="742950" lvl="1" indent="-285750" algn="just">
              <a:spcBef>
                <a:spcPts val="1200"/>
              </a:spcBef>
              <a:spcAft>
                <a:spcPts val="600"/>
              </a:spcAft>
              <a:buSzPts val="1200"/>
              <a:buFont typeface="Arial" panose="020B0604020202020204" pitchFamily="34" charset="0"/>
              <a:buChar char="•"/>
              <a:tabLst>
                <a:tab pos="431800" algn="l"/>
                <a:tab pos="540385" algn="l"/>
                <a:tab pos="571500" algn="l"/>
              </a:tabLst>
            </a:pPr>
            <a:r>
              <a:rPr lang="de-DE" sz="1400" b="0">
                <a:effectLst/>
                <a:latin typeface="Verdana" panose="020B0604030504040204" pitchFamily="34" charset="0"/>
                <a:cs typeface="Symbol" panose="05050102010706020507" pitchFamily="18" charset="2"/>
              </a:rPr>
              <a:t>Effizienter Code, weil </a:t>
            </a:r>
            <a:r>
              <a:rPr lang="de-DE" sz="1400" b="0" err="1">
                <a:effectLst/>
                <a:latin typeface="Verdana" panose="020B0604030504040204" pitchFamily="34" charset="0"/>
                <a:cs typeface="Symbol" panose="05050102010706020507" pitchFamily="18" charset="2"/>
              </a:rPr>
              <a:t>lwIP</a:t>
            </a:r>
            <a:r>
              <a:rPr lang="de-DE" sz="1400" b="0">
                <a:effectLst/>
                <a:latin typeface="Verdana" panose="020B0604030504040204" pitchFamily="34" charset="0"/>
                <a:cs typeface="Symbol" panose="05050102010706020507" pitchFamily="18" charset="2"/>
              </a:rPr>
              <a:t> auf kompakter Architektur laufen soll</a:t>
            </a:r>
          </a:p>
          <a:p>
            <a:pPr marL="742950" lvl="1" indent="-285750" algn="just">
              <a:spcBef>
                <a:spcPts val="1200"/>
              </a:spcBef>
              <a:spcAft>
                <a:spcPts val="600"/>
              </a:spcAft>
              <a:buSzPts val="1200"/>
              <a:buFont typeface="Arial" panose="020B0604020202020204" pitchFamily="34" charset="0"/>
              <a:buChar char="•"/>
              <a:tabLst>
                <a:tab pos="431800" algn="l"/>
                <a:tab pos="540385" algn="l"/>
                <a:tab pos="571500" algn="l"/>
              </a:tabLst>
            </a:pPr>
            <a:r>
              <a:rPr lang="de-DE" sz="1400" b="0">
                <a:effectLst/>
                <a:latin typeface="Verdana" panose="020B0604030504040204" pitchFamily="34" charset="0"/>
                <a:cs typeface="Symbol" panose="05050102010706020507" pitchFamily="18" charset="2"/>
              </a:rPr>
              <a:t>Effizienter Code erhöht Chancen durch Zulassungsprozess zu gelangen</a:t>
            </a:r>
          </a:p>
          <a:p>
            <a:pPr marL="457200" lvl="1" indent="0" algn="just">
              <a:spcBef>
                <a:spcPts val="1200"/>
              </a:spcBef>
              <a:spcAft>
                <a:spcPts val="600"/>
              </a:spcAft>
              <a:buSzPts val="1200"/>
              <a:buFont typeface="+mj-lt"/>
              <a:buNone/>
              <a:tabLst>
                <a:tab pos="431800" algn="l"/>
                <a:tab pos="540385" algn="l"/>
                <a:tab pos="571500" algn="l"/>
              </a:tabLst>
            </a:pPr>
            <a:r>
              <a:rPr lang="de-DE" sz="1400" b="1">
                <a:effectLst/>
                <a:latin typeface="Verdana" panose="020B0604030504040204" pitchFamily="34" charset="0"/>
                <a:cs typeface="Symbol" panose="05050102010706020507" pitchFamily="18" charset="2"/>
              </a:rPr>
              <a:t>/NF30/Intuitive GUI für Test-Client</a:t>
            </a:r>
          </a:p>
          <a:p>
            <a:pPr marL="742950" lvl="1" indent="-285750" algn="just">
              <a:spcBef>
                <a:spcPts val="1200"/>
              </a:spcBef>
              <a:spcAft>
                <a:spcPts val="600"/>
              </a:spcAft>
              <a:buSzPts val="1200"/>
              <a:buFont typeface="Arial" panose="020B0604020202020204" pitchFamily="34" charset="0"/>
              <a:buChar char="•"/>
              <a:tabLst>
                <a:tab pos="431800" algn="l"/>
                <a:tab pos="540385" algn="l"/>
                <a:tab pos="571500" algn="l"/>
              </a:tabLst>
            </a:pPr>
            <a:r>
              <a:rPr lang="de-DE" sz="1400" b="0">
                <a:effectLst/>
                <a:latin typeface="Verdana" panose="020B0604030504040204" pitchFamily="34" charset="0"/>
                <a:cs typeface="Symbol" panose="05050102010706020507" pitchFamily="18" charset="2"/>
              </a:rPr>
              <a:t>GUI soll intuitiv verwendbar sein</a:t>
            </a:r>
          </a:p>
          <a:p>
            <a:pPr marL="742950" lvl="1" indent="-285750" algn="just">
              <a:spcBef>
                <a:spcPts val="1200"/>
              </a:spcBef>
              <a:spcAft>
                <a:spcPts val="600"/>
              </a:spcAft>
              <a:buSzPts val="1200"/>
              <a:buFont typeface="Arial" panose="020B0604020202020204" pitchFamily="34" charset="0"/>
              <a:buChar char="•"/>
              <a:tabLst>
                <a:tab pos="431800" algn="l"/>
                <a:tab pos="540385" algn="l"/>
                <a:tab pos="571500" algn="l"/>
              </a:tabLst>
            </a:pPr>
            <a:r>
              <a:rPr lang="de-DE" sz="1400" b="0">
                <a:effectLst/>
                <a:latin typeface="Verdana" panose="020B0604030504040204" pitchFamily="34" charset="0"/>
                <a:cs typeface="Symbol" panose="05050102010706020507" pitchFamily="18" charset="2"/>
              </a:rPr>
              <a:t>Gleichzeitig Darstellung aller relevanter Informationen über Websocket Funktionalität, ohne User zu überfordern</a:t>
            </a:r>
          </a:p>
          <a:p>
            <a:pPr marL="457200" lvl="1" indent="0" algn="just">
              <a:spcBef>
                <a:spcPts val="1200"/>
              </a:spcBef>
              <a:spcAft>
                <a:spcPts val="600"/>
              </a:spcAft>
              <a:buSzPts val="1200"/>
              <a:buFont typeface="+mj-lt"/>
              <a:buNone/>
              <a:tabLst>
                <a:tab pos="431800" algn="l"/>
                <a:tab pos="540385" algn="l"/>
                <a:tab pos="571500" algn="l"/>
              </a:tabLst>
            </a:pPr>
            <a:r>
              <a:rPr lang="de-DE" sz="1400" b="1">
                <a:effectLst/>
                <a:latin typeface="Verdana" panose="020B0604030504040204" pitchFamily="34" charset="0"/>
                <a:cs typeface="Symbol" panose="05050102010706020507" pitchFamily="18" charset="2"/>
              </a:rPr>
              <a:t>/NF40/Passieren des Genehmigungsprozesses</a:t>
            </a:r>
          </a:p>
          <a:p>
            <a:pPr marL="742950" lvl="1" indent="-285750" algn="just">
              <a:spcBef>
                <a:spcPts val="1200"/>
              </a:spcBef>
              <a:spcAft>
                <a:spcPts val="600"/>
              </a:spcAft>
              <a:buSzPts val="1200"/>
              <a:buFont typeface="Arial" panose="020B0604020202020204" pitchFamily="34" charset="0"/>
              <a:buChar char="•"/>
              <a:tabLst>
                <a:tab pos="431800" algn="l"/>
                <a:tab pos="540385" algn="l"/>
                <a:tab pos="571500" algn="l"/>
              </a:tabLst>
            </a:pPr>
            <a:r>
              <a:rPr lang="de-DE" sz="1400" b="0">
                <a:effectLst/>
                <a:latin typeface="Verdana" panose="020B0604030504040204" pitchFamily="34" charset="0"/>
                <a:cs typeface="Symbol" panose="05050102010706020507" pitchFamily="18" charset="2"/>
              </a:rPr>
              <a:t>Wenn Mängel von Patch #9525 behoben -&gt; Patch </a:t>
            </a:r>
            <a:r>
              <a:rPr lang="de-DE" sz="1400" b="0" err="1">
                <a:effectLst/>
                <a:latin typeface="Verdana" panose="020B0604030504040204" pitchFamily="34" charset="0"/>
                <a:cs typeface="Symbol" panose="05050102010706020507" pitchFamily="18" charset="2"/>
              </a:rPr>
              <a:t>Maintainer</a:t>
            </a:r>
            <a:r>
              <a:rPr lang="de-DE" sz="1400" b="0">
                <a:effectLst/>
                <a:latin typeface="Verdana" panose="020B0604030504040204" pitchFamily="34" charset="0"/>
                <a:cs typeface="Symbol" panose="05050102010706020507" pitchFamily="18" charset="2"/>
              </a:rPr>
              <a:t> Goldschmidt vorlegen</a:t>
            </a:r>
          </a:p>
          <a:p>
            <a:pPr marL="742950" lvl="1" indent="-285750" algn="just">
              <a:spcBef>
                <a:spcPts val="1200"/>
              </a:spcBef>
              <a:spcAft>
                <a:spcPts val="600"/>
              </a:spcAft>
              <a:buSzPts val="1200"/>
              <a:buFont typeface="Arial" panose="020B0604020202020204" pitchFamily="34" charset="0"/>
              <a:buChar char="•"/>
              <a:tabLst>
                <a:tab pos="431800" algn="l"/>
                <a:tab pos="540385" algn="l"/>
                <a:tab pos="571500" algn="l"/>
              </a:tabLst>
            </a:pPr>
            <a:r>
              <a:rPr lang="de-DE" sz="1400" b="0">
                <a:effectLst/>
                <a:latin typeface="Verdana" panose="020B0604030504040204" pitchFamily="34" charset="0"/>
                <a:cs typeface="Symbol" panose="05050102010706020507" pitchFamily="18" charset="2"/>
              </a:rPr>
              <a:t>Eine Prüfung von Seiten des </a:t>
            </a:r>
            <a:r>
              <a:rPr lang="de-DE" sz="1400" b="0" err="1">
                <a:effectLst/>
                <a:latin typeface="Verdana" panose="020B0604030504040204" pitchFamily="34" charset="0"/>
                <a:cs typeface="Symbol" panose="05050102010706020507" pitchFamily="18" charset="2"/>
              </a:rPr>
              <a:t>Maintainers</a:t>
            </a:r>
            <a:r>
              <a:rPr lang="de-DE" sz="1400" b="0">
                <a:effectLst/>
                <a:latin typeface="Verdana" panose="020B0604030504040204" pitchFamily="34" charset="0"/>
                <a:cs typeface="Symbol" panose="05050102010706020507" pitchFamily="18" charset="2"/>
              </a:rPr>
              <a:t> ist nicht garantiert</a:t>
            </a:r>
          </a:p>
          <a:p>
            <a:pPr marL="457200" lvl="1" indent="0" algn="just">
              <a:spcBef>
                <a:spcPts val="1200"/>
              </a:spcBef>
              <a:spcAft>
                <a:spcPts val="600"/>
              </a:spcAft>
              <a:buSzPts val="1200"/>
              <a:buFont typeface="+mj-lt"/>
              <a:buNone/>
              <a:tabLst>
                <a:tab pos="431800" algn="l"/>
                <a:tab pos="540385" algn="l"/>
                <a:tab pos="571500" algn="l"/>
              </a:tabLst>
            </a:pPr>
            <a:r>
              <a:rPr lang="de-DE" sz="1400" b="1">
                <a:effectLst/>
                <a:latin typeface="Verdana" panose="020B0604030504040204" pitchFamily="34" charset="0"/>
                <a:cs typeface="Symbol" panose="05050102010706020507" pitchFamily="18" charset="2"/>
              </a:rPr>
              <a:t>/NF50/</a:t>
            </a:r>
            <a:r>
              <a:rPr lang="de-DE" sz="1400" b="1" err="1">
                <a:effectLst/>
                <a:latin typeface="Verdana" panose="020B0604030504040204" pitchFamily="34" charset="0"/>
                <a:cs typeface="Symbol" panose="05050102010706020507" pitchFamily="18" charset="2"/>
              </a:rPr>
              <a:t>Executable</a:t>
            </a:r>
            <a:r>
              <a:rPr lang="de-DE" sz="1400" b="1">
                <a:effectLst/>
                <a:latin typeface="Verdana" panose="020B0604030504040204" pitchFamily="34" charset="0"/>
                <a:cs typeface="Symbol" panose="05050102010706020507" pitchFamily="18" charset="2"/>
              </a:rPr>
              <a:t> Programm</a:t>
            </a:r>
          </a:p>
          <a:p>
            <a:pPr marL="742950" lvl="1" indent="-285750" algn="just">
              <a:spcBef>
                <a:spcPts val="1200"/>
              </a:spcBef>
              <a:spcAft>
                <a:spcPts val="600"/>
              </a:spcAft>
              <a:buSzPts val="1200"/>
              <a:buFont typeface="Arial" panose="020B0604020202020204" pitchFamily="34" charset="0"/>
              <a:buChar char="•"/>
              <a:tabLst>
                <a:tab pos="431800" algn="l"/>
                <a:tab pos="540385" algn="l"/>
                <a:tab pos="571500" algn="l"/>
              </a:tabLst>
            </a:pPr>
            <a:r>
              <a:rPr lang="de-DE" sz="1400" b="0" err="1">
                <a:effectLst/>
                <a:latin typeface="Verdana" panose="020B0604030504040204" pitchFamily="34" charset="0"/>
                <a:cs typeface="Symbol" panose="05050102010706020507" pitchFamily="18" charset="2"/>
              </a:rPr>
              <a:t>lwIP</a:t>
            </a:r>
            <a:r>
              <a:rPr lang="de-DE" sz="1400" b="0">
                <a:effectLst/>
                <a:latin typeface="Verdana" panose="020B0604030504040204" pitchFamily="34" charset="0"/>
                <a:cs typeface="Symbol" panose="05050102010706020507" pitchFamily="18" charset="2"/>
              </a:rPr>
              <a:t> mit Patch #9252 soll auf Windows ausführbar sein</a:t>
            </a:r>
          </a:p>
        </p:txBody>
      </p:sp>
      <p:sp>
        <p:nvSpPr>
          <p:cNvPr id="4" name="Foliennummernplatzhalter 3"/>
          <p:cNvSpPr>
            <a:spLocks noGrp="1"/>
          </p:cNvSpPr>
          <p:nvPr>
            <p:ph type="sldNum" sz="quarter" idx="5"/>
          </p:nvPr>
        </p:nvSpPr>
        <p:spPr/>
        <p:txBody>
          <a:bodyPr/>
          <a:lstStyle/>
          <a:p>
            <a:fld id="{098C85B6-32DF-4EE2-B408-03269F24A19A}" type="slidenum">
              <a:rPr lang="de-DE" smtClean="0"/>
              <a:t>8</a:t>
            </a:fld>
            <a:endParaRPr lang="de-DE"/>
          </a:p>
        </p:txBody>
      </p:sp>
    </p:spTree>
    <p:extLst>
      <p:ext uri="{BB962C8B-B14F-4D97-AF65-F5344CB8AC3E}">
        <p14:creationId xmlns:p14="http://schemas.microsoft.com/office/powerpoint/2010/main" val="226260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de-DE"/>
              <a:t>Lucas</a:t>
            </a:r>
          </a:p>
          <a:p>
            <a:pPr marL="0" indent="0">
              <a:buFont typeface="Arial" panose="020B0604020202020204" pitchFamily="34" charset="0"/>
              <a:buNone/>
            </a:pPr>
            <a:endParaRPr lang="de-DE"/>
          </a:p>
          <a:p>
            <a:pPr marL="0" indent="0">
              <a:buFont typeface="Arial" panose="020B0604020202020204" pitchFamily="34" charset="0"/>
              <a:buNone/>
            </a:pPr>
            <a:r>
              <a:rPr lang="de-DE"/>
              <a:t>Anhand dieser Tabelle wurde der Zeit- und Kostenplan aufgestellt. Die Gesamtkosten pro Mitarbeiter orientieren sich an den marktüblichen Stundenkosten im Freelancer-Bereich.</a:t>
            </a:r>
          </a:p>
          <a:p>
            <a:pPr marL="0" indent="0">
              <a:buFont typeface="Arial" panose="020B0604020202020204" pitchFamily="34" charset="0"/>
              <a:buNone/>
            </a:pPr>
            <a:r>
              <a:rPr lang="de-DE"/>
              <a:t>Zusätzlich wurde an dieser Stelle ein weiteres Kostenpaket von 12.800 € hinzugefügt, was den Kosten eines weiteren Mitarbeiters entspricht. Dies dient lediglich als Backup.</a:t>
            </a:r>
          </a:p>
          <a:p>
            <a:pPr marL="0" indent="0">
              <a:buFont typeface="Arial" panose="020B0604020202020204" pitchFamily="34" charset="0"/>
              <a:buNone/>
            </a:pPr>
            <a:endParaRPr lang="de-DE"/>
          </a:p>
          <a:p>
            <a:pPr marL="0" indent="0">
              <a:buFont typeface="Arial" panose="020B0604020202020204" pitchFamily="34" charset="0"/>
              <a:buNone/>
            </a:pPr>
            <a:r>
              <a:rPr lang="de-DE"/>
              <a:t>Ganz wichtig am Ende ist noch die Bemerkung, dass es sich hierbei um ein open-source Projekt handelt, was zur Folge hat, dass keine Gewinnabsichten bestehen.</a:t>
            </a:r>
          </a:p>
          <a:p>
            <a:pPr marL="0" indent="0">
              <a:buFont typeface="Arial" panose="020B0604020202020204" pitchFamily="34" charset="0"/>
              <a:buNone/>
            </a:pPr>
            <a:endParaRPr lang="de-DE"/>
          </a:p>
          <a:p>
            <a:pPr marL="0" indent="0">
              <a:buFont typeface="Arial" panose="020B0604020202020204" pitchFamily="34" charset="0"/>
              <a:buNone/>
            </a:pPr>
            <a:r>
              <a:rPr lang="de-DE"/>
              <a:t>Projektdurchführung hat Risiken:
interne Risiken:
Mangelndes Hintergrundwissen zum Aufgabenbereich (</a:t>
            </a:r>
            <a:r>
              <a:rPr lang="de-DE" err="1"/>
              <a:t>Websockets</a:t>
            </a:r>
            <a:r>
              <a:rPr lang="de-DE"/>
              <a:t>, </a:t>
            </a:r>
            <a:r>
              <a:rPr lang="de-DE" err="1"/>
              <a:t>lwIP</a:t>
            </a:r>
            <a:r>
              <a:rPr lang="de-DE"/>
              <a:t> etc.)
externe Risiken:
Kosten fürs Projekt müssen im Rahmen bleiben
Zwei Projektmitglieder scheiden durch Auslandsjahr aus Projektteam aus</a:t>
            </a:r>
          </a:p>
          <a:p>
            <a:pPr marL="0" indent="0">
              <a:buFont typeface="Arial" panose="020B0604020202020204" pitchFamily="34" charset="0"/>
              <a:buNone/>
            </a:pPr>
            <a:r>
              <a:rPr lang="de-DE"/>
              <a:t>Rechtliche Risiken: Verwendeter Code sollte auf mögliche Plagiate geprüft werden</a:t>
            </a:r>
          </a:p>
          <a:p>
            <a:pPr marL="0" lvl="0" indent="0">
              <a:buFont typeface="Arial" panose="020B0604020202020204" pitchFamily="34" charset="0"/>
              <a:buNone/>
            </a:pPr>
            <a:r>
              <a:rPr lang="de-DE"/>
              <a:t>--------------------------------------------------------------------------------------------------</a:t>
            </a:r>
          </a:p>
          <a:p>
            <a:pPr marL="0" indent="0">
              <a:buFont typeface="Arial" panose="020B0604020202020204" pitchFamily="34" charset="0"/>
              <a:buNone/>
            </a:pPr>
            <a:endParaRPr lang="de-DE"/>
          </a:p>
          <a:p>
            <a:pPr marL="0" indent="0">
              <a:buFont typeface="Arial" panose="020B0604020202020204" pitchFamily="34" charset="0"/>
              <a:buNone/>
            </a:pPr>
            <a:r>
              <a:rPr lang="de-DE"/>
              <a:t>Die Durchführung diese Projektes bringt Risiken mit sich, die im Projektteam auftreten könnten bzw. die im Blick behalten werden sollten.</a:t>
            </a:r>
          </a:p>
          <a:p>
            <a:pPr marL="0" indent="0">
              <a:buFont typeface="Arial" panose="020B0604020202020204" pitchFamily="34" charset="0"/>
              <a:buNone/>
            </a:pPr>
            <a:r>
              <a:rPr lang="de-DE"/>
              <a:t>Dabei kann zwischen Internen und Externen Risiken unterschieden werden.</a:t>
            </a:r>
          </a:p>
          <a:p>
            <a:pPr marL="171450" indent="-171450">
              <a:buFont typeface="Arial" panose="020B0604020202020204" pitchFamily="34" charset="0"/>
              <a:buChar char="•"/>
            </a:pPr>
            <a:r>
              <a:rPr lang="de-DE"/>
              <a:t>Menschliche Faktoren wären an dieser Stelle ein Punkt für die Internen Risiken, da in unserem Fall die Programmiersprache C genutzt wird und unser Wissen diesbezüglich aufgefrischt werden sollte</a:t>
            </a:r>
          </a:p>
          <a:p>
            <a:pPr marL="171450" indent="-171450">
              <a:buFont typeface="Arial" panose="020B0604020202020204" pitchFamily="34" charset="0"/>
              <a:buChar char="•"/>
            </a:pPr>
            <a:r>
              <a:rPr lang="de-DE"/>
              <a:t>Weiter muss die aktuellste Implementation des </a:t>
            </a:r>
            <a:r>
              <a:rPr lang="de-DE" err="1"/>
              <a:t>LwIP</a:t>
            </a:r>
            <a:r>
              <a:rPr lang="de-DE"/>
              <a:t> Stacks analysiert werden, um den Patch korrekt einzuarbeiten</a:t>
            </a:r>
          </a:p>
          <a:p>
            <a:pPr marL="171450" indent="-171450">
              <a:buFont typeface="Arial" panose="020B0604020202020204" pitchFamily="34" charset="0"/>
              <a:buChar char="•"/>
            </a:pPr>
            <a:r>
              <a:rPr lang="de-DE"/>
              <a:t>Drittens sollten die </a:t>
            </a:r>
            <a:r>
              <a:rPr lang="de-DE" err="1"/>
              <a:t>Physichen</a:t>
            </a:r>
            <a:r>
              <a:rPr lang="de-DE"/>
              <a:t> Faktoren berücksichtigt werden. Hierzu zählt die Inbetriebnahme der Virtuellen Maschine und der parallelen Vermeidung von Fehlern während der Produktausführung</a:t>
            </a:r>
          </a:p>
          <a:p>
            <a:pPr marL="171450" indent="-171450">
              <a:buFont typeface="Arial" panose="020B0604020202020204" pitchFamily="34" charset="0"/>
              <a:buChar char="•"/>
            </a:pPr>
            <a:endParaRPr lang="de-DE"/>
          </a:p>
          <a:p>
            <a:pPr marL="0" indent="0">
              <a:buFont typeface="Arial" panose="020B0604020202020204" pitchFamily="34" charset="0"/>
              <a:buNone/>
            </a:pPr>
            <a:r>
              <a:rPr lang="de-DE"/>
              <a:t>Zu den Externen Risiken zählen wirtschaftliche und rechtliche Faktoren.</a:t>
            </a:r>
          </a:p>
          <a:p>
            <a:pPr marL="0" indent="0">
              <a:buFont typeface="Arial" panose="020B0604020202020204" pitchFamily="34" charset="0"/>
              <a:buNone/>
            </a:pPr>
            <a:r>
              <a:rPr lang="de-DE"/>
              <a:t>Sowohl die Kosten in Betracht auf die Arbeitsstunden müssen im Blick behalten werden, als auch der Zeitplan, der durch das Auslandssemester zweier Projektmitglieder dementsprechend ausgelegt werden sollte.</a:t>
            </a:r>
          </a:p>
          <a:p>
            <a:pPr marL="0" indent="0">
              <a:buFont typeface="Arial" panose="020B0604020202020204" pitchFamily="34" charset="0"/>
              <a:buNone/>
            </a:pPr>
            <a:r>
              <a:rPr lang="de-DE"/>
              <a:t>In Bezug auf den Patch muss schlussendlich darauf geachtet werden, dass keine Plagiatsvorwürfe entstehen können. Dies ist die Aufgabe des leitenden Entwicklers, dies im Auge zu behalten.</a:t>
            </a:r>
          </a:p>
          <a:p>
            <a:pPr marL="0" indent="0">
              <a:buFont typeface="Arial" panose="020B0604020202020204" pitchFamily="34" charset="0"/>
              <a:buNone/>
            </a:pPr>
            <a:endParaRPr lang="de-DE"/>
          </a:p>
          <a:p>
            <a:pPr marL="0" indent="0">
              <a:buFont typeface="Arial" panose="020B0604020202020204" pitchFamily="34" charset="0"/>
              <a:buNone/>
            </a:pPr>
            <a:r>
              <a:rPr lang="de-DE"/>
              <a:t>*KLICK*</a:t>
            </a:r>
          </a:p>
          <a:p>
            <a:pPr marL="0" indent="0">
              <a:buFont typeface="Arial" panose="020B0604020202020204" pitchFamily="34" charset="0"/>
              <a:buNone/>
            </a:pPr>
            <a:r>
              <a:rPr lang="de-DE"/>
              <a:t>Anhand dieser Tabelle wurde der Zeit- und Kostenplan aufgestellt. Die Gesamtkosten pro Mitarbeiter orientieren sich an den marktüblichen Stundenkosten im Freelancer-Bereich.</a:t>
            </a:r>
          </a:p>
          <a:p>
            <a:pPr marL="0" indent="0">
              <a:buFont typeface="Arial" panose="020B0604020202020204" pitchFamily="34" charset="0"/>
              <a:buNone/>
            </a:pPr>
            <a:r>
              <a:rPr lang="de-DE"/>
              <a:t>Zusätzlich wurde an dieser Stelle ein weiteres Kostenpaket von 12.800 € hinzugefügt, was den Kosten eines weiteren Mitarbeiters entspricht. Dies dient lediglich als Backup.</a:t>
            </a:r>
          </a:p>
          <a:p>
            <a:pPr marL="0" indent="0">
              <a:buFont typeface="Arial" panose="020B0604020202020204" pitchFamily="34" charset="0"/>
              <a:buNone/>
            </a:pPr>
            <a:endParaRPr lang="de-DE"/>
          </a:p>
          <a:p>
            <a:pPr marL="0" indent="0">
              <a:buFont typeface="Arial" panose="020B0604020202020204" pitchFamily="34" charset="0"/>
              <a:buNone/>
            </a:pPr>
            <a:r>
              <a:rPr lang="de-DE"/>
              <a:t>*KLICK*</a:t>
            </a:r>
          </a:p>
          <a:p>
            <a:pPr marL="0" indent="0">
              <a:buFont typeface="Arial" panose="020B0604020202020204" pitchFamily="34" charset="0"/>
              <a:buNone/>
            </a:pPr>
            <a:r>
              <a:rPr lang="de-DE"/>
              <a:t>Ganz wichtig am Ende ist noch die Bemerkung, dass es sich hierbei um ein open-source Projekt handelt, was zur Folge hat, dass keine Gewinnabsichten bestehen.</a:t>
            </a:r>
          </a:p>
        </p:txBody>
      </p:sp>
      <p:sp>
        <p:nvSpPr>
          <p:cNvPr id="4" name="Foliennummernplatzhalter 3"/>
          <p:cNvSpPr>
            <a:spLocks noGrp="1"/>
          </p:cNvSpPr>
          <p:nvPr>
            <p:ph type="sldNum" sz="quarter" idx="5"/>
          </p:nvPr>
        </p:nvSpPr>
        <p:spPr/>
        <p:txBody>
          <a:bodyPr/>
          <a:lstStyle/>
          <a:p>
            <a:fld id="{098C85B6-32DF-4EE2-B408-03269F24A19A}" type="slidenum">
              <a:rPr lang="de-DE" smtClean="0"/>
              <a:t>9</a:t>
            </a:fld>
            <a:endParaRPr lang="de-DE"/>
          </a:p>
        </p:txBody>
      </p:sp>
    </p:spTree>
    <p:extLst>
      <p:ext uri="{BB962C8B-B14F-4D97-AF65-F5344CB8AC3E}">
        <p14:creationId xmlns:p14="http://schemas.microsoft.com/office/powerpoint/2010/main" val="1969499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84BE5B-C639-4E8C-A68F-8D2C98FB2C8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BEA5DC2-1962-4B92-B4FF-342CA4BB8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7DA7625-F4A7-4EEC-8405-0C57304743E5}"/>
              </a:ext>
            </a:extLst>
          </p:cNvPr>
          <p:cNvSpPr>
            <a:spLocks noGrp="1"/>
          </p:cNvSpPr>
          <p:nvPr>
            <p:ph type="dt" sz="half" idx="10"/>
          </p:nvPr>
        </p:nvSpPr>
        <p:spPr/>
        <p:txBody>
          <a:bodyPr/>
          <a:lstStyle/>
          <a:p>
            <a:fld id="{DAE98948-80CE-43AE-99C2-97A06E8A32E8}" type="datetimeFigureOut">
              <a:rPr lang="de-DE" smtClean="0"/>
              <a:t>11.11.2021</a:t>
            </a:fld>
            <a:endParaRPr lang="de-DE"/>
          </a:p>
        </p:txBody>
      </p:sp>
      <p:sp>
        <p:nvSpPr>
          <p:cNvPr id="5" name="Fußzeilenplatzhalter 4">
            <a:extLst>
              <a:ext uri="{FF2B5EF4-FFF2-40B4-BE49-F238E27FC236}">
                <a16:creationId xmlns:a16="http://schemas.microsoft.com/office/drawing/2014/main" id="{13F45734-D82C-43F1-B863-6634CD4F49E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CB5A68E-D023-4FC5-9F98-3677E4D529D5}"/>
              </a:ext>
            </a:extLst>
          </p:cNvPr>
          <p:cNvSpPr>
            <a:spLocks noGrp="1"/>
          </p:cNvSpPr>
          <p:nvPr>
            <p:ph type="sldNum" sz="quarter" idx="12"/>
          </p:nvPr>
        </p:nvSpPr>
        <p:spPr/>
        <p:txBody>
          <a:bodyPr/>
          <a:lstStyle/>
          <a:p>
            <a:fld id="{1C4AF91C-4B59-47BA-8C64-FDBDF60A44D3}" type="slidenum">
              <a:rPr lang="de-DE" smtClean="0"/>
              <a:t>‹#›</a:t>
            </a:fld>
            <a:endParaRPr lang="de-DE"/>
          </a:p>
        </p:txBody>
      </p:sp>
    </p:spTree>
    <p:extLst>
      <p:ext uri="{BB962C8B-B14F-4D97-AF65-F5344CB8AC3E}">
        <p14:creationId xmlns:p14="http://schemas.microsoft.com/office/powerpoint/2010/main" val="1523920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CCC769-ECAD-4DA4-8F87-67623FFA8F6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BFEC1D8C-475B-49D1-8B83-1E306EADBC8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5E64052-B8AE-40C6-AA2D-41E92475D33F}"/>
              </a:ext>
            </a:extLst>
          </p:cNvPr>
          <p:cNvSpPr>
            <a:spLocks noGrp="1"/>
          </p:cNvSpPr>
          <p:nvPr>
            <p:ph type="dt" sz="half" idx="10"/>
          </p:nvPr>
        </p:nvSpPr>
        <p:spPr/>
        <p:txBody>
          <a:bodyPr/>
          <a:lstStyle/>
          <a:p>
            <a:fld id="{DAE98948-80CE-43AE-99C2-97A06E8A32E8}" type="datetimeFigureOut">
              <a:rPr lang="de-DE" smtClean="0"/>
              <a:t>11.11.2021</a:t>
            </a:fld>
            <a:endParaRPr lang="de-DE"/>
          </a:p>
        </p:txBody>
      </p:sp>
      <p:sp>
        <p:nvSpPr>
          <p:cNvPr id="5" name="Fußzeilenplatzhalter 4">
            <a:extLst>
              <a:ext uri="{FF2B5EF4-FFF2-40B4-BE49-F238E27FC236}">
                <a16:creationId xmlns:a16="http://schemas.microsoft.com/office/drawing/2014/main" id="{A3D01E3C-64BB-4973-95FA-39E4A7EAED1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E2693CD-54AF-4D8E-BCD4-483C0E8576AB}"/>
              </a:ext>
            </a:extLst>
          </p:cNvPr>
          <p:cNvSpPr>
            <a:spLocks noGrp="1"/>
          </p:cNvSpPr>
          <p:nvPr>
            <p:ph type="sldNum" sz="quarter" idx="12"/>
          </p:nvPr>
        </p:nvSpPr>
        <p:spPr/>
        <p:txBody>
          <a:bodyPr/>
          <a:lstStyle/>
          <a:p>
            <a:fld id="{1C4AF91C-4B59-47BA-8C64-FDBDF60A44D3}" type="slidenum">
              <a:rPr lang="de-DE" smtClean="0"/>
              <a:t>‹#›</a:t>
            </a:fld>
            <a:endParaRPr lang="de-DE"/>
          </a:p>
        </p:txBody>
      </p:sp>
    </p:spTree>
    <p:extLst>
      <p:ext uri="{BB962C8B-B14F-4D97-AF65-F5344CB8AC3E}">
        <p14:creationId xmlns:p14="http://schemas.microsoft.com/office/powerpoint/2010/main" val="2320620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74CEA0C-5A41-4727-BA20-88431FB71C70}"/>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3EBA4B02-C277-4C76-8CE3-E30324ADCA6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8234CE-28F1-4522-B4F3-A3980ACFAE67}"/>
              </a:ext>
            </a:extLst>
          </p:cNvPr>
          <p:cNvSpPr>
            <a:spLocks noGrp="1"/>
          </p:cNvSpPr>
          <p:nvPr>
            <p:ph type="dt" sz="half" idx="10"/>
          </p:nvPr>
        </p:nvSpPr>
        <p:spPr/>
        <p:txBody>
          <a:bodyPr/>
          <a:lstStyle/>
          <a:p>
            <a:fld id="{DAE98948-80CE-43AE-99C2-97A06E8A32E8}" type="datetimeFigureOut">
              <a:rPr lang="de-DE" smtClean="0"/>
              <a:t>11.11.2021</a:t>
            </a:fld>
            <a:endParaRPr lang="de-DE"/>
          </a:p>
        </p:txBody>
      </p:sp>
      <p:sp>
        <p:nvSpPr>
          <p:cNvPr id="5" name="Fußzeilenplatzhalter 4">
            <a:extLst>
              <a:ext uri="{FF2B5EF4-FFF2-40B4-BE49-F238E27FC236}">
                <a16:creationId xmlns:a16="http://schemas.microsoft.com/office/drawing/2014/main" id="{41BC483F-0FB7-40F2-ADA9-ED68736A65B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C4B2F4C-7CB8-43E9-A24F-2D693BA6D553}"/>
              </a:ext>
            </a:extLst>
          </p:cNvPr>
          <p:cNvSpPr>
            <a:spLocks noGrp="1"/>
          </p:cNvSpPr>
          <p:nvPr>
            <p:ph type="sldNum" sz="quarter" idx="12"/>
          </p:nvPr>
        </p:nvSpPr>
        <p:spPr/>
        <p:txBody>
          <a:bodyPr/>
          <a:lstStyle/>
          <a:p>
            <a:fld id="{1C4AF91C-4B59-47BA-8C64-FDBDF60A44D3}" type="slidenum">
              <a:rPr lang="de-DE" smtClean="0"/>
              <a:t>‹#›</a:t>
            </a:fld>
            <a:endParaRPr lang="de-DE"/>
          </a:p>
        </p:txBody>
      </p:sp>
    </p:spTree>
    <p:extLst>
      <p:ext uri="{BB962C8B-B14F-4D97-AF65-F5344CB8AC3E}">
        <p14:creationId xmlns:p14="http://schemas.microsoft.com/office/powerpoint/2010/main" val="40219446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DD775F-9A20-4744-9EDD-6F84B9CDCE3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115BB7D-0D7E-4023-A58E-852D0E61293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F95C592-D2CE-408C-9F4D-7E94267D98DA}"/>
              </a:ext>
            </a:extLst>
          </p:cNvPr>
          <p:cNvSpPr>
            <a:spLocks noGrp="1"/>
          </p:cNvSpPr>
          <p:nvPr>
            <p:ph type="dt" sz="half" idx="10"/>
          </p:nvPr>
        </p:nvSpPr>
        <p:spPr/>
        <p:txBody>
          <a:bodyPr/>
          <a:lstStyle/>
          <a:p>
            <a:fld id="{DAE98948-80CE-43AE-99C2-97A06E8A32E8}" type="datetimeFigureOut">
              <a:rPr lang="de-DE" smtClean="0"/>
              <a:t>11.11.2021</a:t>
            </a:fld>
            <a:endParaRPr lang="de-DE"/>
          </a:p>
        </p:txBody>
      </p:sp>
      <p:sp>
        <p:nvSpPr>
          <p:cNvPr id="5" name="Fußzeilenplatzhalter 4">
            <a:extLst>
              <a:ext uri="{FF2B5EF4-FFF2-40B4-BE49-F238E27FC236}">
                <a16:creationId xmlns:a16="http://schemas.microsoft.com/office/drawing/2014/main" id="{BE59E3F5-A452-4E10-8449-1BEEA35F84C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D21D979-4DBA-4206-9AA3-D53223C7223D}"/>
              </a:ext>
            </a:extLst>
          </p:cNvPr>
          <p:cNvSpPr>
            <a:spLocks noGrp="1"/>
          </p:cNvSpPr>
          <p:nvPr>
            <p:ph type="sldNum" sz="quarter" idx="12"/>
          </p:nvPr>
        </p:nvSpPr>
        <p:spPr/>
        <p:txBody>
          <a:bodyPr/>
          <a:lstStyle/>
          <a:p>
            <a:fld id="{1C4AF91C-4B59-47BA-8C64-FDBDF60A44D3}" type="slidenum">
              <a:rPr lang="de-DE" smtClean="0"/>
              <a:t>‹#›</a:t>
            </a:fld>
            <a:endParaRPr lang="de-DE"/>
          </a:p>
        </p:txBody>
      </p:sp>
    </p:spTree>
    <p:extLst>
      <p:ext uri="{BB962C8B-B14F-4D97-AF65-F5344CB8AC3E}">
        <p14:creationId xmlns:p14="http://schemas.microsoft.com/office/powerpoint/2010/main" val="36883553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A0412F-9CF0-4AEB-809D-DE6FD848A5B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D99E365-D942-4C0F-80F5-161368CC1E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4C61270-DF20-4720-9497-4A9CF4022174}"/>
              </a:ext>
            </a:extLst>
          </p:cNvPr>
          <p:cNvSpPr>
            <a:spLocks noGrp="1"/>
          </p:cNvSpPr>
          <p:nvPr>
            <p:ph type="dt" sz="half" idx="10"/>
          </p:nvPr>
        </p:nvSpPr>
        <p:spPr/>
        <p:txBody>
          <a:bodyPr/>
          <a:lstStyle/>
          <a:p>
            <a:fld id="{DAE98948-80CE-43AE-99C2-97A06E8A32E8}" type="datetimeFigureOut">
              <a:rPr lang="de-DE" smtClean="0"/>
              <a:t>11.11.2021</a:t>
            </a:fld>
            <a:endParaRPr lang="de-DE"/>
          </a:p>
        </p:txBody>
      </p:sp>
      <p:sp>
        <p:nvSpPr>
          <p:cNvPr id="5" name="Fußzeilenplatzhalter 4">
            <a:extLst>
              <a:ext uri="{FF2B5EF4-FFF2-40B4-BE49-F238E27FC236}">
                <a16:creationId xmlns:a16="http://schemas.microsoft.com/office/drawing/2014/main" id="{45292F14-A8BF-4B8F-AFEB-A5BA690669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58280DF-A781-4D86-91B2-7AC08513FF7B}"/>
              </a:ext>
            </a:extLst>
          </p:cNvPr>
          <p:cNvSpPr>
            <a:spLocks noGrp="1"/>
          </p:cNvSpPr>
          <p:nvPr>
            <p:ph type="sldNum" sz="quarter" idx="12"/>
          </p:nvPr>
        </p:nvSpPr>
        <p:spPr/>
        <p:txBody>
          <a:bodyPr/>
          <a:lstStyle/>
          <a:p>
            <a:fld id="{1C4AF91C-4B59-47BA-8C64-FDBDF60A44D3}" type="slidenum">
              <a:rPr lang="de-DE" smtClean="0"/>
              <a:t>‹#›</a:t>
            </a:fld>
            <a:endParaRPr lang="de-DE"/>
          </a:p>
        </p:txBody>
      </p:sp>
    </p:spTree>
    <p:extLst>
      <p:ext uri="{BB962C8B-B14F-4D97-AF65-F5344CB8AC3E}">
        <p14:creationId xmlns:p14="http://schemas.microsoft.com/office/powerpoint/2010/main" val="2131487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5FFF97-C233-4478-976B-3E848AF35F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CB20B0E-8777-488A-A424-32B5B6749E6B}"/>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41D3284-D1C3-4639-9041-BE9AE0F48B3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0F93178-F069-4DC0-AE44-A27CB5993A94}"/>
              </a:ext>
            </a:extLst>
          </p:cNvPr>
          <p:cNvSpPr>
            <a:spLocks noGrp="1"/>
          </p:cNvSpPr>
          <p:nvPr>
            <p:ph type="dt" sz="half" idx="10"/>
          </p:nvPr>
        </p:nvSpPr>
        <p:spPr/>
        <p:txBody>
          <a:bodyPr/>
          <a:lstStyle/>
          <a:p>
            <a:fld id="{DAE98948-80CE-43AE-99C2-97A06E8A32E8}" type="datetimeFigureOut">
              <a:rPr lang="de-DE" smtClean="0"/>
              <a:t>11.11.2021</a:t>
            </a:fld>
            <a:endParaRPr lang="de-DE"/>
          </a:p>
        </p:txBody>
      </p:sp>
      <p:sp>
        <p:nvSpPr>
          <p:cNvPr id="6" name="Fußzeilenplatzhalter 5">
            <a:extLst>
              <a:ext uri="{FF2B5EF4-FFF2-40B4-BE49-F238E27FC236}">
                <a16:creationId xmlns:a16="http://schemas.microsoft.com/office/drawing/2014/main" id="{3ECFF385-4A7F-4B4C-A653-CBBA109273C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FDB3B61-DD4D-4122-83B1-CF808C87320D}"/>
              </a:ext>
            </a:extLst>
          </p:cNvPr>
          <p:cNvSpPr>
            <a:spLocks noGrp="1"/>
          </p:cNvSpPr>
          <p:nvPr>
            <p:ph type="sldNum" sz="quarter" idx="12"/>
          </p:nvPr>
        </p:nvSpPr>
        <p:spPr/>
        <p:txBody>
          <a:bodyPr/>
          <a:lstStyle/>
          <a:p>
            <a:fld id="{1C4AF91C-4B59-47BA-8C64-FDBDF60A44D3}" type="slidenum">
              <a:rPr lang="de-DE" smtClean="0"/>
              <a:t>‹#›</a:t>
            </a:fld>
            <a:endParaRPr lang="de-DE"/>
          </a:p>
        </p:txBody>
      </p:sp>
    </p:spTree>
    <p:extLst>
      <p:ext uri="{BB962C8B-B14F-4D97-AF65-F5344CB8AC3E}">
        <p14:creationId xmlns:p14="http://schemas.microsoft.com/office/powerpoint/2010/main" val="22183667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202D89-22F2-4189-B2D7-D826E6A5547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C125ED59-61CE-48C9-B98F-907462E901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0032A38-27F2-4BAA-87E0-7974964D509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CCE6A0D-1D3A-414A-9BFE-AB37B37576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A64635B-F1AB-411E-811D-4C6F27A8D62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EC9D1CF0-1035-40F1-B6EC-79D5BB3E60F1}"/>
              </a:ext>
            </a:extLst>
          </p:cNvPr>
          <p:cNvSpPr>
            <a:spLocks noGrp="1"/>
          </p:cNvSpPr>
          <p:nvPr>
            <p:ph type="dt" sz="half" idx="10"/>
          </p:nvPr>
        </p:nvSpPr>
        <p:spPr/>
        <p:txBody>
          <a:bodyPr/>
          <a:lstStyle/>
          <a:p>
            <a:fld id="{DAE98948-80CE-43AE-99C2-97A06E8A32E8}" type="datetimeFigureOut">
              <a:rPr lang="de-DE" smtClean="0"/>
              <a:t>11.11.2021</a:t>
            </a:fld>
            <a:endParaRPr lang="de-DE"/>
          </a:p>
        </p:txBody>
      </p:sp>
      <p:sp>
        <p:nvSpPr>
          <p:cNvPr id="8" name="Fußzeilenplatzhalter 7">
            <a:extLst>
              <a:ext uri="{FF2B5EF4-FFF2-40B4-BE49-F238E27FC236}">
                <a16:creationId xmlns:a16="http://schemas.microsoft.com/office/drawing/2014/main" id="{8A8B6812-F904-4727-8475-38AE7238F657}"/>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9BB33432-9D73-4509-9332-EE5AA62483EC}"/>
              </a:ext>
            </a:extLst>
          </p:cNvPr>
          <p:cNvSpPr>
            <a:spLocks noGrp="1"/>
          </p:cNvSpPr>
          <p:nvPr>
            <p:ph type="sldNum" sz="quarter" idx="12"/>
          </p:nvPr>
        </p:nvSpPr>
        <p:spPr/>
        <p:txBody>
          <a:bodyPr/>
          <a:lstStyle/>
          <a:p>
            <a:fld id="{1C4AF91C-4B59-47BA-8C64-FDBDF60A44D3}" type="slidenum">
              <a:rPr lang="de-DE" smtClean="0"/>
              <a:t>‹#›</a:t>
            </a:fld>
            <a:endParaRPr lang="de-DE"/>
          </a:p>
        </p:txBody>
      </p:sp>
    </p:spTree>
    <p:extLst>
      <p:ext uri="{BB962C8B-B14F-4D97-AF65-F5344CB8AC3E}">
        <p14:creationId xmlns:p14="http://schemas.microsoft.com/office/powerpoint/2010/main" val="1831998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4A248-66E5-4387-B92A-7C50F5FB0260}"/>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5FEE2BA-41A9-4C18-B786-CCFAE2593223}"/>
              </a:ext>
            </a:extLst>
          </p:cNvPr>
          <p:cNvSpPr>
            <a:spLocks noGrp="1"/>
          </p:cNvSpPr>
          <p:nvPr>
            <p:ph type="dt" sz="half" idx="10"/>
          </p:nvPr>
        </p:nvSpPr>
        <p:spPr/>
        <p:txBody>
          <a:bodyPr/>
          <a:lstStyle/>
          <a:p>
            <a:fld id="{DAE98948-80CE-43AE-99C2-97A06E8A32E8}" type="datetimeFigureOut">
              <a:rPr lang="de-DE" smtClean="0"/>
              <a:t>11.11.2021</a:t>
            </a:fld>
            <a:endParaRPr lang="de-DE"/>
          </a:p>
        </p:txBody>
      </p:sp>
      <p:sp>
        <p:nvSpPr>
          <p:cNvPr id="4" name="Fußzeilenplatzhalter 3">
            <a:extLst>
              <a:ext uri="{FF2B5EF4-FFF2-40B4-BE49-F238E27FC236}">
                <a16:creationId xmlns:a16="http://schemas.microsoft.com/office/drawing/2014/main" id="{A6C71B4E-65A7-4324-B9F0-144F51DAB0C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A1AA0BA0-3D9B-49A6-A7DF-A6D2B3AB52AD}"/>
              </a:ext>
            </a:extLst>
          </p:cNvPr>
          <p:cNvSpPr>
            <a:spLocks noGrp="1"/>
          </p:cNvSpPr>
          <p:nvPr>
            <p:ph type="sldNum" sz="quarter" idx="12"/>
          </p:nvPr>
        </p:nvSpPr>
        <p:spPr/>
        <p:txBody>
          <a:bodyPr/>
          <a:lstStyle/>
          <a:p>
            <a:fld id="{1C4AF91C-4B59-47BA-8C64-FDBDF60A44D3}" type="slidenum">
              <a:rPr lang="de-DE" smtClean="0"/>
              <a:t>‹#›</a:t>
            </a:fld>
            <a:endParaRPr lang="de-DE"/>
          </a:p>
        </p:txBody>
      </p:sp>
    </p:spTree>
    <p:extLst>
      <p:ext uri="{BB962C8B-B14F-4D97-AF65-F5344CB8AC3E}">
        <p14:creationId xmlns:p14="http://schemas.microsoft.com/office/powerpoint/2010/main" val="28339975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9D0FCF4-9E8A-42F3-AA46-28F88DAE8F5B}"/>
              </a:ext>
            </a:extLst>
          </p:cNvPr>
          <p:cNvSpPr>
            <a:spLocks noGrp="1"/>
          </p:cNvSpPr>
          <p:nvPr>
            <p:ph type="dt" sz="half" idx="10"/>
          </p:nvPr>
        </p:nvSpPr>
        <p:spPr/>
        <p:txBody>
          <a:bodyPr/>
          <a:lstStyle/>
          <a:p>
            <a:fld id="{DAE98948-80CE-43AE-99C2-97A06E8A32E8}" type="datetimeFigureOut">
              <a:rPr lang="de-DE" smtClean="0"/>
              <a:t>11.11.2021</a:t>
            </a:fld>
            <a:endParaRPr lang="de-DE"/>
          </a:p>
        </p:txBody>
      </p:sp>
      <p:sp>
        <p:nvSpPr>
          <p:cNvPr id="3" name="Fußzeilenplatzhalter 2">
            <a:extLst>
              <a:ext uri="{FF2B5EF4-FFF2-40B4-BE49-F238E27FC236}">
                <a16:creationId xmlns:a16="http://schemas.microsoft.com/office/drawing/2014/main" id="{7C97BC52-18E6-4A21-9C6E-46552B08ED7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84CF6F5-6B64-4DF5-8CF0-D38EF4E1B41B}"/>
              </a:ext>
            </a:extLst>
          </p:cNvPr>
          <p:cNvSpPr>
            <a:spLocks noGrp="1"/>
          </p:cNvSpPr>
          <p:nvPr>
            <p:ph type="sldNum" sz="quarter" idx="12"/>
          </p:nvPr>
        </p:nvSpPr>
        <p:spPr/>
        <p:txBody>
          <a:bodyPr/>
          <a:lstStyle/>
          <a:p>
            <a:fld id="{1C4AF91C-4B59-47BA-8C64-FDBDF60A44D3}" type="slidenum">
              <a:rPr lang="de-DE" smtClean="0"/>
              <a:t>‹#›</a:t>
            </a:fld>
            <a:endParaRPr lang="de-DE"/>
          </a:p>
        </p:txBody>
      </p:sp>
    </p:spTree>
    <p:extLst>
      <p:ext uri="{BB962C8B-B14F-4D97-AF65-F5344CB8AC3E}">
        <p14:creationId xmlns:p14="http://schemas.microsoft.com/office/powerpoint/2010/main" val="27330439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730EA2-C58D-4A1F-A9F3-2493A9D7E27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A9A2551-F25F-4078-875F-BED84DAF8A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601CD1A-8D05-4633-87A8-D198F07A2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57EF8F7-6FDC-4BAF-8E2E-4B69DD331B61}"/>
              </a:ext>
            </a:extLst>
          </p:cNvPr>
          <p:cNvSpPr>
            <a:spLocks noGrp="1"/>
          </p:cNvSpPr>
          <p:nvPr>
            <p:ph type="dt" sz="half" idx="10"/>
          </p:nvPr>
        </p:nvSpPr>
        <p:spPr/>
        <p:txBody>
          <a:bodyPr/>
          <a:lstStyle/>
          <a:p>
            <a:fld id="{DAE98948-80CE-43AE-99C2-97A06E8A32E8}" type="datetimeFigureOut">
              <a:rPr lang="de-DE" smtClean="0"/>
              <a:t>11.11.2021</a:t>
            </a:fld>
            <a:endParaRPr lang="de-DE"/>
          </a:p>
        </p:txBody>
      </p:sp>
      <p:sp>
        <p:nvSpPr>
          <p:cNvPr id="6" name="Fußzeilenplatzhalter 5">
            <a:extLst>
              <a:ext uri="{FF2B5EF4-FFF2-40B4-BE49-F238E27FC236}">
                <a16:creationId xmlns:a16="http://schemas.microsoft.com/office/drawing/2014/main" id="{3D8584A1-FA28-4587-8300-CC5A3808131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EE14C6F-A380-422D-8801-7B933DA22F4C}"/>
              </a:ext>
            </a:extLst>
          </p:cNvPr>
          <p:cNvSpPr>
            <a:spLocks noGrp="1"/>
          </p:cNvSpPr>
          <p:nvPr>
            <p:ph type="sldNum" sz="quarter" idx="12"/>
          </p:nvPr>
        </p:nvSpPr>
        <p:spPr/>
        <p:txBody>
          <a:bodyPr/>
          <a:lstStyle/>
          <a:p>
            <a:fld id="{1C4AF91C-4B59-47BA-8C64-FDBDF60A44D3}" type="slidenum">
              <a:rPr lang="de-DE" smtClean="0"/>
              <a:t>‹#›</a:t>
            </a:fld>
            <a:endParaRPr lang="de-DE"/>
          </a:p>
        </p:txBody>
      </p:sp>
    </p:spTree>
    <p:extLst>
      <p:ext uri="{BB962C8B-B14F-4D97-AF65-F5344CB8AC3E}">
        <p14:creationId xmlns:p14="http://schemas.microsoft.com/office/powerpoint/2010/main" val="226675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A7452C-C435-4DA3-ABC7-4499E8E5E81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4B079D-5406-4EC0-95CF-DEF2AEF9E6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04C3916-08FE-47F0-8DD7-0F592EE61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DA82889-63E8-4AE6-BF4B-623DBAAF37B1}"/>
              </a:ext>
            </a:extLst>
          </p:cNvPr>
          <p:cNvSpPr>
            <a:spLocks noGrp="1"/>
          </p:cNvSpPr>
          <p:nvPr>
            <p:ph type="dt" sz="half" idx="10"/>
          </p:nvPr>
        </p:nvSpPr>
        <p:spPr/>
        <p:txBody>
          <a:bodyPr/>
          <a:lstStyle/>
          <a:p>
            <a:fld id="{DAE98948-80CE-43AE-99C2-97A06E8A32E8}" type="datetimeFigureOut">
              <a:rPr lang="de-DE" smtClean="0"/>
              <a:t>11.11.2021</a:t>
            </a:fld>
            <a:endParaRPr lang="de-DE"/>
          </a:p>
        </p:txBody>
      </p:sp>
      <p:sp>
        <p:nvSpPr>
          <p:cNvPr id="6" name="Fußzeilenplatzhalter 5">
            <a:extLst>
              <a:ext uri="{FF2B5EF4-FFF2-40B4-BE49-F238E27FC236}">
                <a16:creationId xmlns:a16="http://schemas.microsoft.com/office/drawing/2014/main" id="{E20CC296-57E9-4C9D-9BC0-224FC6E4B29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2DF6A50-0628-43ED-BC99-D09EBE783692}"/>
              </a:ext>
            </a:extLst>
          </p:cNvPr>
          <p:cNvSpPr>
            <a:spLocks noGrp="1"/>
          </p:cNvSpPr>
          <p:nvPr>
            <p:ph type="sldNum" sz="quarter" idx="12"/>
          </p:nvPr>
        </p:nvSpPr>
        <p:spPr/>
        <p:txBody>
          <a:bodyPr/>
          <a:lstStyle/>
          <a:p>
            <a:fld id="{1C4AF91C-4B59-47BA-8C64-FDBDF60A44D3}" type="slidenum">
              <a:rPr lang="de-DE" smtClean="0"/>
              <a:t>‹#›</a:t>
            </a:fld>
            <a:endParaRPr lang="de-DE"/>
          </a:p>
        </p:txBody>
      </p:sp>
    </p:spTree>
    <p:extLst>
      <p:ext uri="{BB962C8B-B14F-4D97-AF65-F5344CB8AC3E}">
        <p14:creationId xmlns:p14="http://schemas.microsoft.com/office/powerpoint/2010/main" val="1216304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5FC72E7-AE54-41E3-B9FA-F01FDA202D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28B72F2-1AA8-4BDE-85A8-FBC3C3A007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324D8CF-144A-463A-8184-5C3CBBD951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E98948-80CE-43AE-99C2-97A06E8A32E8}" type="datetimeFigureOut">
              <a:rPr lang="de-DE" smtClean="0"/>
              <a:t>11.11.2021</a:t>
            </a:fld>
            <a:endParaRPr lang="de-DE"/>
          </a:p>
        </p:txBody>
      </p:sp>
      <p:sp>
        <p:nvSpPr>
          <p:cNvPr id="5" name="Fußzeilenplatzhalter 4">
            <a:extLst>
              <a:ext uri="{FF2B5EF4-FFF2-40B4-BE49-F238E27FC236}">
                <a16:creationId xmlns:a16="http://schemas.microsoft.com/office/drawing/2014/main" id="{A033028E-10CC-41E7-BA03-8778A499FA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05DDA6A-D419-4A1E-ADF8-32C63A047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4AF91C-4B59-47BA-8C64-FDBDF60A44D3}" type="slidenum">
              <a:rPr lang="de-DE" smtClean="0"/>
              <a:t>‹#›</a:t>
            </a:fld>
            <a:endParaRPr lang="de-DE"/>
          </a:p>
        </p:txBody>
      </p:sp>
    </p:spTree>
    <p:extLst>
      <p:ext uri="{BB962C8B-B14F-4D97-AF65-F5344CB8AC3E}">
        <p14:creationId xmlns:p14="http://schemas.microsoft.com/office/powerpoint/2010/main" val="4145530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logos.fandom.com/wiki/Microsoft_Visual_Studio#2021.E2.80.93present" TargetMode="External"/><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s://www.winpcap.org/docs/docs_412/html/" TargetMode="External"/><Relationship Id="rId4" Type="http://schemas.openxmlformats.org/officeDocument/2006/relationships/hyperlink" Target="https://cmake.or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jpe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xilinx.com/" TargetMode="External"/><Relationship Id="rId5" Type="http://schemas.openxmlformats.org/officeDocument/2006/relationships/hyperlink" Target="https://www.intel.de/content/www/de/de/homepage.html" TargetMode="External"/><Relationship Id="rId10" Type="http://schemas.openxmlformats.org/officeDocument/2006/relationships/hyperlink" Target="https://www.analog.com/en/index.html" TargetMode="External"/><Relationship Id="rId4" Type="http://schemas.openxmlformats.org/officeDocument/2006/relationships/hyperlink" Target="https://zhuanlan.zhihu.com/p/103104760" TargetMode="Externa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8C1BCA-247F-4480-B78C-924FEBA5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EA21FFC-A6C3-4E95-94C4-C1E4C4F6F8D3}"/>
              </a:ext>
            </a:extLst>
          </p:cNvPr>
          <p:cNvSpPr>
            <a:spLocks noGrp="1"/>
          </p:cNvSpPr>
          <p:nvPr>
            <p:ph type="ctrTitle"/>
          </p:nvPr>
        </p:nvSpPr>
        <p:spPr>
          <a:xfrm>
            <a:off x="7534655" y="993913"/>
            <a:ext cx="4013877" cy="4021637"/>
          </a:xfrm>
        </p:spPr>
        <p:txBody>
          <a:bodyPr>
            <a:normAutofit/>
          </a:bodyPr>
          <a:lstStyle/>
          <a:p>
            <a:pPr algn="l"/>
            <a:r>
              <a:rPr lang="de-DE" sz="6200" err="1"/>
              <a:t>Websockets</a:t>
            </a:r>
            <a:r>
              <a:rPr lang="de-DE" sz="6200"/>
              <a:t> im </a:t>
            </a:r>
            <a:r>
              <a:rPr lang="de-DE" sz="6200" err="1"/>
              <a:t>LwIP</a:t>
            </a:r>
            <a:r>
              <a:rPr lang="de-DE" sz="6200"/>
              <a:t> HTTP Server</a:t>
            </a:r>
          </a:p>
        </p:txBody>
      </p:sp>
      <p:sp>
        <p:nvSpPr>
          <p:cNvPr id="3" name="Untertitel 2">
            <a:extLst>
              <a:ext uri="{FF2B5EF4-FFF2-40B4-BE49-F238E27FC236}">
                <a16:creationId xmlns:a16="http://schemas.microsoft.com/office/drawing/2014/main" id="{EA356760-99B3-4061-95B7-F0DFCD7C51E9}"/>
              </a:ext>
            </a:extLst>
          </p:cNvPr>
          <p:cNvSpPr>
            <a:spLocks noGrp="1"/>
          </p:cNvSpPr>
          <p:nvPr>
            <p:ph type="subTitle" idx="1"/>
          </p:nvPr>
        </p:nvSpPr>
        <p:spPr>
          <a:xfrm>
            <a:off x="7534654" y="5015551"/>
            <a:ext cx="4013872" cy="1069441"/>
          </a:xfrm>
        </p:spPr>
        <p:txBody>
          <a:bodyPr anchor="t">
            <a:normAutofit/>
          </a:bodyPr>
          <a:lstStyle/>
          <a:p>
            <a:pPr algn="l"/>
            <a:r>
              <a:rPr lang="de-DE"/>
              <a:t>Team 4</a:t>
            </a:r>
          </a:p>
        </p:txBody>
      </p:sp>
      <p:sp>
        <p:nvSpPr>
          <p:cNvPr id="10" name="Freeform: Shape 9">
            <a:extLst>
              <a:ext uri="{FF2B5EF4-FFF2-40B4-BE49-F238E27FC236}">
                <a16:creationId xmlns:a16="http://schemas.microsoft.com/office/drawing/2014/main" id="{B8E37057-BDB6-4452-836A-27973D54F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71106" cy="4631426"/>
          </a:xfrm>
          <a:custGeom>
            <a:avLst/>
            <a:gdLst>
              <a:gd name="connsiteX0" fmla="*/ 0 w 5471106"/>
              <a:gd name="connsiteY0" fmla="*/ 3301451 h 4631426"/>
              <a:gd name="connsiteX1" fmla="*/ 125703 w 5471106"/>
              <a:gd name="connsiteY1" fmla="*/ 3469551 h 4631426"/>
              <a:gd name="connsiteX2" fmla="*/ 584138 w 5471106"/>
              <a:gd name="connsiteY2" fmla="*/ 3917166 h 4631426"/>
              <a:gd name="connsiteX3" fmla="*/ 716463 w 5471106"/>
              <a:gd name="connsiteY3" fmla="*/ 4010064 h 4631426"/>
              <a:gd name="connsiteX4" fmla="*/ 705202 w 5471106"/>
              <a:gd name="connsiteY4" fmla="*/ 4016176 h 4631426"/>
              <a:gd name="connsiteX5" fmla="*/ 671370 w 5471106"/>
              <a:gd name="connsiteY5" fmla="*/ 4044091 h 4631426"/>
              <a:gd name="connsiteX6" fmla="*/ 656526 w 5471106"/>
              <a:gd name="connsiteY6" fmla="*/ 4066106 h 4631426"/>
              <a:gd name="connsiteX7" fmla="*/ 534490 w 5471106"/>
              <a:gd name="connsiteY7" fmla="*/ 3980431 h 4631426"/>
              <a:gd name="connsiteX8" fmla="*/ 63650 w 5471106"/>
              <a:gd name="connsiteY8" fmla="*/ 3520703 h 4631426"/>
              <a:gd name="connsiteX9" fmla="*/ 0 w 5471106"/>
              <a:gd name="connsiteY9" fmla="*/ 3435586 h 4631426"/>
              <a:gd name="connsiteX10" fmla="*/ 4933182 w 5471106"/>
              <a:gd name="connsiteY10" fmla="*/ 0 h 4631426"/>
              <a:gd name="connsiteX11" fmla="*/ 5027180 w 5471106"/>
              <a:gd name="connsiteY11" fmla="*/ 0 h 4631426"/>
              <a:gd name="connsiteX12" fmla="*/ 5102720 w 5471106"/>
              <a:gd name="connsiteY12" fmla="*/ 124342 h 4631426"/>
              <a:gd name="connsiteX13" fmla="*/ 5471106 w 5471106"/>
              <a:gd name="connsiteY13" fmla="*/ 1579210 h 4631426"/>
              <a:gd name="connsiteX14" fmla="*/ 2418889 w 5471106"/>
              <a:gd name="connsiteY14" fmla="*/ 4631426 h 4631426"/>
              <a:gd name="connsiteX15" fmla="*/ 1095627 w 5471106"/>
              <a:gd name="connsiteY15" fmla="*/ 4330445 h 4631426"/>
              <a:gd name="connsiteX16" fmla="*/ 1039194 w 5471106"/>
              <a:gd name="connsiteY16" fmla="*/ 4301325 h 4631426"/>
              <a:gd name="connsiteX17" fmla="*/ 1043650 w 5471106"/>
              <a:gd name="connsiteY17" fmla="*/ 4294717 h 4631426"/>
              <a:gd name="connsiteX18" fmla="*/ 1056970 w 5471106"/>
              <a:gd name="connsiteY18" fmla="*/ 4251806 h 4631426"/>
              <a:gd name="connsiteX19" fmla="*/ 1060016 w 5471106"/>
              <a:gd name="connsiteY19" fmla="*/ 4221593 h 4631426"/>
              <a:gd name="connsiteX20" fmla="*/ 1130491 w 5471106"/>
              <a:gd name="connsiteY20" fmla="*/ 4257958 h 4631426"/>
              <a:gd name="connsiteX21" fmla="*/ 2418889 w 5471106"/>
              <a:gd name="connsiteY21" fmla="*/ 4551009 h 4631426"/>
              <a:gd name="connsiteX22" fmla="*/ 5390689 w 5471106"/>
              <a:gd name="connsiteY22" fmla="*/ 1579210 h 4631426"/>
              <a:gd name="connsiteX23" fmla="*/ 5032009 w 5471106"/>
              <a:gd name="connsiteY23" fmla="*/ 162673 h 463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71106" h="4631426">
                <a:moveTo>
                  <a:pt x="0" y="3301451"/>
                </a:moveTo>
                <a:lnTo>
                  <a:pt x="125703" y="3469551"/>
                </a:lnTo>
                <a:cubicBezTo>
                  <a:pt x="261971" y="3634670"/>
                  <a:pt x="415728" y="3784820"/>
                  <a:pt x="584138" y="3917166"/>
                </a:cubicBezTo>
                <a:lnTo>
                  <a:pt x="716463" y="4010064"/>
                </a:lnTo>
                <a:lnTo>
                  <a:pt x="705202" y="4016176"/>
                </a:lnTo>
                <a:cubicBezTo>
                  <a:pt x="693040" y="4024393"/>
                  <a:pt x="681712" y="4033748"/>
                  <a:pt x="671370" y="4044091"/>
                </a:cubicBezTo>
                <a:lnTo>
                  <a:pt x="656526" y="4066106"/>
                </a:lnTo>
                <a:lnTo>
                  <a:pt x="534490" y="3980431"/>
                </a:lnTo>
                <a:cubicBezTo>
                  <a:pt x="361523" y="3844503"/>
                  <a:pt x="203605" y="3690290"/>
                  <a:pt x="63650" y="3520703"/>
                </a:cubicBezTo>
                <a:lnTo>
                  <a:pt x="0" y="3435586"/>
                </a:lnTo>
                <a:close/>
                <a:moveTo>
                  <a:pt x="4933182" y="0"/>
                </a:moveTo>
                <a:lnTo>
                  <a:pt x="5027180" y="0"/>
                </a:lnTo>
                <a:lnTo>
                  <a:pt x="5102720" y="124342"/>
                </a:lnTo>
                <a:cubicBezTo>
                  <a:pt x="5337656" y="556821"/>
                  <a:pt x="5471106" y="1052431"/>
                  <a:pt x="5471106" y="1579210"/>
                </a:cubicBezTo>
                <a:cubicBezTo>
                  <a:pt x="5471106" y="3264903"/>
                  <a:pt x="4104582" y="4631426"/>
                  <a:pt x="2418889" y="4631426"/>
                </a:cubicBezTo>
                <a:cubicBezTo>
                  <a:pt x="1944788" y="4631426"/>
                  <a:pt x="1495934" y="4523332"/>
                  <a:pt x="1095627" y="4330445"/>
                </a:cubicBezTo>
                <a:lnTo>
                  <a:pt x="1039194" y="4301325"/>
                </a:lnTo>
                <a:lnTo>
                  <a:pt x="1043650" y="4294717"/>
                </a:lnTo>
                <a:cubicBezTo>
                  <a:pt x="1049433" y="4281042"/>
                  <a:pt x="1053925" y="4266687"/>
                  <a:pt x="1056970" y="4251806"/>
                </a:cubicBezTo>
                <a:lnTo>
                  <a:pt x="1060016" y="4221593"/>
                </a:lnTo>
                <a:lnTo>
                  <a:pt x="1130491" y="4257958"/>
                </a:lnTo>
                <a:cubicBezTo>
                  <a:pt x="1520251" y="4445763"/>
                  <a:pt x="1957279" y="4551009"/>
                  <a:pt x="2418889" y="4551009"/>
                </a:cubicBezTo>
                <a:cubicBezTo>
                  <a:pt x="4060169" y="4551009"/>
                  <a:pt x="5390689" y="3220490"/>
                  <a:pt x="5390689" y="1579210"/>
                </a:cubicBezTo>
                <a:cubicBezTo>
                  <a:pt x="5390689" y="1066310"/>
                  <a:pt x="5260755" y="583758"/>
                  <a:pt x="5032009" y="162673"/>
                </a:cubicBezTo>
                <a:close/>
              </a:path>
            </a:pathLst>
          </a:cu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11A3A707-72D6-4BAB-8187-F8204F4ED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8530" y="1774620"/>
            <a:ext cx="3780042" cy="3780042"/>
          </a:xfrm>
          <a:custGeom>
            <a:avLst/>
            <a:gdLst>
              <a:gd name="connsiteX0" fmla="*/ 2054781 w 4109561"/>
              <a:gd name="connsiteY0" fmla="*/ 0 h 4109561"/>
              <a:gd name="connsiteX1" fmla="*/ 4109561 w 4109561"/>
              <a:gd name="connsiteY1" fmla="*/ 2054781 h 4109561"/>
              <a:gd name="connsiteX2" fmla="*/ 2054781 w 4109561"/>
              <a:gd name="connsiteY2" fmla="*/ 4109561 h 4109561"/>
              <a:gd name="connsiteX3" fmla="*/ 0 w 4109561"/>
              <a:gd name="connsiteY3" fmla="*/ 2054781 h 4109561"/>
              <a:gd name="connsiteX4" fmla="*/ 2054781 w 4109561"/>
              <a:gd name="connsiteY4" fmla="*/ 0 h 4109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561" h="4109561">
                <a:moveTo>
                  <a:pt x="2054781" y="0"/>
                </a:moveTo>
                <a:cubicBezTo>
                  <a:pt x="3189605" y="0"/>
                  <a:pt x="4109561" y="919957"/>
                  <a:pt x="4109561" y="2054781"/>
                </a:cubicBezTo>
                <a:cubicBezTo>
                  <a:pt x="4109561" y="3189605"/>
                  <a:pt x="3189605" y="4109561"/>
                  <a:pt x="2054781" y="4109561"/>
                </a:cubicBezTo>
                <a:cubicBezTo>
                  <a:pt x="919957" y="4109561"/>
                  <a:pt x="0" y="3189605"/>
                  <a:pt x="0" y="2054781"/>
                </a:cubicBezTo>
                <a:cubicBezTo>
                  <a:pt x="0" y="919957"/>
                  <a:pt x="919957" y="0"/>
                  <a:pt x="2054781" y="0"/>
                </a:cubicBezTo>
                <a:close/>
              </a:path>
            </a:pathLst>
          </a:custGeom>
          <a:solidFill>
            <a:schemeClr val="bg1">
              <a:alpha val="25000"/>
            </a:schemeClr>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hidden="1">
            <a:extLst>
              <a:ext uri="{FF2B5EF4-FFF2-40B4-BE49-F238E27FC236}">
                <a16:creationId xmlns:a16="http://schemas.microsoft.com/office/drawing/2014/main" id="{C983411D-901F-4574-9926-33415AA92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3450" y="1713004"/>
            <a:ext cx="365760" cy="365760"/>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a:extLst>
              <a:ext uri="{FF2B5EF4-FFF2-40B4-BE49-F238E27FC236}">
                <a16:creationId xmlns:a16="http://schemas.microsoft.com/office/drawing/2014/main" id="{4C155EFA-025E-411E-B149-1F267B975FB5}"/>
              </a:ext>
            </a:extLst>
          </p:cNvPr>
          <p:cNvSpPr/>
          <p:nvPr/>
        </p:nvSpPr>
        <p:spPr>
          <a:xfrm>
            <a:off x="7013449" y="1713004"/>
            <a:ext cx="365761" cy="36576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 name="Gerader Verbinder 5">
            <a:extLst>
              <a:ext uri="{FF2B5EF4-FFF2-40B4-BE49-F238E27FC236}">
                <a16:creationId xmlns:a16="http://schemas.microsoft.com/office/drawing/2014/main" id="{37572286-AC26-4A95-9729-80EF7C66611F}"/>
              </a:ext>
            </a:extLst>
          </p:cNvPr>
          <p:cNvCxnSpPr/>
          <p:nvPr/>
        </p:nvCxnSpPr>
        <p:spPr>
          <a:xfrm>
            <a:off x="7610764" y="4997077"/>
            <a:ext cx="900000" cy="0"/>
          </a:xfrm>
          <a:prstGeom prst="line">
            <a:avLst/>
          </a:prstGeom>
          <a:ln w="38100" cap="rnd">
            <a:solidFill>
              <a:srgbClr val="ED7D31"/>
            </a:solidFill>
          </a:ln>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0BE4B811-E571-4A24-840B-9C321B8128B4}"/>
              </a:ext>
            </a:extLst>
          </p:cNvPr>
          <p:cNvSpPr/>
          <p:nvPr/>
        </p:nvSpPr>
        <p:spPr>
          <a:xfrm>
            <a:off x="605760" y="3967581"/>
            <a:ext cx="468000" cy="46800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059591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llipse 11">
            <a:extLst>
              <a:ext uri="{FF2B5EF4-FFF2-40B4-BE49-F238E27FC236}">
                <a16:creationId xmlns:a16="http://schemas.microsoft.com/office/drawing/2014/main" id="{E349ECFE-6CEA-4AB3-9828-2FBEEFC29540}"/>
              </a:ext>
            </a:extLst>
          </p:cNvPr>
          <p:cNvSpPr/>
          <p:nvPr/>
        </p:nvSpPr>
        <p:spPr>
          <a:xfrm>
            <a:off x="147600" y="4089600"/>
            <a:ext cx="468000" cy="46800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1">
            <a:extLst>
              <a:ext uri="{FF2B5EF4-FFF2-40B4-BE49-F238E27FC236}">
                <a16:creationId xmlns:a16="http://schemas.microsoft.com/office/drawing/2014/main" id="{CCDE6B28-49C9-4EFD-B8A1-4ACBED39E3FC}"/>
              </a:ext>
            </a:extLst>
          </p:cNvPr>
          <p:cNvSpPr/>
          <p:nvPr/>
        </p:nvSpPr>
        <p:spPr>
          <a:xfrm>
            <a:off x="147600" y="372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DA9BDA2B-56A2-491C-9E03-6C9A0F6F509F}"/>
              </a:ext>
            </a:extLst>
          </p:cNvPr>
          <p:cNvSpPr>
            <a:spLocks noGrp="1"/>
          </p:cNvSpPr>
          <p:nvPr>
            <p:ph type="title"/>
          </p:nvPr>
        </p:nvSpPr>
        <p:spPr/>
        <p:txBody>
          <a:bodyPr/>
          <a:lstStyle/>
          <a:p>
            <a:r>
              <a:rPr lang="de-DE" sz="5400" b="1"/>
              <a:t>VORGEHENSWEISE &amp; TOOLS</a:t>
            </a:r>
          </a:p>
        </p:txBody>
      </p:sp>
      <p:sp>
        <p:nvSpPr>
          <p:cNvPr id="3" name="Inhaltsplatzhalter 2">
            <a:extLst>
              <a:ext uri="{FF2B5EF4-FFF2-40B4-BE49-F238E27FC236}">
                <a16:creationId xmlns:a16="http://schemas.microsoft.com/office/drawing/2014/main" id="{8ECD18E5-590E-4C0D-B1EF-55B4404B39CD}"/>
              </a:ext>
            </a:extLst>
          </p:cNvPr>
          <p:cNvSpPr>
            <a:spLocks noGrp="1"/>
          </p:cNvSpPr>
          <p:nvPr>
            <p:ph idx="1"/>
          </p:nvPr>
        </p:nvSpPr>
        <p:spPr>
          <a:xfrm>
            <a:off x="838200" y="1825625"/>
            <a:ext cx="7497679" cy="4351338"/>
          </a:xfrm>
        </p:spPr>
        <p:txBody>
          <a:bodyPr vert="horz" lIns="91440" tIns="45720" rIns="91440" bIns="45720" rtlCol="0" anchor="t">
            <a:normAutofit/>
          </a:bodyPr>
          <a:lstStyle/>
          <a:p>
            <a:pPr marL="0" indent="0">
              <a:buNone/>
            </a:pPr>
            <a:r>
              <a:rPr lang="de-DE" b="1">
                <a:cs typeface="Calibri"/>
              </a:rPr>
              <a:t>Vorgehensweise</a:t>
            </a:r>
          </a:p>
          <a:p>
            <a:r>
              <a:rPr lang="de-DE">
                <a:cs typeface="Calibri"/>
              </a:rPr>
              <a:t>Kontaktaufnahme mit dem </a:t>
            </a:r>
            <a:r>
              <a:rPr lang="de-DE" err="1">
                <a:cs typeface="Calibri"/>
              </a:rPr>
              <a:t>lwIP</a:t>
            </a:r>
            <a:r>
              <a:rPr lang="de-DE">
                <a:cs typeface="Calibri"/>
              </a:rPr>
              <a:t>-Forum</a:t>
            </a:r>
            <a:endParaRPr lang="de-DE"/>
          </a:p>
          <a:p>
            <a:pPr lvl="1"/>
            <a:r>
              <a:rPr lang="de-DE">
                <a:cs typeface="Calibri"/>
              </a:rPr>
              <a:t>Admin: Simon Goldschmidt</a:t>
            </a:r>
          </a:p>
          <a:p>
            <a:r>
              <a:rPr lang="de-DE">
                <a:cs typeface="Calibri"/>
              </a:rPr>
              <a:t>Wiederverwendung von Lösungen</a:t>
            </a:r>
          </a:p>
          <a:p>
            <a:r>
              <a:rPr lang="de-DE">
                <a:cs typeface="Calibri"/>
              </a:rPr>
              <a:t>Notfalls eigene Implementierung der Aufgaben:</a:t>
            </a:r>
          </a:p>
          <a:p>
            <a:pPr marL="914400" lvl="1" indent="-457200">
              <a:buFont typeface="+mj-lt"/>
              <a:buAutoNum type="arabicParenBoth"/>
            </a:pPr>
            <a:r>
              <a:rPr lang="de-DE" err="1">
                <a:cs typeface="Calibri"/>
              </a:rPr>
              <a:t>lwIP</a:t>
            </a:r>
            <a:r>
              <a:rPr lang="de-DE">
                <a:cs typeface="Calibri"/>
              </a:rPr>
              <a:t> auf Windows lauffähig machen</a:t>
            </a:r>
          </a:p>
          <a:p>
            <a:pPr marL="914400" lvl="1" indent="-457200">
              <a:buFont typeface="+mj-lt"/>
              <a:buAutoNum type="arabicParenBoth"/>
            </a:pPr>
            <a:r>
              <a:rPr lang="de-DE">
                <a:cs typeface="Calibri"/>
              </a:rPr>
              <a:t>Websocket-Support implementieren</a:t>
            </a:r>
          </a:p>
          <a:p>
            <a:pPr marL="914400" lvl="1" indent="-457200">
              <a:buFont typeface="+mj-lt"/>
              <a:buAutoNum type="arabicParenBoth"/>
            </a:pPr>
            <a:r>
              <a:rPr lang="de-DE">
                <a:cs typeface="Calibri"/>
              </a:rPr>
              <a:t>Demo-Server in virtuellen Windows-Umgebung</a:t>
            </a:r>
          </a:p>
          <a:p>
            <a:pPr marL="914400" lvl="1" indent="-457200">
              <a:buFont typeface="+mj-lt"/>
              <a:buAutoNum type="arabicParenBoth"/>
            </a:pPr>
            <a:r>
              <a:rPr lang="de-DE">
                <a:cs typeface="Calibri"/>
              </a:rPr>
              <a:t>Test-Client zu Demonstrations-/Testzwecken</a:t>
            </a:r>
          </a:p>
        </p:txBody>
      </p:sp>
      <p:sp>
        <p:nvSpPr>
          <p:cNvPr id="4" name="Textfeld 3">
            <a:extLst>
              <a:ext uri="{FF2B5EF4-FFF2-40B4-BE49-F238E27FC236}">
                <a16:creationId xmlns:a16="http://schemas.microsoft.com/office/drawing/2014/main" id="{D0AFC6DD-26D2-4007-A5FF-10495AFF19EB}"/>
              </a:ext>
            </a:extLst>
          </p:cNvPr>
          <p:cNvSpPr txBox="1"/>
          <p:nvPr/>
        </p:nvSpPr>
        <p:spPr>
          <a:xfrm>
            <a:off x="11335355" y="6488668"/>
            <a:ext cx="856645" cy="369332"/>
          </a:xfrm>
          <a:prstGeom prst="rect">
            <a:avLst/>
          </a:prstGeom>
          <a:noFill/>
        </p:spPr>
        <p:txBody>
          <a:bodyPr wrap="none" rtlCol="0">
            <a:spAutoFit/>
          </a:bodyPr>
          <a:lstStyle/>
          <a:p>
            <a:r>
              <a:rPr lang="de-DE">
                <a:solidFill>
                  <a:schemeClr val="bg1">
                    <a:lumMod val="50000"/>
                  </a:schemeClr>
                </a:solidFill>
              </a:rPr>
              <a:t>Team 4</a:t>
            </a:r>
          </a:p>
        </p:txBody>
      </p:sp>
      <p:sp>
        <p:nvSpPr>
          <p:cNvPr id="7" name="Inhaltsplatzhalter 2">
            <a:extLst>
              <a:ext uri="{FF2B5EF4-FFF2-40B4-BE49-F238E27FC236}">
                <a16:creationId xmlns:a16="http://schemas.microsoft.com/office/drawing/2014/main" id="{FC78B868-2DAB-42D6-8796-474CB0AE7293}"/>
              </a:ext>
            </a:extLst>
          </p:cNvPr>
          <p:cNvSpPr txBox="1">
            <a:spLocks/>
          </p:cNvSpPr>
          <p:nvPr/>
        </p:nvSpPr>
        <p:spPr>
          <a:xfrm>
            <a:off x="8460204" y="1861346"/>
            <a:ext cx="3125781" cy="463819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b="1">
                <a:cs typeface="Calibri"/>
              </a:rPr>
              <a:t>Tools</a:t>
            </a:r>
          </a:p>
          <a:p>
            <a:pPr marL="0" indent="0">
              <a:buNone/>
            </a:pPr>
            <a:endParaRPr lang="de-DE" b="1">
              <a:cs typeface="Calibri"/>
            </a:endParaRPr>
          </a:p>
          <a:p>
            <a:pPr marL="0" indent="0">
              <a:buNone/>
            </a:pPr>
            <a:endParaRPr lang="de-DE" b="1">
              <a:cs typeface="Calibri"/>
            </a:endParaRPr>
          </a:p>
          <a:p>
            <a:pPr marL="0" indent="0">
              <a:buNone/>
            </a:pPr>
            <a:r>
              <a:rPr lang="de-DE" sz="2400">
                <a:cs typeface="Calibri"/>
              </a:rPr>
              <a:t>                   Visual Studio</a:t>
            </a:r>
            <a:endParaRPr lang="de-DE"/>
          </a:p>
          <a:p>
            <a:pPr marL="0" indent="0">
              <a:buNone/>
            </a:pPr>
            <a:endParaRPr lang="de-DE" sz="2400">
              <a:cs typeface="Calibri"/>
            </a:endParaRPr>
          </a:p>
          <a:p>
            <a:pPr marL="0" indent="0">
              <a:buNone/>
            </a:pPr>
            <a:r>
              <a:rPr lang="de-DE" sz="2400" err="1">
                <a:ea typeface="+mn-lt"/>
                <a:cs typeface="+mn-lt"/>
              </a:rPr>
              <a:t>Cmake</a:t>
            </a:r>
            <a:endParaRPr lang="de-DE" sz="2400">
              <a:ea typeface="+mn-lt"/>
              <a:cs typeface="+mn-lt"/>
            </a:endParaRPr>
          </a:p>
          <a:p>
            <a:pPr marL="0" indent="0">
              <a:buNone/>
            </a:pPr>
            <a:endParaRPr lang="de-DE" sz="2400">
              <a:ea typeface="+mn-lt"/>
              <a:cs typeface="+mn-lt"/>
            </a:endParaRPr>
          </a:p>
          <a:p>
            <a:pPr marL="0" indent="0">
              <a:buNone/>
            </a:pPr>
            <a:endParaRPr lang="de-DE" sz="2400">
              <a:cs typeface="Calibri"/>
            </a:endParaRPr>
          </a:p>
          <a:p>
            <a:pPr marL="0" indent="0">
              <a:buNone/>
            </a:pPr>
            <a:r>
              <a:rPr lang="de-DE" sz="1000">
                <a:cs typeface="Calibri"/>
              </a:rPr>
              <a:t>Bildquellen: </a:t>
            </a:r>
            <a:endParaRPr lang="de-DE" sz="1000">
              <a:ea typeface="+mn-lt"/>
              <a:cs typeface="+mn-lt"/>
            </a:endParaRPr>
          </a:p>
          <a:p>
            <a:pPr marL="0" indent="0">
              <a:lnSpc>
                <a:spcPct val="110000"/>
              </a:lnSpc>
              <a:buNone/>
            </a:pPr>
            <a:r>
              <a:rPr lang="de-DE" sz="1000">
                <a:ea typeface="+mn-lt"/>
                <a:cs typeface="+mn-lt"/>
                <a:hlinkClick r:id="rId3"/>
              </a:rPr>
              <a:t>https://logos.fandom.com/wiki/Microsoft_Visual_Studio#2021.E2.80.93present</a:t>
            </a:r>
            <a:endParaRPr lang="de-DE" sz="1000">
              <a:ea typeface="+mn-lt"/>
              <a:cs typeface="+mn-lt"/>
            </a:endParaRPr>
          </a:p>
          <a:p>
            <a:pPr marL="0" indent="0">
              <a:lnSpc>
                <a:spcPct val="110000"/>
              </a:lnSpc>
              <a:buNone/>
            </a:pPr>
            <a:r>
              <a:rPr lang="de-DE" sz="1000">
                <a:ea typeface="+mn-lt"/>
                <a:cs typeface="+mn-lt"/>
                <a:hlinkClick r:id="rId4"/>
              </a:rPr>
              <a:t>https://cmake.org/</a:t>
            </a:r>
            <a:br>
              <a:rPr lang="de-DE" sz="1000">
                <a:ea typeface="+mn-lt"/>
                <a:cs typeface="+mn-lt"/>
              </a:rPr>
            </a:br>
            <a:r>
              <a:rPr lang="de-DE" sz="1000">
                <a:ea typeface="+mn-lt"/>
                <a:cs typeface="+mn-lt"/>
                <a:hlinkClick r:id="rId5"/>
              </a:rPr>
              <a:t>https://www.winpcap.org/docs/docs_412/html/</a:t>
            </a:r>
            <a:r>
              <a:rPr lang="de-DE" sz="1000">
                <a:ea typeface="+mn-lt"/>
                <a:cs typeface="+mn-lt"/>
              </a:rPr>
              <a:t> </a:t>
            </a:r>
            <a:endParaRPr lang="de-DE">
              <a:cs typeface="Calibri" panose="020F0502020204030204"/>
            </a:endParaRPr>
          </a:p>
        </p:txBody>
      </p:sp>
      <p:pic>
        <p:nvPicPr>
          <p:cNvPr id="10" name="Picture 10" descr="A picture containing text&#10;&#10;Description automatically generated">
            <a:extLst>
              <a:ext uri="{FF2B5EF4-FFF2-40B4-BE49-F238E27FC236}">
                <a16:creationId xmlns:a16="http://schemas.microsoft.com/office/drawing/2014/main" id="{5E607E01-D6E5-413B-B7FB-B23E944BF295}"/>
              </a:ext>
            </a:extLst>
          </p:cNvPr>
          <p:cNvPicPr>
            <a:picLocks noChangeAspect="1"/>
          </p:cNvPicPr>
          <p:nvPr/>
        </p:nvPicPr>
        <p:blipFill>
          <a:blip r:embed="rId6"/>
          <a:stretch>
            <a:fillRect/>
          </a:stretch>
        </p:blipFill>
        <p:spPr>
          <a:xfrm>
            <a:off x="9897979" y="2030810"/>
            <a:ext cx="1219200" cy="1219200"/>
          </a:xfrm>
          <a:prstGeom prst="rect">
            <a:avLst/>
          </a:prstGeom>
        </p:spPr>
      </p:pic>
      <p:pic>
        <p:nvPicPr>
          <p:cNvPr id="12" name="Grafik 12">
            <a:extLst>
              <a:ext uri="{FF2B5EF4-FFF2-40B4-BE49-F238E27FC236}">
                <a16:creationId xmlns:a16="http://schemas.microsoft.com/office/drawing/2014/main" id="{8FBA7D60-6CC6-40A9-926E-775EAA84B231}"/>
              </a:ext>
            </a:extLst>
          </p:cNvPr>
          <p:cNvPicPr>
            <a:picLocks noChangeAspect="1"/>
          </p:cNvPicPr>
          <p:nvPr/>
        </p:nvPicPr>
        <p:blipFill>
          <a:blip r:embed="rId7"/>
          <a:stretch>
            <a:fillRect/>
          </a:stretch>
        </p:blipFill>
        <p:spPr>
          <a:xfrm>
            <a:off x="8024159" y="2932178"/>
            <a:ext cx="2035148" cy="1157499"/>
          </a:xfrm>
          <a:prstGeom prst="rect">
            <a:avLst/>
          </a:prstGeom>
        </p:spPr>
      </p:pic>
      <p:pic>
        <p:nvPicPr>
          <p:cNvPr id="1026" name="Picture 2">
            <a:extLst>
              <a:ext uri="{FF2B5EF4-FFF2-40B4-BE49-F238E27FC236}">
                <a16:creationId xmlns:a16="http://schemas.microsoft.com/office/drawing/2014/main" id="{C2E1D524-5056-4A41-BAC7-0E98E5E375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60811" y="4470561"/>
            <a:ext cx="2347684" cy="80843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r Verbinder 10">
            <a:extLst>
              <a:ext uri="{FF2B5EF4-FFF2-40B4-BE49-F238E27FC236}">
                <a16:creationId xmlns:a16="http://schemas.microsoft.com/office/drawing/2014/main" id="{A3DC1B73-40F9-4DDE-87D8-6EA5699D55D0}"/>
              </a:ext>
            </a:extLst>
          </p:cNvPr>
          <p:cNvCxnSpPr>
            <a:cxnSpLocks/>
          </p:cNvCxnSpPr>
          <p:nvPr/>
        </p:nvCxnSpPr>
        <p:spPr>
          <a:xfrm flipV="1">
            <a:off x="838199" y="545090"/>
            <a:ext cx="0" cy="900000"/>
          </a:xfrm>
          <a:prstGeom prst="line">
            <a:avLst/>
          </a:prstGeom>
          <a:ln w="38100" cap="rnd">
            <a:solidFill>
              <a:srgbClr val="ED7D31"/>
            </a:solidFill>
          </a:ln>
        </p:spPr>
        <p:style>
          <a:lnRef idx="1">
            <a:schemeClr val="accent1"/>
          </a:lnRef>
          <a:fillRef idx="0">
            <a:schemeClr val="accent1"/>
          </a:fillRef>
          <a:effectRef idx="0">
            <a:schemeClr val="accent1"/>
          </a:effectRef>
          <a:fontRef idx="minor">
            <a:schemeClr val="tx1"/>
          </a:fontRef>
        </p:style>
      </p:cxnSp>
      <p:sp>
        <p:nvSpPr>
          <p:cNvPr id="13" name="Ellipse 12">
            <a:extLst>
              <a:ext uri="{FF2B5EF4-FFF2-40B4-BE49-F238E27FC236}">
                <a16:creationId xmlns:a16="http://schemas.microsoft.com/office/drawing/2014/main" id="{510F2CD5-8D4D-4B3E-A766-46C21EBB3180}"/>
              </a:ext>
            </a:extLst>
          </p:cNvPr>
          <p:cNvSpPr/>
          <p:nvPr/>
        </p:nvSpPr>
        <p:spPr>
          <a:xfrm>
            <a:off x="147600" y="3369600"/>
            <a:ext cx="468000" cy="468000"/>
          </a:xfrm>
          <a:prstGeom prst="ellipse">
            <a:avLst/>
          </a:prstGeom>
          <a:solidFill>
            <a:srgbClr val="ED7D3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421329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8C8E74-948A-4D59-9E4F-8E3EE0B24F04}"/>
              </a:ext>
            </a:extLst>
          </p:cNvPr>
          <p:cNvSpPr>
            <a:spLocks noGrp="1"/>
          </p:cNvSpPr>
          <p:nvPr>
            <p:ph type="title"/>
          </p:nvPr>
        </p:nvSpPr>
        <p:spPr/>
        <p:txBody>
          <a:bodyPr/>
          <a:lstStyle/>
          <a:p>
            <a:r>
              <a:rPr lang="de-DE" sz="5400" b="1"/>
              <a:t>MODULARISIERUNG &amp; PROJEKTPLAN</a:t>
            </a:r>
          </a:p>
        </p:txBody>
      </p:sp>
      <p:sp>
        <p:nvSpPr>
          <p:cNvPr id="4" name="Textfeld 3">
            <a:extLst>
              <a:ext uri="{FF2B5EF4-FFF2-40B4-BE49-F238E27FC236}">
                <a16:creationId xmlns:a16="http://schemas.microsoft.com/office/drawing/2014/main" id="{DE205510-11F1-4DA8-A373-073412079E9E}"/>
              </a:ext>
            </a:extLst>
          </p:cNvPr>
          <p:cNvSpPr txBox="1"/>
          <p:nvPr/>
        </p:nvSpPr>
        <p:spPr>
          <a:xfrm>
            <a:off x="11335355" y="6488668"/>
            <a:ext cx="856645" cy="369332"/>
          </a:xfrm>
          <a:prstGeom prst="rect">
            <a:avLst/>
          </a:prstGeom>
          <a:noFill/>
        </p:spPr>
        <p:txBody>
          <a:bodyPr wrap="none" rtlCol="0">
            <a:spAutoFit/>
          </a:bodyPr>
          <a:lstStyle/>
          <a:p>
            <a:r>
              <a:rPr lang="de-DE">
                <a:solidFill>
                  <a:schemeClr val="bg1">
                    <a:lumMod val="50000"/>
                  </a:schemeClr>
                </a:solidFill>
              </a:rPr>
              <a:t>Team 4</a:t>
            </a:r>
          </a:p>
        </p:txBody>
      </p:sp>
      <p:cxnSp>
        <p:nvCxnSpPr>
          <p:cNvPr id="6" name="Gerader Verbinder 5">
            <a:extLst>
              <a:ext uri="{FF2B5EF4-FFF2-40B4-BE49-F238E27FC236}">
                <a16:creationId xmlns:a16="http://schemas.microsoft.com/office/drawing/2014/main" id="{68F9B753-0435-4884-B289-937B9B2A8761}"/>
              </a:ext>
            </a:extLst>
          </p:cNvPr>
          <p:cNvCxnSpPr>
            <a:cxnSpLocks/>
          </p:cNvCxnSpPr>
          <p:nvPr/>
        </p:nvCxnSpPr>
        <p:spPr>
          <a:xfrm flipV="1">
            <a:off x="838199" y="545090"/>
            <a:ext cx="0" cy="900000"/>
          </a:xfrm>
          <a:prstGeom prst="line">
            <a:avLst/>
          </a:prstGeom>
          <a:ln w="38100" cap="rnd">
            <a:solidFill>
              <a:srgbClr val="ED7D31"/>
            </a:solidFill>
          </a:ln>
        </p:spPr>
        <p:style>
          <a:lnRef idx="1">
            <a:schemeClr val="accent1"/>
          </a:lnRef>
          <a:fillRef idx="0">
            <a:schemeClr val="accent1"/>
          </a:fillRef>
          <a:effectRef idx="0">
            <a:schemeClr val="accent1"/>
          </a:effectRef>
          <a:fontRef idx="minor">
            <a:schemeClr val="tx1"/>
          </a:fontRef>
        </p:style>
      </p:cxnSp>
      <p:pic>
        <p:nvPicPr>
          <p:cNvPr id="7" name="Picture 7" descr="Diagram&#10;&#10;Description automatically generated">
            <a:extLst>
              <a:ext uri="{FF2B5EF4-FFF2-40B4-BE49-F238E27FC236}">
                <a16:creationId xmlns:a16="http://schemas.microsoft.com/office/drawing/2014/main" id="{A9E99026-33F4-4AA7-BE43-9FCB7BB779AA}"/>
              </a:ext>
            </a:extLst>
          </p:cNvPr>
          <p:cNvPicPr>
            <a:picLocks noGrp="1" noChangeAspect="1"/>
          </p:cNvPicPr>
          <p:nvPr>
            <p:ph idx="1"/>
          </p:nvPr>
        </p:nvPicPr>
        <p:blipFill>
          <a:blip r:embed="rId3"/>
          <a:stretch>
            <a:fillRect/>
          </a:stretch>
        </p:blipFill>
        <p:spPr>
          <a:xfrm>
            <a:off x="232694" y="1324584"/>
            <a:ext cx="11789242" cy="5207282"/>
          </a:xfrm>
        </p:spPr>
      </p:pic>
      <p:sp>
        <p:nvSpPr>
          <p:cNvPr id="10" name="Ellipse 11">
            <a:extLst>
              <a:ext uri="{FF2B5EF4-FFF2-40B4-BE49-F238E27FC236}">
                <a16:creationId xmlns:a16="http://schemas.microsoft.com/office/drawing/2014/main" id="{9AC20EBF-5404-49CB-AA24-598A015B3747}"/>
              </a:ext>
            </a:extLst>
          </p:cNvPr>
          <p:cNvSpPr/>
          <p:nvPr/>
        </p:nvSpPr>
        <p:spPr>
          <a:xfrm>
            <a:off x="147600" y="4089600"/>
            <a:ext cx="468000" cy="46800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DE20D7D9-ADD6-46E6-94A2-F5082BE29DC5}"/>
              </a:ext>
            </a:extLst>
          </p:cNvPr>
          <p:cNvSpPr/>
          <p:nvPr/>
        </p:nvSpPr>
        <p:spPr>
          <a:xfrm>
            <a:off x="147600" y="3729600"/>
            <a:ext cx="468000" cy="468000"/>
          </a:xfrm>
          <a:prstGeom prst="ellipse">
            <a:avLst/>
          </a:prstGeom>
          <a:solidFill>
            <a:srgbClr val="ED7D3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081744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130879-2349-44F2-9B21-A942E12F574C}"/>
              </a:ext>
            </a:extLst>
          </p:cNvPr>
          <p:cNvSpPr>
            <a:spLocks noGrp="1"/>
          </p:cNvSpPr>
          <p:nvPr>
            <p:ph type="title"/>
          </p:nvPr>
        </p:nvSpPr>
        <p:spPr/>
        <p:txBody>
          <a:bodyPr>
            <a:normAutofit/>
          </a:bodyPr>
          <a:lstStyle/>
          <a:p>
            <a:r>
              <a:rPr lang="de-DE" sz="5400" b="1"/>
              <a:t>PROTOTYP</a:t>
            </a:r>
          </a:p>
        </p:txBody>
      </p:sp>
      <p:sp>
        <p:nvSpPr>
          <p:cNvPr id="3" name="Inhaltsplatzhalter 2">
            <a:extLst>
              <a:ext uri="{FF2B5EF4-FFF2-40B4-BE49-F238E27FC236}">
                <a16:creationId xmlns:a16="http://schemas.microsoft.com/office/drawing/2014/main" id="{A160F1B4-1AA9-4CEB-BFE1-686D0FA4E1B5}"/>
              </a:ext>
            </a:extLst>
          </p:cNvPr>
          <p:cNvSpPr>
            <a:spLocks noGrp="1"/>
          </p:cNvSpPr>
          <p:nvPr>
            <p:ph idx="1"/>
          </p:nvPr>
        </p:nvSpPr>
        <p:spPr/>
        <p:txBody>
          <a:bodyPr/>
          <a:lstStyle/>
          <a:p>
            <a:r>
              <a:rPr lang="de-DE"/>
              <a:t>Steht noch nicht zur Verfügung</a:t>
            </a:r>
          </a:p>
          <a:p>
            <a:pPr marL="447675">
              <a:buFont typeface="Wingdings" panose="05000000000000000000" pitchFamily="2" charset="2"/>
              <a:buChar char="à"/>
            </a:pPr>
            <a:r>
              <a:rPr lang="de-DE">
                <a:sym typeface="Wingdings" panose="05000000000000000000" pitchFamily="2" charset="2"/>
              </a:rPr>
              <a:t>Implementation durch Mangel an </a:t>
            </a:r>
            <a:r>
              <a:rPr lang="de-DE" err="1">
                <a:sym typeface="Wingdings" panose="05000000000000000000" pitchFamily="2" charset="2"/>
              </a:rPr>
              <a:t>HowTo</a:t>
            </a:r>
            <a:r>
              <a:rPr lang="de-DE">
                <a:sym typeface="Wingdings" panose="05000000000000000000" pitchFamily="2" charset="2"/>
              </a:rPr>
              <a:t>-Guides erschwert</a:t>
            </a:r>
          </a:p>
          <a:p>
            <a:pPr marL="447675">
              <a:buFont typeface="Wingdings" panose="05000000000000000000" pitchFamily="2" charset="2"/>
              <a:buChar char="à"/>
            </a:pPr>
            <a:r>
              <a:rPr lang="de-DE">
                <a:sym typeface="Wingdings" panose="05000000000000000000" pitchFamily="2" charset="2"/>
              </a:rPr>
              <a:t>Rückmeldung der </a:t>
            </a:r>
            <a:r>
              <a:rPr lang="de-DE" err="1">
                <a:sym typeface="Wingdings" panose="05000000000000000000" pitchFamily="2" charset="2"/>
              </a:rPr>
              <a:t>lwIP</a:t>
            </a:r>
            <a:r>
              <a:rPr lang="de-DE">
                <a:sym typeface="Wingdings" panose="05000000000000000000" pitchFamily="2" charset="2"/>
              </a:rPr>
              <a:t>-Community steht aus</a:t>
            </a:r>
            <a:endParaRPr lang="de-DE"/>
          </a:p>
        </p:txBody>
      </p:sp>
      <p:sp>
        <p:nvSpPr>
          <p:cNvPr id="4" name="Textfeld 3">
            <a:extLst>
              <a:ext uri="{FF2B5EF4-FFF2-40B4-BE49-F238E27FC236}">
                <a16:creationId xmlns:a16="http://schemas.microsoft.com/office/drawing/2014/main" id="{6BA2AE8F-6BF5-4518-877D-452D7875A0B8}"/>
              </a:ext>
            </a:extLst>
          </p:cNvPr>
          <p:cNvSpPr txBox="1"/>
          <p:nvPr/>
        </p:nvSpPr>
        <p:spPr>
          <a:xfrm>
            <a:off x="11335355" y="6488668"/>
            <a:ext cx="856645" cy="369332"/>
          </a:xfrm>
          <a:prstGeom prst="rect">
            <a:avLst/>
          </a:prstGeom>
          <a:noFill/>
        </p:spPr>
        <p:txBody>
          <a:bodyPr wrap="none" rtlCol="0">
            <a:spAutoFit/>
          </a:bodyPr>
          <a:lstStyle/>
          <a:p>
            <a:r>
              <a:rPr lang="de-DE">
                <a:solidFill>
                  <a:schemeClr val="bg1">
                    <a:lumMod val="50000"/>
                  </a:schemeClr>
                </a:solidFill>
              </a:rPr>
              <a:t>Team 4</a:t>
            </a:r>
          </a:p>
        </p:txBody>
      </p:sp>
      <p:cxnSp>
        <p:nvCxnSpPr>
          <p:cNvPr id="7" name="Gerader Verbinder 6">
            <a:extLst>
              <a:ext uri="{FF2B5EF4-FFF2-40B4-BE49-F238E27FC236}">
                <a16:creationId xmlns:a16="http://schemas.microsoft.com/office/drawing/2014/main" id="{8B2F45AF-92A3-4F90-889A-B2E52CEC67D7}"/>
              </a:ext>
            </a:extLst>
          </p:cNvPr>
          <p:cNvCxnSpPr>
            <a:cxnSpLocks/>
          </p:cNvCxnSpPr>
          <p:nvPr/>
        </p:nvCxnSpPr>
        <p:spPr>
          <a:xfrm flipV="1">
            <a:off x="838199" y="545090"/>
            <a:ext cx="0" cy="900000"/>
          </a:xfrm>
          <a:prstGeom prst="line">
            <a:avLst/>
          </a:prstGeom>
          <a:ln w="38100" cap="rnd">
            <a:solidFill>
              <a:srgbClr val="ED7D31"/>
            </a:solidFill>
          </a:ln>
        </p:spPr>
        <p:style>
          <a:lnRef idx="1">
            <a:schemeClr val="accent1"/>
          </a:lnRef>
          <a:fillRef idx="0">
            <a:schemeClr val="accent1"/>
          </a:fillRef>
          <a:effectRef idx="0">
            <a:schemeClr val="accent1"/>
          </a:effectRef>
          <a:fontRef idx="minor">
            <a:schemeClr val="tx1"/>
          </a:fontRef>
        </p:style>
      </p:cxnSp>
      <p:pic>
        <p:nvPicPr>
          <p:cNvPr id="8" name="Grafik 8" descr="Ein Bild, das Text enthält.&#10;&#10;Beschreibung automatisch generiert.">
            <a:extLst>
              <a:ext uri="{FF2B5EF4-FFF2-40B4-BE49-F238E27FC236}">
                <a16:creationId xmlns:a16="http://schemas.microsoft.com/office/drawing/2014/main" id="{E3CAA7F0-A921-49C7-8D0C-768B1F5592C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2000"/>
                    </a14:imgEffect>
                  </a14:imgLayer>
                </a14:imgProps>
              </a:ext>
            </a:extLst>
          </a:blip>
          <a:stretch>
            <a:fillRect/>
          </a:stretch>
        </p:blipFill>
        <p:spPr>
          <a:xfrm>
            <a:off x="1283691" y="3589020"/>
            <a:ext cx="9624618" cy="2341147"/>
          </a:xfrm>
          <a:prstGeom prst="rect">
            <a:avLst/>
          </a:prstGeom>
        </p:spPr>
      </p:pic>
      <p:sp>
        <p:nvSpPr>
          <p:cNvPr id="19" name="Ellipse 11">
            <a:extLst>
              <a:ext uri="{FF2B5EF4-FFF2-40B4-BE49-F238E27FC236}">
                <a16:creationId xmlns:a16="http://schemas.microsoft.com/office/drawing/2014/main" id="{4833E1EC-80B5-44CE-BC19-C048774253D5}"/>
              </a:ext>
            </a:extLst>
          </p:cNvPr>
          <p:cNvSpPr/>
          <p:nvPr/>
        </p:nvSpPr>
        <p:spPr>
          <a:xfrm>
            <a:off x="147455" y="4089600"/>
            <a:ext cx="468000" cy="46800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715D1EF5-4E95-4320-B597-5C70A266DEA2}"/>
              </a:ext>
            </a:extLst>
          </p:cNvPr>
          <p:cNvSpPr/>
          <p:nvPr/>
        </p:nvSpPr>
        <p:spPr>
          <a:xfrm>
            <a:off x="148560" y="4089600"/>
            <a:ext cx="468000" cy="468000"/>
          </a:xfrm>
          <a:prstGeom prst="ellipse">
            <a:avLst/>
          </a:prstGeom>
          <a:solidFill>
            <a:srgbClr val="ED7D3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118452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8C1BCA-247F-4480-B78C-924FEBA5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EA21FFC-A6C3-4E95-94C4-C1E4C4F6F8D3}"/>
              </a:ext>
            </a:extLst>
          </p:cNvPr>
          <p:cNvSpPr>
            <a:spLocks noGrp="1"/>
          </p:cNvSpPr>
          <p:nvPr>
            <p:ph type="ctrTitle"/>
          </p:nvPr>
        </p:nvSpPr>
        <p:spPr>
          <a:xfrm>
            <a:off x="7534655" y="993913"/>
            <a:ext cx="4013877" cy="4021637"/>
          </a:xfrm>
        </p:spPr>
        <p:txBody>
          <a:bodyPr>
            <a:normAutofit/>
          </a:bodyPr>
          <a:lstStyle/>
          <a:p>
            <a:pPr algn="l"/>
            <a:r>
              <a:rPr lang="de-DE" sz="6200" err="1"/>
              <a:t>Websockets</a:t>
            </a:r>
            <a:r>
              <a:rPr lang="de-DE" sz="6200"/>
              <a:t> im </a:t>
            </a:r>
            <a:r>
              <a:rPr lang="de-DE" sz="6200" err="1"/>
              <a:t>LwIP</a:t>
            </a:r>
            <a:r>
              <a:rPr lang="de-DE" sz="6200"/>
              <a:t> HTTP Server</a:t>
            </a:r>
          </a:p>
        </p:txBody>
      </p:sp>
      <p:sp>
        <p:nvSpPr>
          <p:cNvPr id="3" name="Untertitel 2">
            <a:extLst>
              <a:ext uri="{FF2B5EF4-FFF2-40B4-BE49-F238E27FC236}">
                <a16:creationId xmlns:a16="http://schemas.microsoft.com/office/drawing/2014/main" id="{EA356760-99B3-4061-95B7-F0DFCD7C51E9}"/>
              </a:ext>
            </a:extLst>
          </p:cNvPr>
          <p:cNvSpPr>
            <a:spLocks noGrp="1"/>
          </p:cNvSpPr>
          <p:nvPr>
            <p:ph type="subTitle" idx="1"/>
          </p:nvPr>
        </p:nvSpPr>
        <p:spPr>
          <a:xfrm>
            <a:off x="7534654" y="5015551"/>
            <a:ext cx="4013872" cy="1069441"/>
          </a:xfrm>
        </p:spPr>
        <p:txBody>
          <a:bodyPr anchor="t">
            <a:normAutofit/>
          </a:bodyPr>
          <a:lstStyle/>
          <a:p>
            <a:pPr algn="l"/>
            <a:r>
              <a:rPr lang="de-DE"/>
              <a:t>Team 4</a:t>
            </a:r>
          </a:p>
        </p:txBody>
      </p:sp>
      <p:sp>
        <p:nvSpPr>
          <p:cNvPr id="10" name="Freeform: Shape 9">
            <a:extLst>
              <a:ext uri="{FF2B5EF4-FFF2-40B4-BE49-F238E27FC236}">
                <a16:creationId xmlns:a16="http://schemas.microsoft.com/office/drawing/2014/main" id="{B8E37057-BDB6-4452-836A-27973D54F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71106" cy="4631426"/>
          </a:xfrm>
          <a:custGeom>
            <a:avLst/>
            <a:gdLst>
              <a:gd name="connsiteX0" fmla="*/ 0 w 5471106"/>
              <a:gd name="connsiteY0" fmla="*/ 3301451 h 4631426"/>
              <a:gd name="connsiteX1" fmla="*/ 125703 w 5471106"/>
              <a:gd name="connsiteY1" fmla="*/ 3469551 h 4631426"/>
              <a:gd name="connsiteX2" fmla="*/ 584138 w 5471106"/>
              <a:gd name="connsiteY2" fmla="*/ 3917166 h 4631426"/>
              <a:gd name="connsiteX3" fmla="*/ 716463 w 5471106"/>
              <a:gd name="connsiteY3" fmla="*/ 4010064 h 4631426"/>
              <a:gd name="connsiteX4" fmla="*/ 705202 w 5471106"/>
              <a:gd name="connsiteY4" fmla="*/ 4016176 h 4631426"/>
              <a:gd name="connsiteX5" fmla="*/ 671370 w 5471106"/>
              <a:gd name="connsiteY5" fmla="*/ 4044091 h 4631426"/>
              <a:gd name="connsiteX6" fmla="*/ 656526 w 5471106"/>
              <a:gd name="connsiteY6" fmla="*/ 4066106 h 4631426"/>
              <a:gd name="connsiteX7" fmla="*/ 534490 w 5471106"/>
              <a:gd name="connsiteY7" fmla="*/ 3980431 h 4631426"/>
              <a:gd name="connsiteX8" fmla="*/ 63650 w 5471106"/>
              <a:gd name="connsiteY8" fmla="*/ 3520703 h 4631426"/>
              <a:gd name="connsiteX9" fmla="*/ 0 w 5471106"/>
              <a:gd name="connsiteY9" fmla="*/ 3435586 h 4631426"/>
              <a:gd name="connsiteX10" fmla="*/ 4933182 w 5471106"/>
              <a:gd name="connsiteY10" fmla="*/ 0 h 4631426"/>
              <a:gd name="connsiteX11" fmla="*/ 5027180 w 5471106"/>
              <a:gd name="connsiteY11" fmla="*/ 0 h 4631426"/>
              <a:gd name="connsiteX12" fmla="*/ 5102720 w 5471106"/>
              <a:gd name="connsiteY12" fmla="*/ 124342 h 4631426"/>
              <a:gd name="connsiteX13" fmla="*/ 5471106 w 5471106"/>
              <a:gd name="connsiteY13" fmla="*/ 1579210 h 4631426"/>
              <a:gd name="connsiteX14" fmla="*/ 2418889 w 5471106"/>
              <a:gd name="connsiteY14" fmla="*/ 4631426 h 4631426"/>
              <a:gd name="connsiteX15" fmla="*/ 1095627 w 5471106"/>
              <a:gd name="connsiteY15" fmla="*/ 4330445 h 4631426"/>
              <a:gd name="connsiteX16" fmla="*/ 1039194 w 5471106"/>
              <a:gd name="connsiteY16" fmla="*/ 4301325 h 4631426"/>
              <a:gd name="connsiteX17" fmla="*/ 1043650 w 5471106"/>
              <a:gd name="connsiteY17" fmla="*/ 4294717 h 4631426"/>
              <a:gd name="connsiteX18" fmla="*/ 1056970 w 5471106"/>
              <a:gd name="connsiteY18" fmla="*/ 4251806 h 4631426"/>
              <a:gd name="connsiteX19" fmla="*/ 1060016 w 5471106"/>
              <a:gd name="connsiteY19" fmla="*/ 4221593 h 4631426"/>
              <a:gd name="connsiteX20" fmla="*/ 1130491 w 5471106"/>
              <a:gd name="connsiteY20" fmla="*/ 4257958 h 4631426"/>
              <a:gd name="connsiteX21" fmla="*/ 2418889 w 5471106"/>
              <a:gd name="connsiteY21" fmla="*/ 4551009 h 4631426"/>
              <a:gd name="connsiteX22" fmla="*/ 5390689 w 5471106"/>
              <a:gd name="connsiteY22" fmla="*/ 1579210 h 4631426"/>
              <a:gd name="connsiteX23" fmla="*/ 5032009 w 5471106"/>
              <a:gd name="connsiteY23" fmla="*/ 162673 h 463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71106" h="4631426">
                <a:moveTo>
                  <a:pt x="0" y="3301451"/>
                </a:moveTo>
                <a:lnTo>
                  <a:pt x="125703" y="3469551"/>
                </a:lnTo>
                <a:cubicBezTo>
                  <a:pt x="261971" y="3634670"/>
                  <a:pt x="415728" y="3784820"/>
                  <a:pt x="584138" y="3917166"/>
                </a:cubicBezTo>
                <a:lnTo>
                  <a:pt x="716463" y="4010064"/>
                </a:lnTo>
                <a:lnTo>
                  <a:pt x="705202" y="4016176"/>
                </a:lnTo>
                <a:cubicBezTo>
                  <a:pt x="693040" y="4024393"/>
                  <a:pt x="681712" y="4033748"/>
                  <a:pt x="671370" y="4044091"/>
                </a:cubicBezTo>
                <a:lnTo>
                  <a:pt x="656526" y="4066106"/>
                </a:lnTo>
                <a:lnTo>
                  <a:pt x="534490" y="3980431"/>
                </a:lnTo>
                <a:cubicBezTo>
                  <a:pt x="361523" y="3844503"/>
                  <a:pt x="203605" y="3690290"/>
                  <a:pt x="63650" y="3520703"/>
                </a:cubicBezTo>
                <a:lnTo>
                  <a:pt x="0" y="3435586"/>
                </a:lnTo>
                <a:close/>
                <a:moveTo>
                  <a:pt x="4933182" y="0"/>
                </a:moveTo>
                <a:lnTo>
                  <a:pt x="5027180" y="0"/>
                </a:lnTo>
                <a:lnTo>
                  <a:pt x="5102720" y="124342"/>
                </a:lnTo>
                <a:cubicBezTo>
                  <a:pt x="5337656" y="556821"/>
                  <a:pt x="5471106" y="1052431"/>
                  <a:pt x="5471106" y="1579210"/>
                </a:cubicBezTo>
                <a:cubicBezTo>
                  <a:pt x="5471106" y="3264903"/>
                  <a:pt x="4104582" y="4631426"/>
                  <a:pt x="2418889" y="4631426"/>
                </a:cubicBezTo>
                <a:cubicBezTo>
                  <a:pt x="1944788" y="4631426"/>
                  <a:pt x="1495934" y="4523332"/>
                  <a:pt x="1095627" y="4330445"/>
                </a:cubicBezTo>
                <a:lnTo>
                  <a:pt x="1039194" y="4301325"/>
                </a:lnTo>
                <a:lnTo>
                  <a:pt x="1043650" y="4294717"/>
                </a:lnTo>
                <a:cubicBezTo>
                  <a:pt x="1049433" y="4281042"/>
                  <a:pt x="1053925" y="4266687"/>
                  <a:pt x="1056970" y="4251806"/>
                </a:cubicBezTo>
                <a:lnTo>
                  <a:pt x="1060016" y="4221593"/>
                </a:lnTo>
                <a:lnTo>
                  <a:pt x="1130491" y="4257958"/>
                </a:lnTo>
                <a:cubicBezTo>
                  <a:pt x="1520251" y="4445763"/>
                  <a:pt x="1957279" y="4551009"/>
                  <a:pt x="2418889" y="4551009"/>
                </a:cubicBezTo>
                <a:cubicBezTo>
                  <a:pt x="4060169" y="4551009"/>
                  <a:pt x="5390689" y="3220490"/>
                  <a:pt x="5390689" y="1579210"/>
                </a:cubicBezTo>
                <a:cubicBezTo>
                  <a:pt x="5390689" y="1066310"/>
                  <a:pt x="5260755" y="583758"/>
                  <a:pt x="5032009" y="162673"/>
                </a:cubicBezTo>
                <a:close/>
              </a:path>
            </a:pathLst>
          </a:cu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11A3A707-72D6-4BAB-8187-F8204F4ED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8530" y="1774620"/>
            <a:ext cx="3780042" cy="3780042"/>
          </a:xfrm>
          <a:custGeom>
            <a:avLst/>
            <a:gdLst>
              <a:gd name="connsiteX0" fmla="*/ 2054781 w 4109561"/>
              <a:gd name="connsiteY0" fmla="*/ 0 h 4109561"/>
              <a:gd name="connsiteX1" fmla="*/ 4109561 w 4109561"/>
              <a:gd name="connsiteY1" fmla="*/ 2054781 h 4109561"/>
              <a:gd name="connsiteX2" fmla="*/ 2054781 w 4109561"/>
              <a:gd name="connsiteY2" fmla="*/ 4109561 h 4109561"/>
              <a:gd name="connsiteX3" fmla="*/ 0 w 4109561"/>
              <a:gd name="connsiteY3" fmla="*/ 2054781 h 4109561"/>
              <a:gd name="connsiteX4" fmla="*/ 2054781 w 4109561"/>
              <a:gd name="connsiteY4" fmla="*/ 0 h 4109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561" h="4109561">
                <a:moveTo>
                  <a:pt x="2054781" y="0"/>
                </a:moveTo>
                <a:cubicBezTo>
                  <a:pt x="3189605" y="0"/>
                  <a:pt x="4109561" y="919957"/>
                  <a:pt x="4109561" y="2054781"/>
                </a:cubicBezTo>
                <a:cubicBezTo>
                  <a:pt x="4109561" y="3189605"/>
                  <a:pt x="3189605" y="4109561"/>
                  <a:pt x="2054781" y="4109561"/>
                </a:cubicBezTo>
                <a:cubicBezTo>
                  <a:pt x="919957" y="4109561"/>
                  <a:pt x="0" y="3189605"/>
                  <a:pt x="0" y="2054781"/>
                </a:cubicBezTo>
                <a:cubicBezTo>
                  <a:pt x="0" y="919957"/>
                  <a:pt x="919957" y="0"/>
                  <a:pt x="2054781" y="0"/>
                </a:cubicBezTo>
                <a:close/>
              </a:path>
            </a:pathLst>
          </a:custGeom>
          <a:solidFill>
            <a:schemeClr val="bg1">
              <a:alpha val="25000"/>
            </a:schemeClr>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hidden="1">
            <a:extLst>
              <a:ext uri="{FF2B5EF4-FFF2-40B4-BE49-F238E27FC236}">
                <a16:creationId xmlns:a16="http://schemas.microsoft.com/office/drawing/2014/main" id="{C983411D-901F-4574-9926-33415AA92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3450" y="1713004"/>
            <a:ext cx="365760" cy="365760"/>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a:extLst>
              <a:ext uri="{FF2B5EF4-FFF2-40B4-BE49-F238E27FC236}">
                <a16:creationId xmlns:a16="http://schemas.microsoft.com/office/drawing/2014/main" id="{4C155EFA-025E-411E-B149-1F267B975FB5}"/>
              </a:ext>
            </a:extLst>
          </p:cNvPr>
          <p:cNvSpPr/>
          <p:nvPr/>
        </p:nvSpPr>
        <p:spPr>
          <a:xfrm>
            <a:off x="7013449" y="1713004"/>
            <a:ext cx="365761" cy="36576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 name="Gerader Verbinder 5">
            <a:extLst>
              <a:ext uri="{FF2B5EF4-FFF2-40B4-BE49-F238E27FC236}">
                <a16:creationId xmlns:a16="http://schemas.microsoft.com/office/drawing/2014/main" id="{37572286-AC26-4A95-9729-80EF7C66611F}"/>
              </a:ext>
            </a:extLst>
          </p:cNvPr>
          <p:cNvCxnSpPr/>
          <p:nvPr/>
        </p:nvCxnSpPr>
        <p:spPr>
          <a:xfrm>
            <a:off x="7610764" y="4997077"/>
            <a:ext cx="900000" cy="0"/>
          </a:xfrm>
          <a:prstGeom prst="line">
            <a:avLst/>
          </a:prstGeom>
          <a:ln w="38100" cap="rnd">
            <a:solidFill>
              <a:srgbClr val="ED7D31"/>
            </a:solidFill>
          </a:ln>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0BE4B811-E571-4A24-840B-9C321B8128B4}"/>
              </a:ext>
            </a:extLst>
          </p:cNvPr>
          <p:cNvSpPr/>
          <p:nvPr/>
        </p:nvSpPr>
        <p:spPr>
          <a:xfrm>
            <a:off x="605760" y="3967581"/>
            <a:ext cx="468000" cy="46800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86744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43454D-15E9-4568-97E9-95D78897E538}"/>
              </a:ext>
            </a:extLst>
          </p:cNvPr>
          <p:cNvSpPr>
            <a:spLocks noGrp="1"/>
          </p:cNvSpPr>
          <p:nvPr>
            <p:ph type="title"/>
          </p:nvPr>
        </p:nvSpPr>
        <p:spPr>
          <a:xfrm>
            <a:off x="838199" y="362210"/>
            <a:ext cx="10515599" cy="1324800"/>
          </a:xfrm>
        </p:spPr>
        <p:txBody>
          <a:bodyPr vert="horz" lIns="91440" tIns="45720" rIns="91440" bIns="45720" rtlCol="0" anchor="ctr" anchorCtr="0">
            <a:normAutofit/>
          </a:bodyPr>
          <a:lstStyle/>
          <a:p>
            <a:r>
              <a:rPr lang="en-US" sz="5400" b="1" kern="1200">
                <a:solidFill>
                  <a:schemeClr val="tx1"/>
                </a:solidFill>
                <a:latin typeface="+mj-lt"/>
                <a:ea typeface="+mj-ea"/>
                <a:cs typeface="+mj-cs"/>
              </a:rPr>
              <a:t>TEAMVORSTELLUNG</a:t>
            </a:r>
          </a:p>
        </p:txBody>
      </p:sp>
      <p:graphicFrame>
        <p:nvGraphicFramePr>
          <p:cNvPr id="4" name="Tabelle 4">
            <a:extLst>
              <a:ext uri="{FF2B5EF4-FFF2-40B4-BE49-F238E27FC236}">
                <a16:creationId xmlns:a16="http://schemas.microsoft.com/office/drawing/2014/main" id="{A368CB9D-E35A-44A3-927D-593C6BE5804F}"/>
              </a:ext>
            </a:extLst>
          </p:cNvPr>
          <p:cNvGraphicFramePr>
            <a:graphicFrameLocks noGrp="1"/>
          </p:cNvGraphicFramePr>
          <p:nvPr>
            <p:ph idx="1"/>
            <p:extLst>
              <p:ext uri="{D42A27DB-BD31-4B8C-83A1-F6EECF244321}">
                <p14:modId xmlns:p14="http://schemas.microsoft.com/office/powerpoint/2010/main" val="3307607680"/>
              </p:ext>
            </p:extLst>
          </p:nvPr>
        </p:nvGraphicFramePr>
        <p:xfrm>
          <a:off x="840325" y="1863801"/>
          <a:ext cx="10511351" cy="4440748"/>
        </p:xfrm>
        <a:graphic>
          <a:graphicData uri="http://schemas.openxmlformats.org/drawingml/2006/table">
            <a:tbl>
              <a:tblPr firstRow="1" bandRow="1">
                <a:tableStyleId>{72833802-FEF1-4C79-8D5D-14CF1EAF98D9}</a:tableStyleId>
              </a:tblPr>
              <a:tblGrid>
                <a:gridCol w="2320180">
                  <a:extLst>
                    <a:ext uri="{9D8B030D-6E8A-4147-A177-3AD203B41FA5}">
                      <a16:colId xmlns:a16="http://schemas.microsoft.com/office/drawing/2014/main" val="2889424343"/>
                    </a:ext>
                  </a:extLst>
                </a:gridCol>
                <a:gridCol w="1983804">
                  <a:extLst>
                    <a:ext uri="{9D8B030D-6E8A-4147-A177-3AD203B41FA5}">
                      <a16:colId xmlns:a16="http://schemas.microsoft.com/office/drawing/2014/main" val="1963358126"/>
                    </a:ext>
                  </a:extLst>
                </a:gridCol>
                <a:gridCol w="2470427">
                  <a:extLst>
                    <a:ext uri="{9D8B030D-6E8A-4147-A177-3AD203B41FA5}">
                      <a16:colId xmlns:a16="http://schemas.microsoft.com/office/drawing/2014/main" val="2411637630"/>
                    </a:ext>
                  </a:extLst>
                </a:gridCol>
                <a:gridCol w="3736940">
                  <a:extLst>
                    <a:ext uri="{9D8B030D-6E8A-4147-A177-3AD203B41FA5}">
                      <a16:colId xmlns:a16="http://schemas.microsoft.com/office/drawing/2014/main" val="4289736427"/>
                    </a:ext>
                  </a:extLst>
                </a:gridCol>
              </a:tblGrid>
              <a:tr h="400396">
                <a:tc>
                  <a:txBody>
                    <a:bodyPr/>
                    <a:lstStyle/>
                    <a:p>
                      <a:r>
                        <a:rPr lang="de-DE" sz="1800"/>
                        <a:t>Name</a:t>
                      </a:r>
                    </a:p>
                  </a:txBody>
                  <a:tcPr marL="90999" marR="90999" marT="45499" marB="45499" anchor="ctr"/>
                </a:tc>
                <a:tc>
                  <a:txBody>
                    <a:bodyPr/>
                    <a:lstStyle/>
                    <a:p>
                      <a:r>
                        <a:rPr lang="de-DE" sz="1800"/>
                        <a:t>Matrikelnummer</a:t>
                      </a:r>
                    </a:p>
                  </a:txBody>
                  <a:tcPr marL="90999" marR="90999" marT="45499" marB="45499" anchor="ctr"/>
                </a:tc>
                <a:tc>
                  <a:txBody>
                    <a:bodyPr/>
                    <a:lstStyle/>
                    <a:p>
                      <a:r>
                        <a:rPr lang="de-DE" sz="1800"/>
                        <a:t>Projektrolle</a:t>
                      </a:r>
                    </a:p>
                  </a:txBody>
                  <a:tcPr marL="90999" marR="90999" marT="45499" marB="45499" anchor="ctr"/>
                </a:tc>
                <a:tc>
                  <a:txBody>
                    <a:bodyPr/>
                    <a:lstStyle/>
                    <a:p>
                      <a:r>
                        <a:rPr lang="de-DE" sz="1800"/>
                        <a:t>eMail-Adresse</a:t>
                      </a:r>
                    </a:p>
                  </a:txBody>
                  <a:tcPr marL="90999" marR="90999" marT="45499" marB="45499" anchor="ctr"/>
                </a:tc>
                <a:extLst>
                  <a:ext uri="{0D108BD9-81ED-4DB2-BD59-A6C34878D82A}">
                    <a16:rowId xmlns:a16="http://schemas.microsoft.com/office/drawing/2014/main" val="1213423682"/>
                  </a:ext>
                </a:extLst>
              </a:tr>
              <a:tr h="673392">
                <a:tc>
                  <a:txBody>
                    <a:bodyPr/>
                    <a:lstStyle/>
                    <a:p>
                      <a:r>
                        <a:rPr lang="de-DE" sz="1800"/>
                        <a:t>Laura Reeken</a:t>
                      </a:r>
                    </a:p>
                  </a:txBody>
                  <a:tcPr marL="90999" marR="90999" marT="45499" marB="45499" anchor="ctr"/>
                </a:tc>
                <a:tc>
                  <a:txBody>
                    <a:bodyPr/>
                    <a:lstStyle/>
                    <a:p>
                      <a:r>
                        <a:rPr lang="de-DE" sz="1800"/>
                        <a:t>3811697</a:t>
                      </a:r>
                    </a:p>
                  </a:txBody>
                  <a:tcPr marL="90999" marR="90999" marT="45499" marB="45499" anchor="ctr"/>
                </a:tc>
                <a:tc>
                  <a:txBody>
                    <a:bodyPr/>
                    <a:lstStyle/>
                    <a:p>
                      <a:r>
                        <a:rPr lang="de-DE" sz="1800"/>
                        <a:t>Projektleiterin</a:t>
                      </a:r>
                    </a:p>
                  </a:txBody>
                  <a:tcPr marL="90999" marR="90999" marT="45499" marB="45499" anchor="ctr"/>
                </a:tc>
                <a:tc>
                  <a:txBody>
                    <a:bodyPr/>
                    <a:lstStyle/>
                    <a:p>
                      <a:r>
                        <a:rPr lang="de-DE" sz="1800"/>
                        <a:t>inf20051@lehre.dhbw-stuttgart.de</a:t>
                      </a:r>
                    </a:p>
                  </a:txBody>
                  <a:tcPr marL="90999" marR="90999" marT="45499" marB="45499" anchor="ctr"/>
                </a:tc>
                <a:extLst>
                  <a:ext uri="{0D108BD9-81ED-4DB2-BD59-A6C34878D82A}">
                    <a16:rowId xmlns:a16="http://schemas.microsoft.com/office/drawing/2014/main" val="318867961"/>
                  </a:ext>
                </a:extLst>
              </a:tr>
              <a:tr h="673392">
                <a:tc>
                  <a:txBody>
                    <a:bodyPr/>
                    <a:lstStyle/>
                    <a:p>
                      <a:r>
                        <a:rPr lang="de-DE" sz="1800"/>
                        <a:t>Lucas Kaczynski</a:t>
                      </a:r>
                    </a:p>
                  </a:txBody>
                  <a:tcPr marL="90999" marR="90999" marT="45499" marB="45499" anchor="ctr"/>
                </a:tc>
                <a:tc>
                  <a:txBody>
                    <a:bodyPr/>
                    <a:lstStyle/>
                    <a:p>
                      <a:r>
                        <a:rPr lang="de-DE" sz="1800"/>
                        <a:t>9411266</a:t>
                      </a:r>
                    </a:p>
                  </a:txBody>
                  <a:tcPr marL="90999" marR="90999" marT="45499" marB="45499" anchor="ctr"/>
                </a:tc>
                <a:tc>
                  <a:txBody>
                    <a:bodyPr/>
                    <a:lstStyle/>
                    <a:p>
                      <a:r>
                        <a:rPr lang="de-DE" sz="1800"/>
                        <a:t>Techn. Redakteur</a:t>
                      </a:r>
                    </a:p>
                  </a:txBody>
                  <a:tcPr marL="90999" marR="90999" marT="45499" marB="45499" anchor="ctr"/>
                </a:tc>
                <a:tc>
                  <a:txBody>
                    <a:bodyPr/>
                    <a:lstStyle/>
                    <a:p>
                      <a:r>
                        <a:rPr lang="de-DE" sz="1800"/>
                        <a:t>inf20147@lehre.dhbw-stuttgart.de</a:t>
                      </a:r>
                    </a:p>
                  </a:txBody>
                  <a:tcPr marL="90999" marR="90999" marT="45499" marB="45499" anchor="ctr"/>
                </a:tc>
                <a:extLst>
                  <a:ext uri="{0D108BD9-81ED-4DB2-BD59-A6C34878D82A}">
                    <a16:rowId xmlns:a16="http://schemas.microsoft.com/office/drawing/2014/main" val="181098251"/>
                  </a:ext>
                </a:extLst>
              </a:tr>
              <a:tr h="673392">
                <a:tc>
                  <a:txBody>
                    <a:bodyPr/>
                    <a:lstStyle/>
                    <a:p>
                      <a:r>
                        <a:rPr lang="de-DE" sz="1800"/>
                        <a:t>Benjamin Esenwein</a:t>
                      </a:r>
                    </a:p>
                  </a:txBody>
                  <a:tcPr marL="90999" marR="90999" marT="45499" marB="45499" anchor="ctr"/>
                </a:tc>
                <a:tc>
                  <a:txBody>
                    <a:bodyPr/>
                    <a:lstStyle/>
                    <a:p>
                      <a:r>
                        <a:rPr lang="de-DE" sz="1800"/>
                        <a:t>5655208</a:t>
                      </a:r>
                    </a:p>
                  </a:txBody>
                  <a:tcPr marL="90999" marR="90999" marT="45499" marB="45499" anchor="ctr"/>
                </a:tc>
                <a:tc>
                  <a:txBody>
                    <a:bodyPr/>
                    <a:lstStyle/>
                    <a:p>
                      <a:r>
                        <a:rPr lang="de-DE" sz="1800"/>
                        <a:t>Produktmanager</a:t>
                      </a:r>
                    </a:p>
                  </a:txBody>
                  <a:tcPr marL="90999" marR="90999" marT="45499" marB="45499" anchor="ctr"/>
                </a:tc>
                <a:tc>
                  <a:txBody>
                    <a:bodyPr/>
                    <a:lstStyle/>
                    <a:p>
                      <a:r>
                        <a:rPr lang="de-DE" sz="1800"/>
                        <a:t>inf20074@lehre.dhbw-stuttgart.de</a:t>
                      </a:r>
                    </a:p>
                  </a:txBody>
                  <a:tcPr marL="90999" marR="90999" marT="45499" marB="45499" anchor="ctr"/>
                </a:tc>
                <a:extLst>
                  <a:ext uri="{0D108BD9-81ED-4DB2-BD59-A6C34878D82A}">
                    <a16:rowId xmlns:a16="http://schemas.microsoft.com/office/drawing/2014/main" val="4232455793"/>
                  </a:ext>
                </a:extLst>
              </a:tr>
              <a:tr h="673392">
                <a:tc>
                  <a:txBody>
                    <a:bodyPr/>
                    <a:lstStyle/>
                    <a:p>
                      <a:r>
                        <a:rPr lang="de-DE" sz="1800"/>
                        <a:t>Maximilian Meier</a:t>
                      </a:r>
                    </a:p>
                  </a:txBody>
                  <a:tcPr marL="90999" marR="90999" marT="45499" marB="45499" anchor="ctr"/>
                </a:tc>
                <a:tc>
                  <a:txBody>
                    <a:bodyPr/>
                    <a:lstStyle/>
                    <a:p>
                      <a:r>
                        <a:rPr lang="de-DE" sz="1800"/>
                        <a:t>6020212</a:t>
                      </a:r>
                    </a:p>
                  </a:txBody>
                  <a:tcPr marL="90999" marR="90999" marT="45499" marB="45499" anchor="ctr"/>
                </a:tc>
                <a:tc>
                  <a:txBody>
                    <a:bodyPr/>
                    <a:lstStyle/>
                    <a:p>
                      <a:r>
                        <a:rPr lang="de-DE" sz="1800"/>
                        <a:t>Leitender Entwickler</a:t>
                      </a:r>
                    </a:p>
                  </a:txBody>
                  <a:tcPr marL="90999" marR="90999" marT="45499" marB="45499" anchor="ctr"/>
                </a:tc>
                <a:tc>
                  <a:txBody>
                    <a:bodyPr/>
                    <a:lstStyle/>
                    <a:p>
                      <a:r>
                        <a:rPr lang="de-DE" sz="1800"/>
                        <a:t>inf20084@lehre.dhbw-stuttgart.de</a:t>
                      </a:r>
                    </a:p>
                  </a:txBody>
                  <a:tcPr marL="90999" marR="90999" marT="45499" marB="45499" anchor="ctr"/>
                </a:tc>
                <a:extLst>
                  <a:ext uri="{0D108BD9-81ED-4DB2-BD59-A6C34878D82A}">
                    <a16:rowId xmlns:a16="http://schemas.microsoft.com/office/drawing/2014/main" val="1291710111"/>
                  </a:ext>
                </a:extLst>
              </a:tr>
              <a:tr h="673392">
                <a:tc>
                  <a:txBody>
                    <a:bodyPr/>
                    <a:lstStyle/>
                    <a:p>
                      <a:r>
                        <a:rPr lang="de-DE" sz="1800"/>
                        <a:t>Isabel Schwalm</a:t>
                      </a:r>
                    </a:p>
                  </a:txBody>
                  <a:tcPr marL="90999" marR="90999" marT="45499" marB="45499" anchor="ctr"/>
                </a:tc>
                <a:tc>
                  <a:txBody>
                    <a:bodyPr/>
                    <a:lstStyle/>
                    <a:p>
                      <a:r>
                        <a:rPr lang="de-DE" sz="1800"/>
                        <a:t>6038831</a:t>
                      </a:r>
                    </a:p>
                  </a:txBody>
                  <a:tcPr marL="90999" marR="90999" marT="45499" marB="45499" anchor="ctr"/>
                </a:tc>
                <a:tc>
                  <a:txBody>
                    <a:bodyPr/>
                    <a:lstStyle/>
                    <a:p>
                      <a:r>
                        <a:rPr lang="de-DE" sz="1800"/>
                        <a:t>Systemarchitektin</a:t>
                      </a:r>
                    </a:p>
                  </a:txBody>
                  <a:tcPr marL="90999" marR="90999" marT="45499" marB="45499" anchor="ctr"/>
                </a:tc>
                <a:tc>
                  <a:txBody>
                    <a:bodyPr/>
                    <a:lstStyle/>
                    <a:p>
                      <a:r>
                        <a:rPr lang="de-DE" sz="1800"/>
                        <a:t>inf20085@lehre.dhbw-stuttgart.de</a:t>
                      </a:r>
                    </a:p>
                  </a:txBody>
                  <a:tcPr marL="90999" marR="90999" marT="45499" marB="45499" anchor="ctr"/>
                </a:tc>
                <a:extLst>
                  <a:ext uri="{0D108BD9-81ED-4DB2-BD59-A6C34878D82A}">
                    <a16:rowId xmlns:a16="http://schemas.microsoft.com/office/drawing/2014/main" val="366398572"/>
                  </a:ext>
                </a:extLst>
              </a:tr>
              <a:tr h="673392">
                <a:tc>
                  <a:txBody>
                    <a:bodyPr/>
                    <a:lstStyle/>
                    <a:p>
                      <a:r>
                        <a:rPr lang="de-DE" sz="1800"/>
                        <a:t>Yannis Plaschko</a:t>
                      </a:r>
                    </a:p>
                  </a:txBody>
                  <a:tcPr marL="90999" marR="90999" marT="45499" marB="45499" anchor="ctr"/>
                </a:tc>
                <a:tc>
                  <a:txBody>
                    <a:bodyPr/>
                    <a:lstStyle/>
                    <a:p>
                      <a:r>
                        <a:rPr lang="de-DE" sz="1800"/>
                        <a:t>6645234</a:t>
                      </a:r>
                    </a:p>
                  </a:txBody>
                  <a:tcPr marL="90999" marR="90999" marT="45499" marB="45499" anchor="ctr"/>
                </a:tc>
                <a:tc>
                  <a:txBody>
                    <a:bodyPr/>
                    <a:lstStyle/>
                    <a:p>
                      <a:r>
                        <a:rPr lang="de-DE" sz="1800"/>
                        <a:t>Testmanager</a:t>
                      </a:r>
                    </a:p>
                  </a:txBody>
                  <a:tcPr marL="90999" marR="90999" marT="45499" marB="45499" anchor="ctr"/>
                </a:tc>
                <a:tc>
                  <a:txBody>
                    <a:bodyPr/>
                    <a:lstStyle/>
                    <a:p>
                      <a:r>
                        <a:rPr lang="de-DE" sz="1800"/>
                        <a:t>inf20093@lehre.dhbw-stuttgart.de</a:t>
                      </a:r>
                    </a:p>
                  </a:txBody>
                  <a:tcPr marL="90999" marR="90999" marT="45499" marB="45499" anchor="ctr"/>
                </a:tc>
                <a:extLst>
                  <a:ext uri="{0D108BD9-81ED-4DB2-BD59-A6C34878D82A}">
                    <a16:rowId xmlns:a16="http://schemas.microsoft.com/office/drawing/2014/main" val="1544551439"/>
                  </a:ext>
                </a:extLst>
              </a:tr>
            </a:tbl>
          </a:graphicData>
        </a:graphic>
      </p:graphicFrame>
      <p:sp>
        <p:nvSpPr>
          <p:cNvPr id="5" name="Textfeld 4">
            <a:extLst>
              <a:ext uri="{FF2B5EF4-FFF2-40B4-BE49-F238E27FC236}">
                <a16:creationId xmlns:a16="http://schemas.microsoft.com/office/drawing/2014/main" id="{7F5DEE1F-3EAB-4F4D-BD22-A55EC85D667F}"/>
              </a:ext>
            </a:extLst>
          </p:cNvPr>
          <p:cNvSpPr txBox="1"/>
          <p:nvPr/>
        </p:nvSpPr>
        <p:spPr>
          <a:xfrm>
            <a:off x="11335355" y="6488668"/>
            <a:ext cx="856645" cy="369332"/>
          </a:xfrm>
          <a:prstGeom prst="rect">
            <a:avLst/>
          </a:prstGeom>
          <a:noFill/>
        </p:spPr>
        <p:txBody>
          <a:bodyPr wrap="none" rtlCol="0">
            <a:spAutoFit/>
          </a:bodyPr>
          <a:lstStyle/>
          <a:p>
            <a:r>
              <a:rPr lang="de-DE">
                <a:solidFill>
                  <a:schemeClr val="bg1">
                    <a:lumMod val="50000"/>
                  </a:schemeClr>
                </a:solidFill>
              </a:rPr>
              <a:t>Team 4</a:t>
            </a:r>
          </a:p>
        </p:txBody>
      </p:sp>
      <p:cxnSp>
        <p:nvCxnSpPr>
          <p:cNvPr id="6" name="Gerader Verbinder 5">
            <a:extLst>
              <a:ext uri="{FF2B5EF4-FFF2-40B4-BE49-F238E27FC236}">
                <a16:creationId xmlns:a16="http://schemas.microsoft.com/office/drawing/2014/main" id="{47BA24B0-9E14-4EF2-A37A-C072B3BA8293}"/>
              </a:ext>
            </a:extLst>
          </p:cNvPr>
          <p:cNvCxnSpPr>
            <a:cxnSpLocks/>
          </p:cNvCxnSpPr>
          <p:nvPr/>
        </p:nvCxnSpPr>
        <p:spPr>
          <a:xfrm flipV="1">
            <a:off x="838199" y="545090"/>
            <a:ext cx="0" cy="900000"/>
          </a:xfrm>
          <a:prstGeom prst="line">
            <a:avLst/>
          </a:prstGeom>
          <a:ln w="38100" cap="rnd">
            <a:solidFill>
              <a:srgbClr val="ED7D31"/>
            </a:solidFill>
          </a:ln>
        </p:spPr>
        <p:style>
          <a:lnRef idx="1">
            <a:schemeClr val="accent1"/>
          </a:lnRef>
          <a:fillRef idx="0">
            <a:schemeClr val="accent1"/>
          </a:fillRef>
          <a:effectRef idx="0">
            <a:schemeClr val="accent1"/>
          </a:effectRef>
          <a:fontRef idx="minor">
            <a:schemeClr val="tx1"/>
          </a:fontRef>
        </p:style>
      </p:cxnSp>
      <p:sp>
        <p:nvSpPr>
          <p:cNvPr id="17" name="Ellipse 11">
            <a:extLst>
              <a:ext uri="{FF2B5EF4-FFF2-40B4-BE49-F238E27FC236}">
                <a16:creationId xmlns:a16="http://schemas.microsoft.com/office/drawing/2014/main" id="{101D8872-045F-4854-98A2-E0CA3B940FE3}"/>
              </a:ext>
            </a:extLst>
          </p:cNvPr>
          <p:cNvSpPr/>
          <p:nvPr/>
        </p:nvSpPr>
        <p:spPr>
          <a:xfrm>
            <a:off x="147455" y="4089600"/>
            <a:ext cx="468000" cy="46800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11">
            <a:extLst>
              <a:ext uri="{FF2B5EF4-FFF2-40B4-BE49-F238E27FC236}">
                <a16:creationId xmlns:a16="http://schemas.microsoft.com/office/drawing/2014/main" id="{BEC9ECC9-4211-476A-81B4-8185174D826A}"/>
              </a:ext>
            </a:extLst>
          </p:cNvPr>
          <p:cNvSpPr/>
          <p:nvPr/>
        </p:nvSpPr>
        <p:spPr>
          <a:xfrm>
            <a:off x="146350" y="372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11">
            <a:extLst>
              <a:ext uri="{FF2B5EF4-FFF2-40B4-BE49-F238E27FC236}">
                <a16:creationId xmlns:a16="http://schemas.microsoft.com/office/drawing/2014/main" id="{9BC203D4-27A5-498F-BD18-FA5D28D9870B}"/>
              </a:ext>
            </a:extLst>
          </p:cNvPr>
          <p:cNvSpPr/>
          <p:nvPr/>
        </p:nvSpPr>
        <p:spPr>
          <a:xfrm>
            <a:off x="146350" y="336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1">
            <a:extLst>
              <a:ext uri="{FF2B5EF4-FFF2-40B4-BE49-F238E27FC236}">
                <a16:creationId xmlns:a16="http://schemas.microsoft.com/office/drawing/2014/main" id="{C592ABF4-CEDC-4628-9F7B-83CCA72E3EEE}"/>
              </a:ext>
            </a:extLst>
          </p:cNvPr>
          <p:cNvSpPr/>
          <p:nvPr/>
        </p:nvSpPr>
        <p:spPr>
          <a:xfrm>
            <a:off x="146350" y="300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0939BD5A-5FE2-444A-ACF8-D050C8E064BC}"/>
              </a:ext>
            </a:extLst>
          </p:cNvPr>
          <p:cNvSpPr/>
          <p:nvPr/>
        </p:nvSpPr>
        <p:spPr>
          <a:xfrm>
            <a:off x="147600" y="264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1">
            <a:extLst>
              <a:ext uri="{FF2B5EF4-FFF2-40B4-BE49-F238E27FC236}">
                <a16:creationId xmlns:a16="http://schemas.microsoft.com/office/drawing/2014/main" id="{DD63B2AE-C1B5-4451-B3C5-8543168935BF}"/>
              </a:ext>
            </a:extLst>
          </p:cNvPr>
          <p:cNvSpPr/>
          <p:nvPr/>
        </p:nvSpPr>
        <p:spPr>
          <a:xfrm>
            <a:off x="147600" y="228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1">
            <a:extLst>
              <a:ext uri="{FF2B5EF4-FFF2-40B4-BE49-F238E27FC236}">
                <a16:creationId xmlns:a16="http://schemas.microsoft.com/office/drawing/2014/main" id="{578BD130-2B86-452B-A497-7F6322A84756}"/>
              </a:ext>
            </a:extLst>
          </p:cNvPr>
          <p:cNvSpPr/>
          <p:nvPr/>
        </p:nvSpPr>
        <p:spPr>
          <a:xfrm>
            <a:off x="147600" y="1927991"/>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1">
            <a:extLst>
              <a:ext uri="{FF2B5EF4-FFF2-40B4-BE49-F238E27FC236}">
                <a16:creationId xmlns:a16="http://schemas.microsoft.com/office/drawing/2014/main" id="{78F100DB-A976-49DE-A569-2E98ADDC27E3}"/>
              </a:ext>
            </a:extLst>
          </p:cNvPr>
          <p:cNvSpPr/>
          <p:nvPr/>
        </p:nvSpPr>
        <p:spPr>
          <a:xfrm>
            <a:off x="147600" y="1566382"/>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Ellipse 11">
            <a:extLst>
              <a:ext uri="{FF2B5EF4-FFF2-40B4-BE49-F238E27FC236}">
                <a16:creationId xmlns:a16="http://schemas.microsoft.com/office/drawing/2014/main" id="{90691A9C-183C-4D16-A251-02B94D6CCBD1}"/>
              </a:ext>
            </a:extLst>
          </p:cNvPr>
          <p:cNvSpPr/>
          <p:nvPr/>
        </p:nvSpPr>
        <p:spPr>
          <a:xfrm>
            <a:off x="146350" y="1204773"/>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1">
            <a:extLst>
              <a:ext uri="{FF2B5EF4-FFF2-40B4-BE49-F238E27FC236}">
                <a16:creationId xmlns:a16="http://schemas.microsoft.com/office/drawing/2014/main" id="{91D2FAC1-CE8B-4738-9296-4CB614522BC7}"/>
              </a:ext>
            </a:extLst>
          </p:cNvPr>
          <p:cNvSpPr/>
          <p:nvPr/>
        </p:nvSpPr>
        <p:spPr>
          <a:xfrm>
            <a:off x="147600" y="843164"/>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DD9A950-E8F2-4681-B140-33159C406AAB}"/>
              </a:ext>
            </a:extLst>
          </p:cNvPr>
          <p:cNvSpPr/>
          <p:nvPr/>
        </p:nvSpPr>
        <p:spPr>
          <a:xfrm>
            <a:off x="148560" y="499328"/>
            <a:ext cx="468000" cy="468000"/>
          </a:xfrm>
          <a:prstGeom prst="ellipse">
            <a:avLst/>
          </a:prstGeom>
          <a:solidFill>
            <a:srgbClr val="ED7D3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191395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6543D8-4C07-41C1-B32B-D0675555A49D}"/>
              </a:ext>
            </a:extLst>
          </p:cNvPr>
          <p:cNvSpPr>
            <a:spLocks noGrp="1"/>
          </p:cNvSpPr>
          <p:nvPr>
            <p:ph type="title"/>
          </p:nvPr>
        </p:nvSpPr>
        <p:spPr/>
        <p:txBody>
          <a:bodyPr>
            <a:normAutofit/>
          </a:bodyPr>
          <a:lstStyle/>
          <a:p>
            <a:r>
              <a:rPr lang="de-DE" sz="5400" b="1"/>
              <a:t>INHALT</a:t>
            </a:r>
          </a:p>
        </p:txBody>
      </p:sp>
      <p:sp>
        <p:nvSpPr>
          <p:cNvPr id="3" name="Inhaltsplatzhalter 2">
            <a:extLst>
              <a:ext uri="{FF2B5EF4-FFF2-40B4-BE49-F238E27FC236}">
                <a16:creationId xmlns:a16="http://schemas.microsoft.com/office/drawing/2014/main" id="{DF539375-44E3-4147-BAE7-6E5166F80167}"/>
              </a:ext>
            </a:extLst>
          </p:cNvPr>
          <p:cNvSpPr>
            <a:spLocks noGrp="1"/>
          </p:cNvSpPr>
          <p:nvPr>
            <p:ph idx="1"/>
          </p:nvPr>
        </p:nvSpPr>
        <p:spPr/>
        <p:txBody>
          <a:bodyPr>
            <a:normAutofit lnSpcReduction="10000"/>
          </a:bodyPr>
          <a:lstStyle/>
          <a:p>
            <a:r>
              <a:rPr lang="de-DE"/>
              <a:t>Master Use Case</a:t>
            </a:r>
          </a:p>
          <a:p>
            <a:r>
              <a:rPr lang="de-DE" err="1"/>
              <a:t>Websockets</a:t>
            </a:r>
            <a:r>
              <a:rPr lang="de-DE"/>
              <a:t> im </a:t>
            </a:r>
            <a:r>
              <a:rPr lang="de-DE" err="1"/>
              <a:t>lwIP</a:t>
            </a:r>
            <a:r>
              <a:rPr lang="de-DE"/>
              <a:t> HTTP Server</a:t>
            </a:r>
          </a:p>
          <a:p>
            <a:r>
              <a:rPr lang="de-DE"/>
              <a:t>Systemarchitektur</a:t>
            </a:r>
          </a:p>
          <a:p>
            <a:r>
              <a:rPr lang="de-DE"/>
              <a:t>Funktionale Anforderungen</a:t>
            </a:r>
          </a:p>
          <a:p>
            <a:r>
              <a:rPr lang="de-DE"/>
              <a:t>Nichtfunktionale Anforderungen</a:t>
            </a:r>
          </a:p>
          <a:p>
            <a:r>
              <a:rPr lang="de-DE"/>
              <a:t>Business Case</a:t>
            </a:r>
          </a:p>
          <a:p>
            <a:r>
              <a:rPr lang="de-DE"/>
              <a:t>Vorgehensweise &amp; Tools</a:t>
            </a:r>
          </a:p>
          <a:p>
            <a:r>
              <a:rPr lang="de-DE"/>
              <a:t>Modularisierung &amp; Projektplan</a:t>
            </a:r>
          </a:p>
          <a:p>
            <a:r>
              <a:rPr lang="de-DE"/>
              <a:t>Prototyp</a:t>
            </a:r>
          </a:p>
        </p:txBody>
      </p:sp>
      <p:sp>
        <p:nvSpPr>
          <p:cNvPr id="4" name="Textfeld 3">
            <a:extLst>
              <a:ext uri="{FF2B5EF4-FFF2-40B4-BE49-F238E27FC236}">
                <a16:creationId xmlns:a16="http://schemas.microsoft.com/office/drawing/2014/main" id="{13F6B2C5-4685-47AB-A9E6-6EB6FAA6953B}"/>
              </a:ext>
            </a:extLst>
          </p:cNvPr>
          <p:cNvSpPr txBox="1"/>
          <p:nvPr/>
        </p:nvSpPr>
        <p:spPr>
          <a:xfrm>
            <a:off x="11335355" y="6488668"/>
            <a:ext cx="856645" cy="369332"/>
          </a:xfrm>
          <a:prstGeom prst="rect">
            <a:avLst/>
          </a:prstGeom>
          <a:noFill/>
        </p:spPr>
        <p:txBody>
          <a:bodyPr wrap="none" rtlCol="0">
            <a:spAutoFit/>
          </a:bodyPr>
          <a:lstStyle/>
          <a:p>
            <a:r>
              <a:rPr lang="de-DE">
                <a:solidFill>
                  <a:schemeClr val="bg1">
                    <a:lumMod val="50000"/>
                  </a:schemeClr>
                </a:solidFill>
              </a:rPr>
              <a:t>Team 4</a:t>
            </a:r>
          </a:p>
        </p:txBody>
      </p:sp>
      <p:cxnSp>
        <p:nvCxnSpPr>
          <p:cNvPr id="6" name="Gerader Verbinder 5">
            <a:extLst>
              <a:ext uri="{FF2B5EF4-FFF2-40B4-BE49-F238E27FC236}">
                <a16:creationId xmlns:a16="http://schemas.microsoft.com/office/drawing/2014/main" id="{BF20E217-E64C-48E2-9384-24AF160BC5EF}"/>
              </a:ext>
            </a:extLst>
          </p:cNvPr>
          <p:cNvCxnSpPr>
            <a:cxnSpLocks/>
          </p:cNvCxnSpPr>
          <p:nvPr/>
        </p:nvCxnSpPr>
        <p:spPr>
          <a:xfrm flipV="1">
            <a:off x="838199" y="545090"/>
            <a:ext cx="0" cy="900000"/>
          </a:xfrm>
          <a:prstGeom prst="line">
            <a:avLst/>
          </a:prstGeom>
          <a:ln w="38100" cap="rnd">
            <a:solidFill>
              <a:srgbClr val="ED7D31"/>
            </a:solidFill>
          </a:ln>
        </p:spPr>
        <p:style>
          <a:lnRef idx="1">
            <a:schemeClr val="accent1"/>
          </a:lnRef>
          <a:fillRef idx="0">
            <a:schemeClr val="accent1"/>
          </a:fillRef>
          <a:effectRef idx="0">
            <a:schemeClr val="accent1"/>
          </a:effectRef>
          <a:fontRef idx="minor">
            <a:schemeClr val="tx1"/>
          </a:fontRef>
        </p:style>
      </p:cxnSp>
      <p:sp>
        <p:nvSpPr>
          <p:cNvPr id="10" name="Ellipse 11">
            <a:extLst>
              <a:ext uri="{FF2B5EF4-FFF2-40B4-BE49-F238E27FC236}">
                <a16:creationId xmlns:a16="http://schemas.microsoft.com/office/drawing/2014/main" id="{2659683F-E70E-4B0C-905D-50AB01167893}"/>
              </a:ext>
            </a:extLst>
          </p:cNvPr>
          <p:cNvSpPr/>
          <p:nvPr/>
        </p:nvSpPr>
        <p:spPr>
          <a:xfrm>
            <a:off x="147455" y="4089600"/>
            <a:ext cx="468000" cy="46800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1">
            <a:extLst>
              <a:ext uri="{FF2B5EF4-FFF2-40B4-BE49-F238E27FC236}">
                <a16:creationId xmlns:a16="http://schemas.microsoft.com/office/drawing/2014/main" id="{FE8486AE-0B22-4A2F-AAEB-A9E9777DF897}"/>
              </a:ext>
            </a:extLst>
          </p:cNvPr>
          <p:cNvSpPr/>
          <p:nvPr/>
        </p:nvSpPr>
        <p:spPr>
          <a:xfrm>
            <a:off x="146350" y="372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A3E9974F-677D-43C4-ABD5-206FDCE7833B}"/>
              </a:ext>
            </a:extLst>
          </p:cNvPr>
          <p:cNvSpPr/>
          <p:nvPr/>
        </p:nvSpPr>
        <p:spPr>
          <a:xfrm>
            <a:off x="146350" y="336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1">
            <a:extLst>
              <a:ext uri="{FF2B5EF4-FFF2-40B4-BE49-F238E27FC236}">
                <a16:creationId xmlns:a16="http://schemas.microsoft.com/office/drawing/2014/main" id="{2CE22E48-7F81-4358-BE5F-61F07F2111F8}"/>
              </a:ext>
            </a:extLst>
          </p:cNvPr>
          <p:cNvSpPr/>
          <p:nvPr/>
        </p:nvSpPr>
        <p:spPr>
          <a:xfrm>
            <a:off x="146350" y="300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1">
            <a:extLst>
              <a:ext uri="{FF2B5EF4-FFF2-40B4-BE49-F238E27FC236}">
                <a16:creationId xmlns:a16="http://schemas.microsoft.com/office/drawing/2014/main" id="{9235CBCA-E9D4-45C1-8DFE-2A5CD2761BA8}"/>
              </a:ext>
            </a:extLst>
          </p:cNvPr>
          <p:cNvSpPr/>
          <p:nvPr/>
        </p:nvSpPr>
        <p:spPr>
          <a:xfrm>
            <a:off x="147600" y="264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1">
            <a:extLst>
              <a:ext uri="{FF2B5EF4-FFF2-40B4-BE49-F238E27FC236}">
                <a16:creationId xmlns:a16="http://schemas.microsoft.com/office/drawing/2014/main" id="{07A668D7-1DA3-45CA-9217-9E0ADBF4AA4D}"/>
              </a:ext>
            </a:extLst>
          </p:cNvPr>
          <p:cNvSpPr/>
          <p:nvPr/>
        </p:nvSpPr>
        <p:spPr>
          <a:xfrm>
            <a:off x="147600" y="228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1">
            <a:extLst>
              <a:ext uri="{FF2B5EF4-FFF2-40B4-BE49-F238E27FC236}">
                <a16:creationId xmlns:a16="http://schemas.microsoft.com/office/drawing/2014/main" id="{D3F36C19-9615-4DEA-94E5-5C44F53D0942}"/>
              </a:ext>
            </a:extLst>
          </p:cNvPr>
          <p:cNvSpPr/>
          <p:nvPr/>
        </p:nvSpPr>
        <p:spPr>
          <a:xfrm>
            <a:off x="147600" y="1927991"/>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1">
            <a:extLst>
              <a:ext uri="{FF2B5EF4-FFF2-40B4-BE49-F238E27FC236}">
                <a16:creationId xmlns:a16="http://schemas.microsoft.com/office/drawing/2014/main" id="{B2D777E6-BD25-4B35-9FAA-989F9B8468DC}"/>
              </a:ext>
            </a:extLst>
          </p:cNvPr>
          <p:cNvSpPr/>
          <p:nvPr/>
        </p:nvSpPr>
        <p:spPr>
          <a:xfrm>
            <a:off x="147600" y="1566382"/>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1">
            <a:extLst>
              <a:ext uri="{FF2B5EF4-FFF2-40B4-BE49-F238E27FC236}">
                <a16:creationId xmlns:a16="http://schemas.microsoft.com/office/drawing/2014/main" id="{27FD9119-6CC2-49A2-8AA8-7817F2AC84BD}"/>
              </a:ext>
            </a:extLst>
          </p:cNvPr>
          <p:cNvSpPr/>
          <p:nvPr/>
        </p:nvSpPr>
        <p:spPr>
          <a:xfrm>
            <a:off x="146350" y="1214501"/>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49CE44EA-F4B1-4B54-B01D-7F853505004E}"/>
              </a:ext>
            </a:extLst>
          </p:cNvPr>
          <p:cNvSpPr/>
          <p:nvPr/>
        </p:nvSpPr>
        <p:spPr>
          <a:xfrm>
            <a:off x="148560" y="849600"/>
            <a:ext cx="468000" cy="468000"/>
          </a:xfrm>
          <a:prstGeom prst="ellipse">
            <a:avLst/>
          </a:prstGeom>
          <a:solidFill>
            <a:srgbClr val="ED7D3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5755682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A64D99-EE90-4A04-BD26-4BA773F38F9F}"/>
              </a:ext>
            </a:extLst>
          </p:cNvPr>
          <p:cNvSpPr>
            <a:spLocks noGrp="1"/>
          </p:cNvSpPr>
          <p:nvPr>
            <p:ph type="title"/>
          </p:nvPr>
        </p:nvSpPr>
        <p:spPr/>
        <p:txBody>
          <a:bodyPr>
            <a:noAutofit/>
          </a:bodyPr>
          <a:lstStyle/>
          <a:p>
            <a:r>
              <a:rPr lang="de-DE" sz="5400" b="1"/>
              <a:t>MASTER USE CASE</a:t>
            </a:r>
            <a:endParaRPr lang="en-US" sz="5400" b="1"/>
          </a:p>
        </p:txBody>
      </p:sp>
      <p:graphicFrame>
        <p:nvGraphicFramePr>
          <p:cNvPr id="7" name="Inhaltsplatzhalter 2">
            <a:extLst>
              <a:ext uri="{FF2B5EF4-FFF2-40B4-BE49-F238E27FC236}">
                <a16:creationId xmlns:a16="http://schemas.microsoft.com/office/drawing/2014/main" id="{8F3C9722-F46A-4C89-8618-92AE70556025}"/>
              </a:ext>
            </a:extLst>
          </p:cNvPr>
          <p:cNvGraphicFramePr>
            <a:graphicFrameLocks noGrp="1"/>
          </p:cNvGraphicFramePr>
          <p:nvPr>
            <p:ph idx="1"/>
            <p:extLst>
              <p:ext uri="{D42A27DB-BD31-4B8C-83A1-F6EECF244321}">
                <p14:modId xmlns:p14="http://schemas.microsoft.com/office/powerpoint/2010/main" val="13919397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feld 4">
            <a:extLst>
              <a:ext uri="{FF2B5EF4-FFF2-40B4-BE49-F238E27FC236}">
                <a16:creationId xmlns:a16="http://schemas.microsoft.com/office/drawing/2014/main" id="{5B86A746-630F-43F6-B566-F7554D1A46DB}"/>
              </a:ext>
            </a:extLst>
          </p:cNvPr>
          <p:cNvSpPr txBox="1"/>
          <p:nvPr/>
        </p:nvSpPr>
        <p:spPr>
          <a:xfrm>
            <a:off x="11335355" y="6488668"/>
            <a:ext cx="856645" cy="369332"/>
          </a:xfrm>
          <a:prstGeom prst="rect">
            <a:avLst/>
          </a:prstGeom>
          <a:noFill/>
        </p:spPr>
        <p:txBody>
          <a:bodyPr wrap="none" rtlCol="0">
            <a:spAutoFit/>
          </a:bodyPr>
          <a:lstStyle/>
          <a:p>
            <a:r>
              <a:rPr lang="de-DE">
                <a:solidFill>
                  <a:schemeClr val="bg1">
                    <a:lumMod val="50000"/>
                  </a:schemeClr>
                </a:solidFill>
              </a:rPr>
              <a:t>Team 4</a:t>
            </a:r>
          </a:p>
        </p:txBody>
      </p:sp>
      <p:sp>
        <p:nvSpPr>
          <p:cNvPr id="4" name="Textfeld 3">
            <a:extLst>
              <a:ext uri="{FF2B5EF4-FFF2-40B4-BE49-F238E27FC236}">
                <a16:creationId xmlns:a16="http://schemas.microsoft.com/office/drawing/2014/main" id="{715BBC7D-9FBF-4837-A895-6981C3B9692B}"/>
              </a:ext>
            </a:extLst>
          </p:cNvPr>
          <p:cNvSpPr txBox="1"/>
          <p:nvPr/>
        </p:nvSpPr>
        <p:spPr>
          <a:xfrm>
            <a:off x="4509806" y="4953774"/>
            <a:ext cx="6817507" cy="1200329"/>
          </a:xfrm>
          <a:prstGeom prst="rect">
            <a:avLst/>
          </a:prstGeom>
          <a:noFill/>
        </p:spPr>
        <p:txBody>
          <a:bodyPr wrap="none" rtlCol="0">
            <a:spAutoFit/>
          </a:bodyPr>
          <a:lstStyle/>
          <a:p>
            <a:r>
              <a:rPr lang="de-DE" sz="2400"/>
              <a:t>Beteiligte Nutzer: Entwickler von Embedded System</a:t>
            </a:r>
          </a:p>
          <a:p>
            <a:r>
              <a:rPr lang="de-DE" sz="2400"/>
              <a:t>Zielsetzung: 	</a:t>
            </a:r>
            <a:r>
              <a:rPr lang="de-DE" sz="2400">
                <a:latin typeface="Verdana" panose="020B0604030504040204" pitchFamily="34" charset="0"/>
                <a:ea typeface="Verdana" panose="020B0604030504040204" pitchFamily="34" charset="0"/>
              </a:rPr>
              <a:t>● </a:t>
            </a:r>
            <a:r>
              <a:rPr lang="de-DE" sz="2400"/>
              <a:t>Support für TCP/IP und </a:t>
            </a:r>
            <a:r>
              <a:rPr lang="de-DE" sz="2400" err="1"/>
              <a:t>Websockets</a:t>
            </a:r>
            <a:endParaRPr lang="de-DE" sz="2400"/>
          </a:p>
          <a:p>
            <a:pPr lvl="2"/>
            <a:r>
              <a:rPr lang="de-DE" sz="2400"/>
              <a:t>	</a:t>
            </a:r>
            <a:r>
              <a:rPr lang="de-DE" sz="2400">
                <a:latin typeface="Verdana" panose="020B0604030504040204" pitchFamily="34" charset="0"/>
                <a:ea typeface="Verdana" panose="020B0604030504040204" pitchFamily="34" charset="0"/>
              </a:rPr>
              <a:t>● </a:t>
            </a:r>
            <a:r>
              <a:rPr lang="de-DE" sz="2400" err="1"/>
              <a:t>lwIP</a:t>
            </a:r>
            <a:r>
              <a:rPr lang="de-DE" sz="2400"/>
              <a:t> ist auf CPU lauffähig</a:t>
            </a:r>
          </a:p>
        </p:txBody>
      </p:sp>
      <p:cxnSp>
        <p:nvCxnSpPr>
          <p:cNvPr id="8" name="Gerader Verbinder 7">
            <a:extLst>
              <a:ext uri="{FF2B5EF4-FFF2-40B4-BE49-F238E27FC236}">
                <a16:creationId xmlns:a16="http://schemas.microsoft.com/office/drawing/2014/main" id="{7102F055-FF8F-496E-BC9C-43153FE543F3}"/>
              </a:ext>
            </a:extLst>
          </p:cNvPr>
          <p:cNvCxnSpPr>
            <a:cxnSpLocks/>
          </p:cNvCxnSpPr>
          <p:nvPr/>
        </p:nvCxnSpPr>
        <p:spPr>
          <a:xfrm flipV="1">
            <a:off x="838199" y="545090"/>
            <a:ext cx="0" cy="900000"/>
          </a:xfrm>
          <a:prstGeom prst="line">
            <a:avLst/>
          </a:prstGeom>
          <a:ln w="38100" cap="rnd">
            <a:solidFill>
              <a:srgbClr val="ED7D31"/>
            </a:solidFill>
          </a:ln>
        </p:spPr>
        <p:style>
          <a:lnRef idx="1">
            <a:schemeClr val="accent1"/>
          </a:lnRef>
          <a:fillRef idx="0">
            <a:schemeClr val="accent1"/>
          </a:fillRef>
          <a:effectRef idx="0">
            <a:schemeClr val="accent1"/>
          </a:effectRef>
          <a:fontRef idx="minor">
            <a:schemeClr val="tx1"/>
          </a:fontRef>
        </p:style>
      </p:cxnSp>
      <p:sp>
        <p:nvSpPr>
          <p:cNvPr id="11" name="Ellipse 11">
            <a:extLst>
              <a:ext uri="{FF2B5EF4-FFF2-40B4-BE49-F238E27FC236}">
                <a16:creationId xmlns:a16="http://schemas.microsoft.com/office/drawing/2014/main" id="{F5164AF3-C6B2-4BEF-B378-BD3DA4E9ED17}"/>
              </a:ext>
            </a:extLst>
          </p:cNvPr>
          <p:cNvSpPr/>
          <p:nvPr/>
        </p:nvSpPr>
        <p:spPr>
          <a:xfrm>
            <a:off x="147455" y="4089600"/>
            <a:ext cx="468000" cy="46800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35436D9A-BF09-486E-ACF5-9949DDBF1CE8}"/>
              </a:ext>
            </a:extLst>
          </p:cNvPr>
          <p:cNvSpPr/>
          <p:nvPr/>
        </p:nvSpPr>
        <p:spPr>
          <a:xfrm>
            <a:off x="146350" y="372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1">
            <a:extLst>
              <a:ext uri="{FF2B5EF4-FFF2-40B4-BE49-F238E27FC236}">
                <a16:creationId xmlns:a16="http://schemas.microsoft.com/office/drawing/2014/main" id="{C5AFFF4A-B4E2-406A-85AC-113D32FC1F06}"/>
              </a:ext>
            </a:extLst>
          </p:cNvPr>
          <p:cNvSpPr/>
          <p:nvPr/>
        </p:nvSpPr>
        <p:spPr>
          <a:xfrm>
            <a:off x="146350" y="336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1">
            <a:extLst>
              <a:ext uri="{FF2B5EF4-FFF2-40B4-BE49-F238E27FC236}">
                <a16:creationId xmlns:a16="http://schemas.microsoft.com/office/drawing/2014/main" id="{649358AC-9FA9-4204-9584-3E3C202353FF}"/>
              </a:ext>
            </a:extLst>
          </p:cNvPr>
          <p:cNvSpPr/>
          <p:nvPr/>
        </p:nvSpPr>
        <p:spPr>
          <a:xfrm>
            <a:off x="146350" y="300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1">
            <a:extLst>
              <a:ext uri="{FF2B5EF4-FFF2-40B4-BE49-F238E27FC236}">
                <a16:creationId xmlns:a16="http://schemas.microsoft.com/office/drawing/2014/main" id="{6C5E2977-923D-465F-B12A-725EC970800C}"/>
              </a:ext>
            </a:extLst>
          </p:cNvPr>
          <p:cNvSpPr/>
          <p:nvPr/>
        </p:nvSpPr>
        <p:spPr>
          <a:xfrm>
            <a:off x="147600" y="264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1">
            <a:extLst>
              <a:ext uri="{FF2B5EF4-FFF2-40B4-BE49-F238E27FC236}">
                <a16:creationId xmlns:a16="http://schemas.microsoft.com/office/drawing/2014/main" id="{33FFEEB0-D889-4A73-B5AC-08DA523D1CC0}"/>
              </a:ext>
            </a:extLst>
          </p:cNvPr>
          <p:cNvSpPr/>
          <p:nvPr/>
        </p:nvSpPr>
        <p:spPr>
          <a:xfrm>
            <a:off x="147600" y="228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1">
            <a:extLst>
              <a:ext uri="{FF2B5EF4-FFF2-40B4-BE49-F238E27FC236}">
                <a16:creationId xmlns:a16="http://schemas.microsoft.com/office/drawing/2014/main" id="{C50C0AC1-851B-433F-B965-6C77E7F63904}"/>
              </a:ext>
            </a:extLst>
          </p:cNvPr>
          <p:cNvSpPr/>
          <p:nvPr/>
        </p:nvSpPr>
        <p:spPr>
          <a:xfrm>
            <a:off x="147600" y="1927991"/>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1">
            <a:extLst>
              <a:ext uri="{FF2B5EF4-FFF2-40B4-BE49-F238E27FC236}">
                <a16:creationId xmlns:a16="http://schemas.microsoft.com/office/drawing/2014/main" id="{EBC11378-34FA-4165-825A-AD6ADF1E4845}"/>
              </a:ext>
            </a:extLst>
          </p:cNvPr>
          <p:cNvSpPr/>
          <p:nvPr/>
        </p:nvSpPr>
        <p:spPr>
          <a:xfrm>
            <a:off x="147600" y="157611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id="{8D690BA4-A659-42B1-8FD6-E6020B72838E}"/>
              </a:ext>
            </a:extLst>
          </p:cNvPr>
          <p:cNvSpPr/>
          <p:nvPr/>
        </p:nvSpPr>
        <p:spPr>
          <a:xfrm>
            <a:off x="148560" y="1209600"/>
            <a:ext cx="468000" cy="468000"/>
          </a:xfrm>
          <a:prstGeom prst="ellipse">
            <a:avLst/>
          </a:prstGeom>
          <a:solidFill>
            <a:srgbClr val="ED7D3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398302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BEF49C-9A74-47E5-BEA8-0F56E53ACD27}"/>
              </a:ext>
            </a:extLst>
          </p:cNvPr>
          <p:cNvSpPr>
            <a:spLocks noGrp="1"/>
          </p:cNvSpPr>
          <p:nvPr>
            <p:ph type="title"/>
          </p:nvPr>
        </p:nvSpPr>
        <p:spPr>
          <a:xfrm>
            <a:off x="838200" y="365125"/>
            <a:ext cx="10515600" cy="1325563"/>
          </a:xfrm>
        </p:spPr>
        <p:txBody>
          <a:bodyPr/>
          <a:lstStyle/>
          <a:p>
            <a:r>
              <a:rPr lang="de-DE" sz="5400" b="1"/>
              <a:t>WEBSOCKETS IM LWIP HTTP SERVER </a:t>
            </a:r>
          </a:p>
        </p:txBody>
      </p:sp>
      <p:sp>
        <p:nvSpPr>
          <p:cNvPr id="4" name="Textfeld 3">
            <a:extLst>
              <a:ext uri="{FF2B5EF4-FFF2-40B4-BE49-F238E27FC236}">
                <a16:creationId xmlns:a16="http://schemas.microsoft.com/office/drawing/2014/main" id="{EFBBD174-C394-4AA1-9756-7422815033CF}"/>
              </a:ext>
            </a:extLst>
          </p:cNvPr>
          <p:cNvSpPr txBox="1"/>
          <p:nvPr/>
        </p:nvSpPr>
        <p:spPr>
          <a:xfrm>
            <a:off x="11335355" y="6488668"/>
            <a:ext cx="856645" cy="369332"/>
          </a:xfrm>
          <a:prstGeom prst="rect">
            <a:avLst/>
          </a:prstGeom>
          <a:noFill/>
        </p:spPr>
        <p:txBody>
          <a:bodyPr wrap="none" rtlCol="0">
            <a:spAutoFit/>
          </a:bodyPr>
          <a:lstStyle/>
          <a:p>
            <a:r>
              <a:rPr lang="de-DE">
                <a:solidFill>
                  <a:schemeClr val="bg1">
                    <a:lumMod val="50000"/>
                  </a:schemeClr>
                </a:solidFill>
              </a:rPr>
              <a:t>Team 4</a:t>
            </a:r>
          </a:p>
        </p:txBody>
      </p:sp>
      <p:pic>
        <p:nvPicPr>
          <p:cNvPr id="1026" name="Picture 2">
            <a:extLst>
              <a:ext uri="{FF2B5EF4-FFF2-40B4-BE49-F238E27FC236}">
                <a16:creationId xmlns:a16="http://schemas.microsoft.com/office/drawing/2014/main" id="{A6B07CCD-D2CC-42B8-93BA-AB79E27EC9E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4968655" cy="4351338"/>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9BA4BE39-D5CC-4407-B8B9-8C17DDB719B4}"/>
              </a:ext>
            </a:extLst>
          </p:cNvPr>
          <p:cNvSpPr txBox="1"/>
          <p:nvPr/>
        </p:nvSpPr>
        <p:spPr>
          <a:xfrm>
            <a:off x="838200" y="5964637"/>
            <a:ext cx="4968655" cy="230832"/>
          </a:xfrm>
          <a:prstGeom prst="rect">
            <a:avLst/>
          </a:prstGeom>
          <a:noFill/>
        </p:spPr>
        <p:txBody>
          <a:bodyPr wrap="square">
            <a:spAutoFit/>
          </a:bodyPr>
          <a:lstStyle/>
          <a:p>
            <a:r>
              <a:rPr lang="de-DE" altLang="zh-CN" sz="900" err="1">
                <a:hlinkClick r:id="rId4"/>
              </a:rPr>
              <a:t>LwIP</a:t>
            </a:r>
            <a:r>
              <a:rPr lang="zh-CN" altLang="de-DE" sz="900">
                <a:hlinkClick r:id="rId4"/>
              </a:rPr>
              <a:t>协议栈粗解 </a:t>
            </a:r>
            <a:r>
              <a:rPr lang="de-DE" altLang="zh-CN" sz="900">
                <a:hlinkClick r:id="rId4"/>
              </a:rPr>
              <a:t>- </a:t>
            </a:r>
            <a:r>
              <a:rPr lang="zh-CN" altLang="de-DE" sz="900">
                <a:hlinkClick r:id="rId4"/>
              </a:rPr>
              <a:t>知乎 </a:t>
            </a:r>
            <a:r>
              <a:rPr lang="de-DE" altLang="zh-CN" sz="900">
                <a:hlinkClick r:id="rId4"/>
              </a:rPr>
              <a:t>(zhihu.com)</a:t>
            </a:r>
            <a:endParaRPr lang="de-DE" sz="900"/>
          </a:p>
        </p:txBody>
      </p:sp>
      <p:sp>
        <p:nvSpPr>
          <p:cNvPr id="11" name="Textfeld 10">
            <a:extLst>
              <a:ext uri="{FF2B5EF4-FFF2-40B4-BE49-F238E27FC236}">
                <a16:creationId xmlns:a16="http://schemas.microsoft.com/office/drawing/2014/main" id="{8C0CABCE-9729-4340-BE4A-358949FD759E}"/>
              </a:ext>
            </a:extLst>
          </p:cNvPr>
          <p:cNvSpPr txBox="1"/>
          <p:nvPr/>
        </p:nvSpPr>
        <p:spPr>
          <a:xfrm>
            <a:off x="7040286" y="5964637"/>
            <a:ext cx="3162691" cy="230832"/>
          </a:xfrm>
          <a:prstGeom prst="rect">
            <a:avLst/>
          </a:prstGeom>
          <a:noFill/>
        </p:spPr>
        <p:txBody>
          <a:bodyPr wrap="square">
            <a:spAutoFit/>
          </a:bodyPr>
          <a:lstStyle/>
          <a:p>
            <a:r>
              <a:rPr lang="de-DE" sz="900">
                <a:hlinkClick r:id="rId5"/>
              </a:rPr>
              <a:t>Intel | Rechenzentrumslösungen, IoT und PC-Innovation</a:t>
            </a:r>
            <a:endParaRPr lang="de-DE" sz="900"/>
          </a:p>
        </p:txBody>
      </p:sp>
      <p:sp>
        <p:nvSpPr>
          <p:cNvPr id="19" name="Textfeld 18">
            <a:extLst>
              <a:ext uri="{FF2B5EF4-FFF2-40B4-BE49-F238E27FC236}">
                <a16:creationId xmlns:a16="http://schemas.microsoft.com/office/drawing/2014/main" id="{92F382EB-2698-4AE3-8689-76B65CE3AAFD}"/>
              </a:ext>
            </a:extLst>
          </p:cNvPr>
          <p:cNvSpPr txBox="1"/>
          <p:nvPr/>
        </p:nvSpPr>
        <p:spPr>
          <a:xfrm>
            <a:off x="7040285" y="6098776"/>
            <a:ext cx="3162691" cy="230832"/>
          </a:xfrm>
          <a:prstGeom prst="rect">
            <a:avLst/>
          </a:prstGeom>
          <a:noFill/>
        </p:spPr>
        <p:txBody>
          <a:bodyPr wrap="square">
            <a:spAutoFit/>
          </a:bodyPr>
          <a:lstStyle/>
          <a:p>
            <a:r>
              <a:rPr lang="de-DE" sz="900" err="1">
                <a:hlinkClick r:id="rId6"/>
              </a:rPr>
              <a:t>Xilinx</a:t>
            </a:r>
            <a:r>
              <a:rPr lang="de-DE" sz="900">
                <a:hlinkClick r:id="rId6"/>
              </a:rPr>
              <a:t> - </a:t>
            </a:r>
            <a:r>
              <a:rPr lang="de-DE" sz="900" err="1">
                <a:hlinkClick r:id="rId6"/>
              </a:rPr>
              <a:t>Adaptable</a:t>
            </a:r>
            <a:r>
              <a:rPr lang="de-DE" sz="900">
                <a:hlinkClick r:id="rId6"/>
              </a:rPr>
              <a:t>. Intelligent.</a:t>
            </a:r>
            <a:endParaRPr lang="de-DE" sz="900"/>
          </a:p>
        </p:txBody>
      </p:sp>
      <p:grpSp>
        <p:nvGrpSpPr>
          <p:cNvPr id="24" name="Gruppieren 23">
            <a:extLst>
              <a:ext uri="{FF2B5EF4-FFF2-40B4-BE49-F238E27FC236}">
                <a16:creationId xmlns:a16="http://schemas.microsoft.com/office/drawing/2014/main" id="{E43CD1C5-71EC-4B1C-BB00-55F5529E774E}"/>
              </a:ext>
            </a:extLst>
          </p:cNvPr>
          <p:cNvGrpSpPr>
            <a:grpSpLocks noChangeAspect="1"/>
          </p:cNvGrpSpPr>
          <p:nvPr/>
        </p:nvGrpSpPr>
        <p:grpSpPr>
          <a:xfrm>
            <a:off x="7536043" y="2408568"/>
            <a:ext cx="2222418" cy="2915578"/>
            <a:chOff x="6282280" y="3284612"/>
            <a:chExt cx="2324392" cy="3049357"/>
          </a:xfrm>
        </p:grpSpPr>
        <p:sp>
          <p:nvSpPr>
            <p:cNvPr id="22" name="Rechteck: abgerundete Ecken 21">
              <a:extLst>
                <a:ext uri="{FF2B5EF4-FFF2-40B4-BE49-F238E27FC236}">
                  <a16:creationId xmlns:a16="http://schemas.microsoft.com/office/drawing/2014/main" id="{99B19DE3-4C92-477E-9B0A-2347C02709CC}"/>
                </a:ext>
              </a:extLst>
            </p:cNvPr>
            <p:cNvSpPr/>
            <p:nvPr/>
          </p:nvSpPr>
          <p:spPr>
            <a:xfrm>
              <a:off x="6282280" y="3284612"/>
              <a:ext cx="2324392" cy="3049357"/>
            </a:xfrm>
            <a:prstGeom prst="roundRect">
              <a:avLst/>
            </a:prstGeom>
            <a:solidFill>
              <a:schemeClr val="bg1">
                <a:lumMod val="75000"/>
              </a:schemeClr>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Grafik 14">
              <a:extLst>
                <a:ext uri="{FF2B5EF4-FFF2-40B4-BE49-F238E27FC236}">
                  <a16:creationId xmlns:a16="http://schemas.microsoft.com/office/drawing/2014/main" id="{71614E73-266E-4E12-98E5-0C22AEC230D0}"/>
                </a:ext>
              </a:extLst>
            </p:cNvPr>
            <p:cNvPicPr>
              <a:picLocks noChangeAspect="1"/>
            </p:cNvPicPr>
            <p:nvPr/>
          </p:nvPicPr>
          <p:blipFill>
            <a:blip r:embed="rId7"/>
            <a:stretch>
              <a:fillRect/>
            </a:stretch>
          </p:blipFill>
          <p:spPr>
            <a:xfrm>
              <a:off x="6507639" y="5594620"/>
              <a:ext cx="1988957" cy="384531"/>
            </a:xfrm>
            <a:prstGeom prst="rect">
              <a:avLst/>
            </a:prstGeom>
          </p:spPr>
        </p:pic>
        <p:pic>
          <p:nvPicPr>
            <p:cNvPr id="18" name="Grafik 17">
              <a:extLst>
                <a:ext uri="{FF2B5EF4-FFF2-40B4-BE49-F238E27FC236}">
                  <a16:creationId xmlns:a16="http://schemas.microsoft.com/office/drawing/2014/main" id="{AB65A386-85B3-4A4C-B2F1-388A8E1512F6}"/>
                </a:ext>
              </a:extLst>
            </p:cNvPr>
            <p:cNvPicPr>
              <a:picLocks noChangeAspect="1"/>
            </p:cNvPicPr>
            <p:nvPr/>
          </p:nvPicPr>
          <p:blipFill>
            <a:blip r:embed="rId8"/>
            <a:stretch>
              <a:fillRect/>
            </a:stretch>
          </p:blipFill>
          <p:spPr>
            <a:xfrm>
              <a:off x="6541618" y="3594626"/>
              <a:ext cx="1787064" cy="702912"/>
            </a:xfrm>
            <a:prstGeom prst="rect">
              <a:avLst/>
            </a:prstGeom>
          </p:spPr>
        </p:pic>
        <p:pic>
          <p:nvPicPr>
            <p:cNvPr id="20" name="Grafik 19">
              <a:extLst>
                <a:ext uri="{FF2B5EF4-FFF2-40B4-BE49-F238E27FC236}">
                  <a16:creationId xmlns:a16="http://schemas.microsoft.com/office/drawing/2014/main" id="{7F320540-572A-43E9-979A-D0D7287D4DD1}"/>
                </a:ext>
              </a:extLst>
            </p:cNvPr>
            <p:cNvPicPr>
              <a:picLocks noChangeAspect="1"/>
            </p:cNvPicPr>
            <p:nvPr/>
          </p:nvPicPr>
          <p:blipFill>
            <a:blip r:embed="rId9"/>
            <a:stretch>
              <a:fillRect/>
            </a:stretch>
          </p:blipFill>
          <p:spPr>
            <a:xfrm>
              <a:off x="6491976" y="4569841"/>
              <a:ext cx="1905000" cy="752475"/>
            </a:xfrm>
            <a:prstGeom prst="rect">
              <a:avLst/>
            </a:prstGeom>
          </p:spPr>
        </p:pic>
      </p:grpSp>
      <p:sp>
        <p:nvSpPr>
          <p:cNvPr id="23" name="Textfeld 22">
            <a:extLst>
              <a:ext uri="{FF2B5EF4-FFF2-40B4-BE49-F238E27FC236}">
                <a16:creationId xmlns:a16="http://schemas.microsoft.com/office/drawing/2014/main" id="{17004FF8-7BBD-478D-A1EC-664852512FB2}"/>
              </a:ext>
            </a:extLst>
          </p:cNvPr>
          <p:cNvSpPr txBox="1"/>
          <p:nvPr/>
        </p:nvSpPr>
        <p:spPr>
          <a:xfrm>
            <a:off x="7040285" y="6248740"/>
            <a:ext cx="3162691" cy="230832"/>
          </a:xfrm>
          <a:prstGeom prst="rect">
            <a:avLst/>
          </a:prstGeom>
          <a:noFill/>
        </p:spPr>
        <p:txBody>
          <a:bodyPr wrap="square">
            <a:spAutoFit/>
          </a:bodyPr>
          <a:lstStyle/>
          <a:p>
            <a:r>
              <a:rPr lang="en-US" sz="900">
                <a:hlinkClick r:id="rId10"/>
              </a:rPr>
              <a:t>Mixed-signal and digital signal processing ICs | Analog Devices</a:t>
            </a:r>
            <a:endParaRPr lang="de-DE" sz="900"/>
          </a:p>
        </p:txBody>
      </p:sp>
      <p:cxnSp>
        <p:nvCxnSpPr>
          <p:cNvPr id="16" name="Gerader Verbinder 15">
            <a:extLst>
              <a:ext uri="{FF2B5EF4-FFF2-40B4-BE49-F238E27FC236}">
                <a16:creationId xmlns:a16="http://schemas.microsoft.com/office/drawing/2014/main" id="{07BD3071-2943-427C-A101-4CA434609CDA}"/>
              </a:ext>
            </a:extLst>
          </p:cNvPr>
          <p:cNvCxnSpPr>
            <a:cxnSpLocks/>
          </p:cNvCxnSpPr>
          <p:nvPr/>
        </p:nvCxnSpPr>
        <p:spPr>
          <a:xfrm flipV="1">
            <a:off x="838199" y="545090"/>
            <a:ext cx="0" cy="900000"/>
          </a:xfrm>
          <a:prstGeom prst="line">
            <a:avLst/>
          </a:prstGeom>
          <a:ln w="38100" cap="rnd">
            <a:solidFill>
              <a:srgbClr val="ED7D31"/>
            </a:solidFill>
          </a:ln>
        </p:spPr>
        <p:style>
          <a:lnRef idx="1">
            <a:schemeClr val="accent1"/>
          </a:lnRef>
          <a:fillRef idx="0">
            <a:schemeClr val="accent1"/>
          </a:fillRef>
          <a:effectRef idx="0">
            <a:schemeClr val="accent1"/>
          </a:effectRef>
          <a:fontRef idx="minor">
            <a:schemeClr val="tx1"/>
          </a:fontRef>
        </p:style>
      </p:cxnSp>
      <p:sp>
        <p:nvSpPr>
          <p:cNvPr id="25" name="Ellipse 11">
            <a:extLst>
              <a:ext uri="{FF2B5EF4-FFF2-40B4-BE49-F238E27FC236}">
                <a16:creationId xmlns:a16="http://schemas.microsoft.com/office/drawing/2014/main" id="{23F06576-B842-4374-AA79-71D1BE837003}"/>
              </a:ext>
            </a:extLst>
          </p:cNvPr>
          <p:cNvSpPr/>
          <p:nvPr/>
        </p:nvSpPr>
        <p:spPr>
          <a:xfrm>
            <a:off x="147455" y="4089600"/>
            <a:ext cx="468000" cy="46800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11">
            <a:extLst>
              <a:ext uri="{FF2B5EF4-FFF2-40B4-BE49-F238E27FC236}">
                <a16:creationId xmlns:a16="http://schemas.microsoft.com/office/drawing/2014/main" id="{F2B79D3E-7830-48CE-9FAA-564ED3B2E51D}"/>
              </a:ext>
            </a:extLst>
          </p:cNvPr>
          <p:cNvSpPr/>
          <p:nvPr/>
        </p:nvSpPr>
        <p:spPr>
          <a:xfrm>
            <a:off x="146350" y="372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11">
            <a:extLst>
              <a:ext uri="{FF2B5EF4-FFF2-40B4-BE49-F238E27FC236}">
                <a16:creationId xmlns:a16="http://schemas.microsoft.com/office/drawing/2014/main" id="{D6B9F240-DA94-4F81-86C5-79DB5752BFA7}"/>
              </a:ext>
            </a:extLst>
          </p:cNvPr>
          <p:cNvSpPr/>
          <p:nvPr/>
        </p:nvSpPr>
        <p:spPr>
          <a:xfrm>
            <a:off x="146350" y="336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11">
            <a:extLst>
              <a:ext uri="{FF2B5EF4-FFF2-40B4-BE49-F238E27FC236}">
                <a16:creationId xmlns:a16="http://schemas.microsoft.com/office/drawing/2014/main" id="{D3FA81CC-9F07-45C8-9344-9369B58B01CF}"/>
              </a:ext>
            </a:extLst>
          </p:cNvPr>
          <p:cNvSpPr/>
          <p:nvPr/>
        </p:nvSpPr>
        <p:spPr>
          <a:xfrm>
            <a:off x="146350" y="300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11">
            <a:extLst>
              <a:ext uri="{FF2B5EF4-FFF2-40B4-BE49-F238E27FC236}">
                <a16:creationId xmlns:a16="http://schemas.microsoft.com/office/drawing/2014/main" id="{E92F2DA4-5AEB-4D5B-9968-94A4CEFDB893}"/>
              </a:ext>
            </a:extLst>
          </p:cNvPr>
          <p:cNvSpPr/>
          <p:nvPr/>
        </p:nvSpPr>
        <p:spPr>
          <a:xfrm>
            <a:off x="147600" y="264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11">
            <a:extLst>
              <a:ext uri="{FF2B5EF4-FFF2-40B4-BE49-F238E27FC236}">
                <a16:creationId xmlns:a16="http://schemas.microsoft.com/office/drawing/2014/main" id="{4E218B74-5243-415B-9655-E58BE56AEFC7}"/>
              </a:ext>
            </a:extLst>
          </p:cNvPr>
          <p:cNvSpPr/>
          <p:nvPr/>
        </p:nvSpPr>
        <p:spPr>
          <a:xfrm>
            <a:off x="147600" y="228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11">
            <a:extLst>
              <a:ext uri="{FF2B5EF4-FFF2-40B4-BE49-F238E27FC236}">
                <a16:creationId xmlns:a16="http://schemas.microsoft.com/office/drawing/2014/main" id="{19D9E93B-98EB-420F-9357-38A238F52743}"/>
              </a:ext>
            </a:extLst>
          </p:cNvPr>
          <p:cNvSpPr/>
          <p:nvPr/>
        </p:nvSpPr>
        <p:spPr>
          <a:xfrm>
            <a:off x="147600" y="1927991"/>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E6E5A29A-75DA-40A7-9FF3-18AE87E100B5}"/>
              </a:ext>
            </a:extLst>
          </p:cNvPr>
          <p:cNvSpPr/>
          <p:nvPr/>
        </p:nvSpPr>
        <p:spPr>
          <a:xfrm>
            <a:off x="148560" y="1569600"/>
            <a:ext cx="468000" cy="468000"/>
          </a:xfrm>
          <a:prstGeom prst="ellipse">
            <a:avLst/>
          </a:prstGeom>
          <a:solidFill>
            <a:srgbClr val="ED7D3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528569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8D95F-1980-426E-9C4C-B2B524762F9F}"/>
              </a:ext>
            </a:extLst>
          </p:cNvPr>
          <p:cNvSpPr>
            <a:spLocks noGrp="1"/>
          </p:cNvSpPr>
          <p:nvPr>
            <p:ph type="title"/>
          </p:nvPr>
        </p:nvSpPr>
        <p:spPr/>
        <p:txBody>
          <a:bodyPr/>
          <a:lstStyle/>
          <a:p>
            <a:r>
              <a:rPr lang="de-DE" sz="5400" b="1"/>
              <a:t>SYSTEMARCHITEKTUR</a:t>
            </a:r>
          </a:p>
        </p:txBody>
      </p:sp>
      <p:sp>
        <p:nvSpPr>
          <p:cNvPr id="4" name="Textfeld 3">
            <a:extLst>
              <a:ext uri="{FF2B5EF4-FFF2-40B4-BE49-F238E27FC236}">
                <a16:creationId xmlns:a16="http://schemas.microsoft.com/office/drawing/2014/main" id="{7904228C-2749-49A4-BDAE-05A08DDAA8DA}"/>
              </a:ext>
            </a:extLst>
          </p:cNvPr>
          <p:cNvSpPr txBox="1"/>
          <p:nvPr/>
        </p:nvSpPr>
        <p:spPr>
          <a:xfrm>
            <a:off x="11335355" y="6488668"/>
            <a:ext cx="856645" cy="369332"/>
          </a:xfrm>
          <a:prstGeom prst="rect">
            <a:avLst/>
          </a:prstGeom>
          <a:noFill/>
        </p:spPr>
        <p:txBody>
          <a:bodyPr wrap="none" rtlCol="0">
            <a:spAutoFit/>
          </a:bodyPr>
          <a:lstStyle/>
          <a:p>
            <a:r>
              <a:rPr lang="de-DE">
                <a:solidFill>
                  <a:schemeClr val="bg1">
                    <a:lumMod val="50000"/>
                  </a:schemeClr>
                </a:solidFill>
              </a:rPr>
              <a:t>Team 4</a:t>
            </a:r>
          </a:p>
        </p:txBody>
      </p:sp>
      <p:pic>
        <p:nvPicPr>
          <p:cNvPr id="5" name="Grafik 4">
            <a:extLst>
              <a:ext uri="{FF2B5EF4-FFF2-40B4-BE49-F238E27FC236}">
                <a16:creationId xmlns:a16="http://schemas.microsoft.com/office/drawing/2014/main" id="{498ADD88-7C60-4287-8469-ED9DD450D54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41653" y="2935422"/>
            <a:ext cx="3108691" cy="3549431"/>
          </a:xfrm>
          <a:prstGeom prst="rect">
            <a:avLst/>
          </a:prstGeom>
        </p:spPr>
      </p:pic>
      <p:pic>
        <p:nvPicPr>
          <p:cNvPr id="12" name="Grafik 11">
            <a:extLst>
              <a:ext uri="{FF2B5EF4-FFF2-40B4-BE49-F238E27FC236}">
                <a16:creationId xmlns:a16="http://schemas.microsoft.com/office/drawing/2014/main" id="{B5EC90F6-2066-4874-9F3A-A56A104413C9}"/>
              </a:ext>
            </a:extLst>
          </p:cNvPr>
          <p:cNvPicPr>
            <a:picLocks noChangeAspect="1"/>
          </p:cNvPicPr>
          <p:nvPr/>
        </p:nvPicPr>
        <p:blipFill>
          <a:blip r:embed="rId4"/>
          <a:stretch>
            <a:fillRect/>
          </a:stretch>
        </p:blipFill>
        <p:spPr>
          <a:xfrm>
            <a:off x="1980843" y="1690688"/>
            <a:ext cx="8230313" cy="1054699"/>
          </a:xfrm>
          <a:prstGeom prst="rect">
            <a:avLst/>
          </a:prstGeom>
        </p:spPr>
      </p:pic>
      <p:cxnSp>
        <p:nvCxnSpPr>
          <p:cNvPr id="7" name="Gerader Verbinder 6">
            <a:extLst>
              <a:ext uri="{FF2B5EF4-FFF2-40B4-BE49-F238E27FC236}">
                <a16:creationId xmlns:a16="http://schemas.microsoft.com/office/drawing/2014/main" id="{25C163D5-9CF1-4716-BDCB-813690F7D2DA}"/>
              </a:ext>
            </a:extLst>
          </p:cNvPr>
          <p:cNvCxnSpPr>
            <a:cxnSpLocks/>
          </p:cNvCxnSpPr>
          <p:nvPr/>
        </p:nvCxnSpPr>
        <p:spPr>
          <a:xfrm flipV="1">
            <a:off x="838199" y="545090"/>
            <a:ext cx="0" cy="900000"/>
          </a:xfrm>
          <a:prstGeom prst="line">
            <a:avLst/>
          </a:prstGeom>
          <a:ln w="38100" cap="rnd">
            <a:solidFill>
              <a:srgbClr val="ED7D31"/>
            </a:solidFill>
          </a:ln>
        </p:spPr>
        <p:style>
          <a:lnRef idx="1">
            <a:schemeClr val="accent1"/>
          </a:lnRef>
          <a:fillRef idx="0">
            <a:schemeClr val="accent1"/>
          </a:fillRef>
          <a:effectRef idx="0">
            <a:schemeClr val="accent1"/>
          </a:effectRef>
          <a:fontRef idx="minor">
            <a:schemeClr val="tx1"/>
          </a:fontRef>
        </p:style>
      </p:cxnSp>
      <p:sp>
        <p:nvSpPr>
          <p:cNvPr id="10" name="Ellipse 11">
            <a:extLst>
              <a:ext uri="{FF2B5EF4-FFF2-40B4-BE49-F238E27FC236}">
                <a16:creationId xmlns:a16="http://schemas.microsoft.com/office/drawing/2014/main" id="{CD099C78-05A7-4EFB-82BF-A6FD90D072D6}"/>
              </a:ext>
            </a:extLst>
          </p:cNvPr>
          <p:cNvSpPr/>
          <p:nvPr/>
        </p:nvSpPr>
        <p:spPr>
          <a:xfrm>
            <a:off x="147455" y="4089600"/>
            <a:ext cx="468000" cy="46800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1">
            <a:extLst>
              <a:ext uri="{FF2B5EF4-FFF2-40B4-BE49-F238E27FC236}">
                <a16:creationId xmlns:a16="http://schemas.microsoft.com/office/drawing/2014/main" id="{7F7B855E-308E-4C8C-A8AE-AAE79BAAC72C}"/>
              </a:ext>
            </a:extLst>
          </p:cNvPr>
          <p:cNvSpPr/>
          <p:nvPr/>
        </p:nvSpPr>
        <p:spPr>
          <a:xfrm>
            <a:off x="146350" y="372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1">
            <a:extLst>
              <a:ext uri="{FF2B5EF4-FFF2-40B4-BE49-F238E27FC236}">
                <a16:creationId xmlns:a16="http://schemas.microsoft.com/office/drawing/2014/main" id="{1EB5949F-77BF-4A2C-8224-50FACB1A6AC6}"/>
              </a:ext>
            </a:extLst>
          </p:cNvPr>
          <p:cNvSpPr/>
          <p:nvPr/>
        </p:nvSpPr>
        <p:spPr>
          <a:xfrm>
            <a:off x="146350" y="336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1">
            <a:extLst>
              <a:ext uri="{FF2B5EF4-FFF2-40B4-BE49-F238E27FC236}">
                <a16:creationId xmlns:a16="http://schemas.microsoft.com/office/drawing/2014/main" id="{8C6FBB95-9612-4C9E-803E-D7C034AE8133}"/>
              </a:ext>
            </a:extLst>
          </p:cNvPr>
          <p:cNvSpPr/>
          <p:nvPr/>
        </p:nvSpPr>
        <p:spPr>
          <a:xfrm>
            <a:off x="146350" y="300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1">
            <a:extLst>
              <a:ext uri="{FF2B5EF4-FFF2-40B4-BE49-F238E27FC236}">
                <a16:creationId xmlns:a16="http://schemas.microsoft.com/office/drawing/2014/main" id="{B11C4652-3554-4227-A056-000CBC867DB1}"/>
              </a:ext>
            </a:extLst>
          </p:cNvPr>
          <p:cNvSpPr/>
          <p:nvPr/>
        </p:nvSpPr>
        <p:spPr>
          <a:xfrm>
            <a:off x="147600" y="264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1">
            <a:extLst>
              <a:ext uri="{FF2B5EF4-FFF2-40B4-BE49-F238E27FC236}">
                <a16:creationId xmlns:a16="http://schemas.microsoft.com/office/drawing/2014/main" id="{7376AA6A-6198-41B8-9A31-B74F35A58511}"/>
              </a:ext>
            </a:extLst>
          </p:cNvPr>
          <p:cNvSpPr/>
          <p:nvPr/>
        </p:nvSpPr>
        <p:spPr>
          <a:xfrm>
            <a:off x="147600" y="2289600"/>
            <a:ext cx="46675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5B764A9E-1860-4FBF-82A5-AEB3615DCD65}"/>
              </a:ext>
            </a:extLst>
          </p:cNvPr>
          <p:cNvSpPr/>
          <p:nvPr/>
        </p:nvSpPr>
        <p:spPr>
          <a:xfrm>
            <a:off x="148560" y="1929600"/>
            <a:ext cx="468000" cy="468000"/>
          </a:xfrm>
          <a:prstGeom prst="ellipse">
            <a:avLst/>
          </a:prstGeom>
          <a:solidFill>
            <a:srgbClr val="ED7D3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430011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6CFDC0-5DE2-410C-961A-B89176639397}"/>
              </a:ext>
            </a:extLst>
          </p:cNvPr>
          <p:cNvSpPr>
            <a:spLocks noGrp="1"/>
          </p:cNvSpPr>
          <p:nvPr>
            <p:ph type="title"/>
          </p:nvPr>
        </p:nvSpPr>
        <p:spPr/>
        <p:txBody>
          <a:bodyPr/>
          <a:lstStyle/>
          <a:p>
            <a:r>
              <a:rPr lang="de-DE" sz="5400" b="1"/>
              <a:t>FUNKTIONALE ANFORDERUNGEN</a:t>
            </a:r>
          </a:p>
        </p:txBody>
      </p:sp>
      <p:sp>
        <p:nvSpPr>
          <p:cNvPr id="4" name="Textfeld 3">
            <a:extLst>
              <a:ext uri="{FF2B5EF4-FFF2-40B4-BE49-F238E27FC236}">
                <a16:creationId xmlns:a16="http://schemas.microsoft.com/office/drawing/2014/main" id="{42EEF7A8-BD98-4490-8838-2CF3D5B4C738}"/>
              </a:ext>
            </a:extLst>
          </p:cNvPr>
          <p:cNvSpPr txBox="1"/>
          <p:nvPr/>
        </p:nvSpPr>
        <p:spPr>
          <a:xfrm>
            <a:off x="11335355" y="6488668"/>
            <a:ext cx="856645" cy="369332"/>
          </a:xfrm>
          <a:prstGeom prst="rect">
            <a:avLst/>
          </a:prstGeom>
          <a:noFill/>
        </p:spPr>
        <p:txBody>
          <a:bodyPr wrap="none" rtlCol="0">
            <a:spAutoFit/>
          </a:bodyPr>
          <a:lstStyle/>
          <a:p>
            <a:r>
              <a:rPr lang="de-DE">
                <a:solidFill>
                  <a:schemeClr val="bg1">
                    <a:lumMod val="50000"/>
                  </a:schemeClr>
                </a:solidFill>
              </a:rPr>
              <a:t>Team 4</a:t>
            </a:r>
          </a:p>
        </p:txBody>
      </p:sp>
      <p:cxnSp>
        <p:nvCxnSpPr>
          <p:cNvPr id="6" name="Gerader Verbinder 5">
            <a:extLst>
              <a:ext uri="{FF2B5EF4-FFF2-40B4-BE49-F238E27FC236}">
                <a16:creationId xmlns:a16="http://schemas.microsoft.com/office/drawing/2014/main" id="{5866BF4A-F283-4EF4-92EA-27F2B1E24C51}"/>
              </a:ext>
            </a:extLst>
          </p:cNvPr>
          <p:cNvCxnSpPr>
            <a:cxnSpLocks/>
          </p:cNvCxnSpPr>
          <p:nvPr/>
        </p:nvCxnSpPr>
        <p:spPr>
          <a:xfrm flipV="1">
            <a:off x="838199" y="545090"/>
            <a:ext cx="0" cy="90000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9" name="Diagramm 8">
            <a:extLst>
              <a:ext uri="{FF2B5EF4-FFF2-40B4-BE49-F238E27FC236}">
                <a16:creationId xmlns:a16="http://schemas.microsoft.com/office/drawing/2014/main" id="{60A33CBF-DE16-4C1D-BF35-F06D1970B5CF}"/>
              </a:ext>
            </a:extLst>
          </p:cNvPr>
          <p:cNvGraphicFramePr/>
          <p:nvPr>
            <p:extLst>
              <p:ext uri="{D42A27DB-BD31-4B8C-83A1-F6EECF244321}">
                <p14:modId xmlns:p14="http://schemas.microsoft.com/office/powerpoint/2010/main" val="3374868682"/>
              </p:ext>
            </p:extLst>
          </p:nvPr>
        </p:nvGraphicFramePr>
        <p:xfrm>
          <a:off x="838199" y="1095518"/>
          <a:ext cx="9270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Ellipse 11">
            <a:extLst>
              <a:ext uri="{FF2B5EF4-FFF2-40B4-BE49-F238E27FC236}">
                <a16:creationId xmlns:a16="http://schemas.microsoft.com/office/drawing/2014/main" id="{E69DD1C9-2B33-4DCC-B4D3-77F14063339E}"/>
              </a:ext>
            </a:extLst>
          </p:cNvPr>
          <p:cNvSpPr/>
          <p:nvPr/>
        </p:nvSpPr>
        <p:spPr>
          <a:xfrm>
            <a:off x="147600" y="4089600"/>
            <a:ext cx="468000" cy="46800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1">
            <a:extLst>
              <a:ext uri="{FF2B5EF4-FFF2-40B4-BE49-F238E27FC236}">
                <a16:creationId xmlns:a16="http://schemas.microsoft.com/office/drawing/2014/main" id="{786167EF-794B-41F1-B090-CCD6CD4EA0F0}"/>
              </a:ext>
            </a:extLst>
          </p:cNvPr>
          <p:cNvSpPr/>
          <p:nvPr/>
        </p:nvSpPr>
        <p:spPr>
          <a:xfrm>
            <a:off x="147600" y="372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4881C562-1A3C-44F7-A83C-4A8A676C8599}"/>
              </a:ext>
            </a:extLst>
          </p:cNvPr>
          <p:cNvSpPr/>
          <p:nvPr/>
        </p:nvSpPr>
        <p:spPr>
          <a:xfrm>
            <a:off x="147600" y="336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1">
            <a:extLst>
              <a:ext uri="{FF2B5EF4-FFF2-40B4-BE49-F238E27FC236}">
                <a16:creationId xmlns:a16="http://schemas.microsoft.com/office/drawing/2014/main" id="{5EB17F7C-757F-444B-A280-3E5862DE5F37}"/>
              </a:ext>
            </a:extLst>
          </p:cNvPr>
          <p:cNvSpPr/>
          <p:nvPr/>
        </p:nvSpPr>
        <p:spPr>
          <a:xfrm>
            <a:off x="147600" y="300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1">
            <a:extLst>
              <a:ext uri="{FF2B5EF4-FFF2-40B4-BE49-F238E27FC236}">
                <a16:creationId xmlns:a16="http://schemas.microsoft.com/office/drawing/2014/main" id="{2C2C7C17-2BB7-45AA-849B-7D2A3E4A0427}"/>
              </a:ext>
            </a:extLst>
          </p:cNvPr>
          <p:cNvSpPr/>
          <p:nvPr/>
        </p:nvSpPr>
        <p:spPr>
          <a:xfrm>
            <a:off x="147600" y="264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a:extLst>
              <a:ext uri="{FF2B5EF4-FFF2-40B4-BE49-F238E27FC236}">
                <a16:creationId xmlns:a16="http://schemas.microsoft.com/office/drawing/2014/main" id="{AA5EE8F0-FC60-4D7F-86F3-7A49C737DDED}"/>
              </a:ext>
            </a:extLst>
          </p:cNvPr>
          <p:cNvSpPr/>
          <p:nvPr/>
        </p:nvSpPr>
        <p:spPr>
          <a:xfrm>
            <a:off x="147600" y="2289600"/>
            <a:ext cx="468000" cy="468000"/>
          </a:xfrm>
          <a:prstGeom prst="ellipse">
            <a:avLst/>
          </a:prstGeom>
          <a:solidFill>
            <a:srgbClr val="ED7D3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560339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6CFDC0-5DE2-410C-961A-B89176639397}"/>
              </a:ext>
            </a:extLst>
          </p:cNvPr>
          <p:cNvSpPr>
            <a:spLocks noGrp="1"/>
          </p:cNvSpPr>
          <p:nvPr>
            <p:ph type="title"/>
          </p:nvPr>
        </p:nvSpPr>
        <p:spPr>
          <a:xfrm>
            <a:off x="838200" y="365125"/>
            <a:ext cx="10601960" cy="1325563"/>
          </a:xfrm>
        </p:spPr>
        <p:txBody>
          <a:bodyPr>
            <a:noAutofit/>
          </a:bodyPr>
          <a:lstStyle/>
          <a:p>
            <a:r>
              <a:rPr lang="de-DE" sz="5200" b="1"/>
              <a:t>NICHTFUNKTIONALE ANFORDERUNGEN</a:t>
            </a:r>
          </a:p>
        </p:txBody>
      </p:sp>
      <p:sp>
        <p:nvSpPr>
          <p:cNvPr id="4" name="Textfeld 3">
            <a:extLst>
              <a:ext uri="{FF2B5EF4-FFF2-40B4-BE49-F238E27FC236}">
                <a16:creationId xmlns:a16="http://schemas.microsoft.com/office/drawing/2014/main" id="{56001663-622C-4C67-88DB-B8EC87D385FB}"/>
              </a:ext>
            </a:extLst>
          </p:cNvPr>
          <p:cNvSpPr txBox="1"/>
          <p:nvPr/>
        </p:nvSpPr>
        <p:spPr>
          <a:xfrm>
            <a:off x="11335355" y="6488668"/>
            <a:ext cx="856645" cy="369332"/>
          </a:xfrm>
          <a:prstGeom prst="rect">
            <a:avLst/>
          </a:prstGeom>
          <a:noFill/>
        </p:spPr>
        <p:txBody>
          <a:bodyPr wrap="none" rtlCol="0">
            <a:spAutoFit/>
          </a:bodyPr>
          <a:lstStyle/>
          <a:p>
            <a:r>
              <a:rPr lang="de-DE">
                <a:solidFill>
                  <a:schemeClr val="bg1">
                    <a:lumMod val="50000"/>
                  </a:schemeClr>
                </a:solidFill>
              </a:rPr>
              <a:t>Team 4</a:t>
            </a:r>
          </a:p>
        </p:txBody>
      </p:sp>
      <p:cxnSp>
        <p:nvCxnSpPr>
          <p:cNvPr id="6" name="Gerader Verbinder 5">
            <a:extLst>
              <a:ext uri="{FF2B5EF4-FFF2-40B4-BE49-F238E27FC236}">
                <a16:creationId xmlns:a16="http://schemas.microsoft.com/office/drawing/2014/main" id="{6E25CDE1-697B-4F40-9BC5-079FB0A625C9}"/>
              </a:ext>
            </a:extLst>
          </p:cNvPr>
          <p:cNvCxnSpPr>
            <a:cxnSpLocks/>
          </p:cNvCxnSpPr>
          <p:nvPr/>
        </p:nvCxnSpPr>
        <p:spPr>
          <a:xfrm flipV="1">
            <a:off x="838199" y="545090"/>
            <a:ext cx="0" cy="900000"/>
          </a:xfrm>
          <a:prstGeom prst="line">
            <a:avLst/>
          </a:prstGeom>
          <a:ln w="38100" cap="rnd">
            <a:solidFill>
              <a:srgbClr val="ED7D3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80377B8-6937-4A10-B113-37BF87377B97}"/>
              </a:ext>
            </a:extLst>
          </p:cNvPr>
          <p:cNvSpPr/>
          <p:nvPr/>
        </p:nvSpPr>
        <p:spPr>
          <a:xfrm>
            <a:off x="838199" y="2163450"/>
            <a:ext cx="9270000" cy="450001"/>
          </a:xfrm>
          <a:prstGeom prst="rect">
            <a:avLst/>
          </a:prstGeom>
          <a:ln w="19050">
            <a:solidFill>
              <a:schemeClr val="accent2"/>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8" name="Group 7">
            <a:extLst>
              <a:ext uri="{FF2B5EF4-FFF2-40B4-BE49-F238E27FC236}">
                <a16:creationId xmlns:a16="http://schemas.microsoft.com/office/drawing/2014/main" id="{14C7D399-98CD-4188-92D8-D858A7DF117A}"/>
              </a:ext>
            </a:extLst>
          </p:cNvPr>
          <p:cNvGrpSpPr/>
          <p:nvPr/>
        </p:nvGrpSpPr>
        <p:grpSpPr>
          <a:xfrm>
            <a:off x="1301699" y="1840476"/>
            <a:ext cx="7005600" cy="529200"/>
            <a:chOff x="463500" y="960576"/>
            <a:chExt cx="6489000" cy="678960"/>
          </a:xfrm>
        </p:grpSpPr>
        <p:sp>
          <p:nvSpPr>
            <p:cNvPr id="22" name="Rectangle: Rounded Corners 21">
              <a:extLst>
                <a:ext uri="{FF2B5EF4-FFF2-40B4-BE49-F238E27FC236}">
                  <a16:creationId xmlns:a16="http://schemas.microsoft.com/office/drawing/2014/main" id="{CB05061E-4470-45FD-8DBA-B178A8E11FA5}"/>
                </a:ext>
              </a:extLst>
            </p:cNvPr>
            <p:cNvSpPr/>
            <p:nvPr/>
          </p:nvSpPr>
          <p:spPr>
            <a:xfrm>
              <a:off x="463500" y="960576"/>
              <a:ext cx="6489000" cy="678960"/>
            </a:xfrm>
            <a:prstGeom prst="roundRect">
              <a:avLst/>
            </a:prstGeom>
            <a:solidFill>
              <a:schemeClr val="bg1"/>
            </a:solidFill>
            <a:ln w="38100">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3" name="Rectangle: Rounded Corners 5">
              <a:extLst>
                <a:ext uri="{FF2B5EF4-FFF2-40B4-BE49-F238E27FC236}">
                  <a16:creationId xmlns:a16="http://schemas.microsoft.com/office/drawing/2014/main" id="{1BB51F13-25F7-4E04-AECF-AC39A158E874}"/>
                </a:ext>
              </a:extLst>
            </p:cNvPr>
            <p:cNvSpPr txBox="1"/>
            <p:nvPr/>
          </p:nvSpPr>
          <p:spPr>
            <a:xfrm>
              <a:off x="496644" y="993720"/>
              <a:ext cx="6422712" cy="6126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5269" tIns="0" rIns="245269" bIns="0" numCol="1" spcCol="1270" anchor="ctr" anchorCtr="0">
              <a:noAutofit/>
            </a:bodyPr>
            <a:lstStyle/>
            <a:p>
              <a:pPr lvl="0"/>
              <a:r>
                <a:rPr lang="de-DE" sz="1400">
                  <a:solidFill>
                    <a:schemeClr val="tx1"/>
                  </a:solidFill>
                </a:rPr>
                <a:t>/NF10/   Zusätzlich geschriebener Code sollte bei einem Minimum gehalten werden</a:t>
              </a:r>
            </a:p>
          </p:txBody>
        </p:sp>
      </p:grpSp>
      <p:sp>
        <p:nvSpPr>
          <p:cNvPr id="9" name="Rectangle 8">
            <a:extLst>
              <a:ext uri="{FF2B5EF4-FFF2-40B4-BE49-F238E27FC236}">
                <a16:creationId xmlns:a16="http://schemas.microsoft.com/office/drawing/2014/main" id="{BA806A11-12F3-448A-9F3D-64B2FAD844AA}"/>
              </a:ext>
            </a:extLst>
          </p:cNvPr>
          <p:cNvSpPr/>
          <p:nvPr/>
        </p:nvSpPr>
        <p:spPr>
          <a:xfrm>
            <a:off x="838199" y="3077132"/>
            <a:ext cx="9270000" cy="450001"/>
          </a:xfrm>
          <a:prstGeom prst="rect">
            <a:avLst/>
          </a:prstGeom>
          <a:ln w="19050">
            <a:solidFill>
              <a:schemeClr val="accent2"/>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1" name="Group 10">
            <a:extLst>
              <a:ext uri="{FF2B5EF4-FFF2-40B4-BE49-F238E27FC236}">
                <a16:creationId xmlns:a16="http://schemas.microsoft.com/office/drawing/2014/main" id="{418262F6-8B29-4DB7-A900-300D5A9F3662}"/>
              </a:ext>
            </a:extLst>
          </p:cNvPr>
          <p:cNvGrpSpPr/>
          <p:nvPr/>
        </p:nvGrpSpPr>
        <p:grpSpPr>
          <a:xfrm>
            <a:off x="1287010" y="2737652"/>
            <a:ext cx="7005600" cy="529200"/>
            <a:chOff x="448811" y="1857752"/>
            <a:chExt cx="6489000" cy="678960"/>
          </a:xfrm>
        </p:grpSpPr>
        <p:sp>
          <p:nvSpPr>
            <p:cNvPr id="20" name="Rectangle: Rounded Corners 19">
              <a:extLst>
                <a:ext uri="{FF2B5EF4-FFF2-40B4-BE49-F238E27FC236}">
                  <a16:creationId xmlns:a16="http://schemas.microsoft.com/office/drawing/2014/main" id="{9532341A-36E8-4B48-98CB-3AC1A7F805AD}"/>
                </a:ext>
              </a:extLst>
            </p:cNvPr>
            <p:cNvSpPr/>
            <p:nvPr/>
          </p:nvSpPr>
          <p:spPr>
            <a:xfrm>
              <a:off x="448811" y="1857752"/>
              <a:ext cx="6489000" cy="678960"/>
            </a:xfrm>
            <a:prstGeom prst="roundRect">
              <a:avLst/>
            </a:prstGeom>
            <a:solidFill>
              <a:schemeClr val="bg1"/>
            </a:solidFill>
            <a:ln w="38100">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1" name="Rectangle: Rounded Corners 8">
              <a:extLst>
                <a:ext uri="{FF2B5EF4-FFF2-40B4-BE49-F238E27FC236}">
                  <a16:creationId xmlns:a16="http://schemas.microsoft.com/office/drawing/2014/main" id="{00E9A149-4714-4353-BB5C-B910CBF08A43}"/>
                </a:ext>
              </a:extLst>
            </p:cNvPr>
            <p:cNvSpPr txBox="1"/>
            <p:nvPr/>
          </p:nvSpPr>
          <p:spPr>
            <a:xfrm>
              <a:off x="481955" y="1890896"/>
              <a:ext cx="6422712" cy="6126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5269" tIns="0" rIns="245269" bIns="0" numCol="1" spcCol="1270" anchor="ctr" anchorCtr="0">
              <a:noAutofit/>
            </a:bodyPr>
            <a:lstStyle/>
            <a:p>
              <a:pPr lvl="0"/>
              <a:r>
                <a:rPr lang="de-DE" sz="1400">
                  <a:solidFill>
                    <a:schemeClr val="tx1"/>
                  </a:solidFill>
                </a:rPr>
                <a:t>/NF20/   Effizienter Code</a:t>
              </a:r>
            </a:p>
          </p:txBody>
        </p:sp>
      </p:grpSp>
      <p:sp>
        <p:nvSpPr>
          <p:cNvPr id="12" name="Rectangle 11">
            <a:extLst>
              <a:ext uri="{FF2B5EF4-FFF2-40B4-BE49-F238E27FC236}">
                <a16:creationId xmlns:a16="http://schemas.microsoft.com/office/drawing/2014/main" id="{DB74E022-5806-4D04-8E85-16364B4EE69F}"/>
              </a:ext>
            </a:extLst>
          </p:cNvPr>
          <p:cNvSpPr/>
          <p:nvPr/>
        </p:nvSpPr>
        <p:spPr>
          <a:xfrm>
            <a:off x="838199" y="3990813"/>
            <a:ext cx="9270000" cy="450001"/>
          </a:xfrm>
          <a:prstGeom prst="rect">
            <a:avLst/>
          </a:prstGeom>
          <a:ln w="19050">
            <a:solidFill>
              <a:schemeClr val="accent2"/>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3" name="Group 12">
            <a:extLst>
              <a:ext uri="{FF2B5EF4-FFF2-40B4-BE49-F238E27FC236}">
                <a16:creationId xmlns:a16="http://schemas.microsoft.com/office/drawing/2014/main" id="{E74FBD9F-C169-4D83-BFCD-D9CFE733F23D}"/>
              </a:ext>
            </a:extLst>
          </p:cNvPr>
          <p:cNvGrpSpPr/>
          <p:nvPr/>
        </p:nvGrpSpPr>
        <p:grpSpPr>
          <a:xfrm>
            <a:off x="1287010" y="3666175"/>
            <a:ext cx="7005600" cy="529200"/>
            <a:chOff x="448811" y="2786275"/>
            <a:chExt cx="6489000" cy="678960"/>
          </a:xfrm>
        </p:grpSpPr>
        <p:sp>
          <p:nvSpPr>
            <p:cNvPr id="18" name="Rectangle: Rounded Corners 17">
              <a:extLst>
                <a:ext uri="{FF2B5EF4-FFF2-40B4-BE49-F238E27FC236}">
                  <a16:creationId xmlns:a16="http://schemas.microsoft.com/office/drawing/2014/main" id="{5D9E1BA4-2EDE-4AAB-9CF7-AD446675F8B2}"/>
                </a:ext>
              </a:extLst>
            </p:cNvPr>
            <p:cNvSpPr/>
            <p:nvPr/>
          </p:nvSpPr>
          <p:spPr>
            <a:xfrm>
              <a:off x="448811" y="2786275"/>
              <a:ext cx="6489000" cy="678960"/>
            </a:xfrm>
            <a:prstGeom prst="roundRect">
              <a:avLst/>
            </a:prstGeom>
            <a:solidFill>
              <a:schemeClr val="bg1"/>
            </a:solidFill>
            <a:ln w="38100">
              <a:solidFill>
                <a:srgbClr val="ED7D3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9" name="Rectangle: Rounded Corners 11">
              <a:extLst>
                <a:ext uri="{FF2B5EF4-FFF2-40B4-BE49-F238E27FC236}">
                  <a16:creationId xmlns:a16="http://schemas.microsoft.com/office/drawing/2014/main" id="{25D5378C-F897-4741-942B-6E04FA679BCD}"/>
                </a:ext>
              </a:extLst>
            </p:cNvPr>
            <p:cNvSpPr txBox="1"/>
            <p:nvPr/>
          </p:nvSpPr>
          <p:spPr>
            <a:xfrm>
              <a:off x="481955" y="2819419"/>
              <a:ext cx="6422712" cy="6126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5269" tIns="0" rIns="245269" bIns="0" numCol="1" spcCol="1270" anchor="ctr" anchorCtr="0">
              <a:noAutofit/>
            </a:bodyPr>
            <a:lstStyle/>
            <a:p>
              <a:pPr lvl="0"/>
              <a:r>
                <a:rPr lang="de-DE" sz="1400">
                  <a:solidFill>
                    <a:schemeClr val="tx1"/>
                  </a:solidFill>
                </a:rPr>
                <a:t>/NF30/   Intuitive GUI für Test-Client</a:t>
              </a:r>
            </a:p>
          </p:txBody>
        </p:sp>
      </p:grpSp>
      <p:sp>
        <p:nvSpPr>
          <p:cNvPr id="14" name="Rectangle 13">
            <a:extLst>
              <a:ext uri="{FF2B5EF4-FFF2-40B4-BE49-F238E27FC236}">
                <a16:creationId xmlns:a16="http://schemas.microsoft.com/office/drawing/2014/main" id="{953223C7-ED6C-4A32-BD42-B38D3E43D205}"/>
              </a:ext>
            </a:extLst>
          </p:cNvPr>
          <p:cNvSpPr/>
          <p:nvPr/>
        </p:nvSpPr>
        <p:spPr>
          <a:xfrm>
            <a:off x="838199" y="4904494"/>
            <a:ext cx="9270000" cy="450001"/>
          </a:xfrm>
          <a:prstGeom prst="rect">
            <a:avLst/>
          </a:prstGeom>
          <a:ln w="19050">
            <a:solidFill>
              <a:schemeClr val="accent2"/>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5" name="Group 14">
            <a:extLst>
              <a:ext uri="{FF2B5EF4-FFF2-40B4-BE49-F238E27FC236}">
                <a16:creationId xmlns:a16="http://schemas.microsoft.com/office/drawing/2014/main" id="{655402DF-B7E3-4030-AD0C-810234406D04}"/>
              </a:ext>
            </a:extLst>
          </p:cNvPr>
          <p:cNvGrpSpPr/>
          <p:nvPr/>
        </p:nvGrpSpPr>
        <p:grpSpPr>
          <a:xfrm>
            <a:off x="1301699" y="4565014"/>
            <a:ext cx="7005600" cy="529200"/>
            <a:chOff x="463500" y="3685114"/>
            <a:chExt cx="6489000" cy="678960"/>
          </a:xfrm>
        </p:grpSpPr>
        <p:sp>
          <p:nvSpPr>
            <p:cNvPr id="16" name="Rectangle: Rounded Corners 15">
              <a:extLst>
                <a:ext uri="{FF2B5EF4-FFF2-40B4-BE49-F238E27FC236}">
                  <a16:creationId xmlns:a16="http://schemas.microsoft.com/office/drawing/2014/main" id="{BCFC777F-4958-4B14-9822-F1258377C393}"/>
                </a:ext>
              </a:extLst>
            </p:cNvPr>
            <p:cNvSpPr/>
            <p:nvPr/>
          </p:nvSpPr>
          <p:spPr>
            <a:xfrm>
              <a:off x="463500" y="3685114"/>
              <a:ext cx="6489000" cy="678960"/>
            </a:xfrm>
            <a:prstGeom prst="roundRect">
              <a:avLst/>
            </a:prstGeom>
            <a:solidFill>
              <a:schemeClr val="bg1"/>
            </a:solidFill>
            <a:ln w="38100">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7" name="Rectangle: Rounded Corners 14">
              <a:extLst>
                <a:ext uri="{FF2B5EF4-FFF2-40B4-BE49-F238E27FC236}">
                  <a16:creationId xmlns:a16="http://schemas.microsoft.com/office/drawing/2014/main" id="{20D11541-F398-49FF-97C0-4CAAE3FBCFAD}"/>
                </a:ext>
              </a:extLst>
            </p:cNvPr>
            <p:cNvSpPr txBox="1"/>
            <p:nvPr/>
          </p:nvSpPr>
          <p:spPr>
            <a:xfrm>
              <a:off x="496644" y="3718258"/>
              <a:ext cx="6422712" cy="6126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5269" tIns="0" rIns="245269" bIns="0" numCol="1" spcCol="1270" anchor="ctr" anchorCtr="0">
              <a:noAutofit/>
            </a:bodyPr>
            <a:lstStyle/>
            <a:p>
              <a:pPr lvl="0"/>
              <a:r>
                <a:rPr lang="de-DE" sz="1400">
                  <a:solidFill>
                    <a:schemeClr val="tx1"/>
                  </a:solidFill>
                </a:rPr>
                <a:t>/NF40/   Bestehen des </a:t>
              </a:r>
              <a:r>
                <a:rPr lang="de-DE" sz="1400" err="1">
                  <a:solidFill>
                    <a:schemeClr val="tx1"/>
                  </a:solidFill>
                </a:rPr>
                <a:t>Approval</a:t>
              </a:r>
              <a:r>
                <a:rPr lang="de-DE" sz="1400">
                  <a:solidFill>
                    <a:schemeClr val="tx1"/>
                  </a:solidFill>
                </a:rPr>
                <a:t> </a:t>
              </a:r>
              <a:r>
                <a:rPr lang="de-DE" sz="1400" err="1">
                  <a:solidFill>
                    <a:schemeClr val="tx1"/>
                  </a:solidFill>
                </a:rPr>
                <a:t>Process</a:t>
              </a:r>
              <a:endParaRPr lang="de-DE" sz="1400">
                <a:solidFill>
                  <a:schemeClr val="tx1"/>
                </a:solidFill>
              </a:endParaRPr>
            </a:p>
          </p:txBody>
        </p:sp>
      </p:grpSp>
      <p:sp>
        <p:nvSpPr>
          <p:cNvPr id="24" name="Rectangle 23">
            <a:extLst>
              <a:ext uri="{FF2B5EF4-FFF2-40B4-BE49-F238E27FC236}">
                <a16:creationId xmlns:a16="http://schemas.microsoft.com/office/drawing/2014/main" id="{0F2FB9E3-12BE-4772-A03C-D38F3829E8D5}"/>
              </a:ext>
            </a:extLst>
          </p:cNvPr>
          <p:cNvSpPr/>
          <p:nvPr/>
        </p:nvSpPr>
        <p:spPr>
          <a:xfrm>
            <a:off x="838199" y="5818175"/>
            <a:ext cx="9270000" cy="450001"/>
          </a:xfrm>
          <a:prstGeom prst="rect">
            <a:avLst/>
          </a:prstGeom>
          <a:ln w="19050">
            <a:solidFill>
              <a:schemeClr val="accent2"/>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25" name="Group 24">
            <a:extLst>
              <a:ext uri="{FF2B5EF4-FFF2-40B4-BE49-F238E27FC236}">
                <a16:creationId xmlns:a16="http://schemas.microsoft.com/office/drawing/2014/main" id="{3F11B13D-445B-4BE0-BF9C-1C83EBA1D1F1}"/>
              </a:ext>
            </a:extLst>
          </p:cNvPr>
          <p:cNvGrpSpPr/>
          <p:nvPr/>
        </p:nvGrpSpPr>
        <p:grpSpPr>
          <a:xfrm>
            <a:off x="1301699" y="5478695"/>
            <a:ext cx="7005600" cy="529200"/>
            <a:chOff x="463500" y="3685114"/>
            <a:chExt cx="6489000" cy="678960"/>
          </a:xfrm>
        </p:grpSpPr>
        <p:sp>
          <p:nvSpPr>
            <p:cNvPr id="26" name="Rectangle: Rounded Corners 25">
              <a:extLst>
                <a:ext uri="{FF2B5EF4-FFF2-40B4-BE49-F238E27FC236}">
                  <a16:creationId xmlns:a16="http://schemas.microsoft.com/office/drawing/2014/main" id="{38D4877B-9ED9-42B4-81CE-56FBF44FB187}"/>
                </a:ext>
              </a:extLst>
            </p:cNvPr>
            <p:cNvSpPr/>
            <p:nvPr/>
          </p:nvSpPr>
          <p:spPr>
            <a:xfrm>
              <a:off x="463500" y="3685114"/>
              <a:ext cx="6489000" cy="678960"/>
            </a:xfrm>
            <a:prstGeom prst="roundRect">
              <a:avLst/>
            </a:prstGeom>
            <a:solidFill>
              <a:schemeClr val="bg1"/>
            </a:solidFill>
            <a:ln w="38100">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Rectangle: Rounded Corners 14">
              <a:extLst>
                <a:ext uri="{FF2B5EF4-FFF2-40B4-BE49-F238E27FC236}">
                  <a16:creationId xmlns:a16="http://schemas.microsoft.com/office/drawing/2014/main" id="{DC222731-7028-4167-B872-8A6E127EF1D7}"/>
                </a:ext>
              </a:extLst>
            </p:cNvPr>
            <p:cNvSpPr txBox="1"/>
            <p:nvPr/>
          </p:nvSpPr>
          <p:spPr>
            <a:xfrm>
              <a:off x="496644" y="3718258"/>
              <a:ext cx="6422712" cy="6126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5269" tIns="0" rIns="245269" bIns="0" numCol="1" spcCol="1270" anchor="ctr" anchorCtr="0">
              <a:noAutofit/>
            </a:bodyPr>
            <a:lstStyle/>
            <a:p>
              <a:pPr lvl="0"/>
              <a:r>
                <a:rPr lang="de-DE" sz="1400">
                  <a:solidFill>
                    <a:schemeClr val="tx1"/>
                  </a:solidFill>
                </a:rPr>
                <a:t>/NF50/   </a:t>
              </a:r>
              <a:r>
                <a:rPr lang="de-DE" sz="1400" err="1">
                  <a:solidFill>
                    <a:schemeClr val="tx1"/>
                  </a:solidFill>
                </a:rPr>
                <a:t>Executable</a:t>
              </a:r>
              <a:r>
                <a:rPr lang="de-DE" sz="1400">
                  <a:solidFill>
                    <a:schemeClr val="tx1"/>
                  </a:solidFill>
                </a:rPr>
                <a:t> </a:t>
              </a:r>
              <a:r>
                <a:rPr lang="de-DE" sz="1400" err="1">
                  <a:solidFill>
                    <a:schemeClr val="tx1"/>
                  </a:solidFill>
                </a:rPr>
                <a:t>Program</a:t>
              </a:r>
              <a:endParaRPr lang="de-DE" sz="1400">
                <a:solidFill>
                  <a:schemeClr val="tx1"/>
                </a:solidFill>
              </a:endParaRPr>
            </a:p>
          </p:txBody>
        </p:sp>
      </p:grpSp>
      <p:sp>
        <p:nvSpPr>
          <p:cNvPr id="30" name="Ellipse 11">
            <a:extLst>
              <a:ext uri="{FF2B5EF4-FFF2-40B4-BE49-F238E27FC236}">
                <a16:creationId xmlns:a16="http://schemas.microsoft.com/office/drawing/2014/main" id="{DBE68B4A-A9D1-4E0A-A22A-AE958825147D}"/>
              </a:ext>
            </a:extLst>
          </p:cNvPr>
          <p:cNvSpPr/>
          <p:nvPr/>
        </p:nvSpPr>
        <p:spPr>
          <a:xfrm>
            <a:off x="147600" y="4089600"/>
            <a:ext cx="468000" cy="46800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11">
            <a:extLst>
              <a:ext uri="{FF2B5EF4-FFF2-40B4-BE49-F238E27FC236}">
                <a16:creationId xmlns:a16="http://schemas.microsoft.com/office/drawing/2014/main" id="{3F4A46D4-675F-4FA3-A15E-340C6B6519AB}"/>
              </a:ext>
            </a:extLst>
          </p:cNvPr>
          <p:cNvSpPr/>
          <p:nvPr/>
        </p:nvSpPr>
        <p:spPr>
          <a:xfrm>
            <a:off x="147600" y="372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11">
            <a:extLst>
              <a:ext uri="{FF2B5EF4-FFF2-40B4-BE49-F238E27FC236}">
                <a16:creationId xmlns:a16="http://schemas.microsoft.com/office/drawing/2014/main" id="{7737097B-5D95-4F57-B602-C1B2B0EF19C8}"/>
              </a:ext>
            </a:extLst>
          </p:cNvPr>
          <p:cNvSpPr/>
          <p:nvPr/>
        </p:nvSpPr>
        <p:spPr>
          <a:xfrm>
            <a:off x="147600" y="336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11">
            <a:extLst>
              <a:ext uri="{FF2B5EF4-FFF2-40B4-BE49-F238E27FC236}">
                <a16:creationId xmlns:a16="http://schemas.microsoft.com/office/drawing/2014/main" id="{12954FAD-D7FA-41A7-BF61-2E34BCA604C8}"/>
              </a:ext>
            </a:extLst>
          </p:cNvPr>
          <p:cNvSpPr/>
          <p:nvPr/>
        </p:nvSpPr>
        <p:spPr>
          <a:xfrm>
            <a:off x="147600" y="300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8F02DE3A-7630-45A1-AA53-B3F96052A8C4}"/>
              </a:ext>
            </a:extLst>
          </p:cNvPr>
          <p:cNvSpPr/>
          <p:nvPr/>
        </p:nvSpPr>
        <p:spPr>
          <a:xfrm>
            <a:off x="147600" y="2649600"/>
            <a:ext cx="468000" cy="468000"/>
          </a:xfrm>
          <a:prstGeom prst="ellipse">
            <a:avLst/>
          </a:prstGeom>
          <a:solidFill>
            <a:srgbClr val="ED7D3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211715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llipse 11">
            <a:extLst>
              <a:ext uri="{FF2B5EF4-FFF2-40B4-BE49-F238E27FC236}">
                <a16:creationId xmlns:a16="http://schemas.microsoft.com/office/drawing/2014/main" id="{4CFD39F8-4CBB-4EE4-8478-BADE98CF2E40}"/>
              </a:ext>
            </a:extLst>
          </p:cNvPr>
          <p:cNvSpPr/>
          <p:nvPr/>
        </p:nvSpPr>
        <p:spPr>
          <a:xfrm>
            <a:off x="147600" y="4089600"/>
            <a:ext cx="468000" cy="46800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1">
            <a:extLst>
              <a:ext uri="{FF2B5EF4-FFF2-40B4-BE49-F238E27FC236}">
                <a16:creationId xmlns:a16="http://schemas.microsoft.com/office/drawing/2014/main" id="{65F52A42-A9AF-4503-8AF2-4EC1BBF45A1B}"/>
              </a:ext>
            </a:extLst>
          </p:cNvPr>
          <p:cNvSpPr/>
          <p:nvPr/>
        </p:nvSpPr>
        <p:spPr>
          <a:xfrm>
            <a:off x="147600" y="372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1">
            <a:extLst>
              <a:ext uri="{FF2B5EF4-FFF2-40B4-BE49-F238E27FC236}">
                <a16:creationId xmlns:a16="http://schemas.microsoft.com/office/drawing/2014/main" id="{CDFA100E-A128-4646-A86D-500F8424EF60}"/>
              </a:ext>
            </a:extLst>
          </p:cNvPr>
          <p:cNvSpPr/>
          <p:nvPr/>
        </p:nvSpPr>
        <p:spPr>
          <a:xfrm>
            <a:off x="147600" y="336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1747C8D8-D661-4E78-B917-32AB748623DB}"/>
              </a:ext>
            </a:extLst>
          </p:cNvPr>
          <p:cNvSpPr>
            <a:spLocks noGrp="1"/>
          </p:cNvSpPr>
          <p:nvPr>
            <p:ph type="title"/>
          </p:nvPr>
        </p:nvSpPr>
        <p:spPr/>
        <p:txBody>
          <a:bodyPr/>
          <a:lstStyle/>
          <a:p>
            <a:r>
              <a:rPr lang="de-DE" sz="5400" b="1"/>
              <a:t>BUSINESS CASE</a:t>
            </a:r>
          </a:p>
        </p:txBody>
      </p:sp>
      <p:sp>
        <p:nvSpPr>
          <p:cNvPr id="4" name="Textfeld 3">
            <a:extLst>
              <a:ext uri="{FF2B5EF4-FFF2-40B4-BE49-F238E27FC236}">
                <a16:creationId xmlns:a16="http://schemas.microsoft.com/office/drawing/2014/main" id="{9F3249F3-F807-49E4-B25C-F8E254374BE1}"/>
              </a:ext>
            </a:extLst>
          </p:cNvPr>
          <p:cNvSpPr txBox="1"/>
          <p:nvPr/>
        </p:nvSpPr>
        <p:spPr>
          <a:xfrm>
            <a:off x="11335355" y="6488668"/>
            <a:ext cx="856645" cy="369332"/>
          </a:xfrm>
          <a:prstGeom prst="rect">
            <a:avLst/>
          </a:prstGeom>
          <a:noFill/>
        </p:spPr>
        <p:txBody>
          <a:bodyPr wrap="none" rtlCol="0">
            <a:spAutoFit/>
          </a:bodyPr>
          <a:lstStyle/>
          <a:p>
            <a:r>
              <a:rPr lang="de-DE">
                <a:solidFill>
                  <a:schemeClr val="bg1">
                    <a:lumMod val="50000"/>
                  </a:schemeClr>
                </a:solidFill>
              </a:rPr>
              <a:t>Team 4</a:t>
            </a:r>
          </a:p>
        </p:txBody>
      </p:sp>
      <p:pic>
        <p:nvPicPr>
          <p:cNvPr id="9" name="Inhaltsplatzhalter 8">
            <a:extLst>
              <a:ext uri="{FF2B5EF4-FFF2-40B4-BE49-F238E27FC236}">
                <a16:creationId xmlns:a16="http://schemas.microsoft.com/office/drawing/2014/main" id="{C75CF267-E927-4BB0-BA73-A7F230D085F1}"/>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808815" y="1782745"/>
            <a:ext cx="8574370" cy="2456293"/>
          </a:xfrm>
          <a:prstGeom prst="rect">
            <a:avLst/>
          </a:prstGeom>
        </p:spPr>
      </p:pic>
      <p:pic>
        <p:nvPicPr>
          <p:cNvPr id="11" name="Grafik 10">
            <a:extLst>
              <a:ext uri="{FF2B5EF4-FFF2-40B4-BE49-F238E27FC236}">
                <a16:creationId xmlns:a16="http://schemas.microsoft.com/office/drawing/2014/main" id="{A9ED0D2B-E1E9-433D-A571-67069977AB7B}"/>
              </a:ext>
            </a:extLst>
          </p:cNvPr>
          <p:cNvPicPr>
            <a:picLocks noChangeAspect="1"/>
          </p:cNvPicPr>
          <p:nvPr/>
        </p:nvPicPr>
        <p:blipFill rotWithShape="1">
          <a:blip r:embed="rId4">
            <a:extLst>
              <a:ext uri="{28A0092B-C50C-407E-A947-70E740481C1C}">
                <a14:useLocalDpi xmlns:a14="http://schemas.microsoft.com/office/drawing/2010/main" val="0"/>
              </a:ext>
            </a:extLst>
          </a:blip>
          <a:srcRect l="1607" r="1607"/>
          <a:stretch/>
        </p:blipFill>
        <p:spPr>
          <a:xfrm>
            <a:off x="1808815" y="4239038"/>
            <a:ext cx="3058662" cy="1217601"/>
          </a:xfrm>
          <a:prstGeom prst="rect">
            <a:avLst/>
          </a:prstGeom>
        </p:spPr>
      </p:pic>
      <p:sp>
        <p:nvSpPr>
          <p:cNvPr id="12" name="Textfeld 11">
            <a:extLst>
              <a:ext uri="{FF2B5EF4-FFF2-40B4-BE49-F238E27FC236}">
                <a16:creationId xmlns:a16="http://schemas.microsoft.com/office/drawing/2014/main" id="{87AD0200-DD05-49D8-A458-EA41761A8DE1}"/>
              </a:ext>
            </a:extLst>
          </p:cNvPr>
          <p:cNvSpPr txBox="1"/>
          <p:nvPr/>
        </p:nvSpPr>
        <p:spPr>
          <a:xfrm>
            <a:off x="1808815" y="5414089"/>
            <a:ext cx="3620678" cy="830997"/>
          </a:xfrm>
          <a:prstGeom prst="rect">
            <a:avLst/>
          </a:prstGeom>
          <a:noFill/>
        </p:spPr>
        <p:txBody>
          <a:bodyPr wrap="square" rtlCol="0">
            <a:spAutoFit/>
          </a:bodyPr>
          <a:lstStyle/>
          <a:p>
            <a:r>
              <a:rPr lang="de-DE" sz="2400" b="1">
                <a:solidFill>
                  <a:srgbClr val="ED7D31"/>
                </a:solidFill>
              </a:rPr>
              <a:t>Keine Gewinnorientierung</a:t>
            </a:r>
          </a:p>
          <a:p>
            <a:r>
              <a:rPr lang="de-DE" sz="2400" b="1">
                <a:solidFill>
                  <a:srgbClr val="ED7D31"/>
                </a:solidFill>
                <a:sym typeface="Wingdings" panose="05000000000000000000" pitchFamily="2" charset="2"/>
              </a:rPr>
              <a:t> open-source Projekt</a:t>
            </a:r>
            <a:endParaRPr lang="de-DE" sz="2400" b="1">
              <a:solidFill>
                <a:srgbClr val="ED7D31"/>
              </a:solidFill>
            </a:endParaRPr>
          </a:p>
        </p:txBody>
      </p:sp>
      <p:graphicFrame>
        <p:nvGraphicFramePr>
          <p:cNvPr id="13" name="Tabelle 13">
            <a:extLst>
              <a:ext uri="{FF2B5EF4-FFF2-40B4-BE49-F238E27FC236}">
                <a16:creationId xmlns:a16="http://schemas.microsoft.com/office/drawing/2014/main" id="{86E52FFC-05E8-46A6-B4A1-33E2B7A7C8B4}"/>
              </a:ext>
            </a:extLst>
          </p:cNvPr>
          <p:cNvGraphicFramePr>
            <a:graphicFrameLocks noGrp="1"/>
          </p:cNvGraphicFramePr>
          <p:nvPr>
            <p:extLst>
              <p:ext uri="{D42A27DB-BD31-4B8C-83A1-F6EECF244321}">
                <p14:modId xmlns:p14="http://schemas.microsoft.com/office/powerpoint/2010/main" val="350715651"/>
              </p:ext>
            </p:extLst>
          </p:nvPr>
        </p:nvGraphicFramePr>
        <p:xfrm>
          <a:off x="5544165" y="4241304"/>
          <a:ext cx="4839020" cy="1483360"/>
        </p:xfrm>
        <a:graphic>
          <a:graphicData uri="http://schemas.openxmlformats.org/drawingml/2006/table">
            <a:tbl>
              <a:tblPr firstRow="1" bandRow="1">
                <a:tableStyleId>{72833802-FEF1-4C79-8D5D-14CF1EAF98D9}</a:tableStyleId>
              </a:tblPr>
              <a:tblGrid>
                <a:gridCol w="2322063">
                  <a:extLst>
                    <a:ext uri="{9D8B030D-6E8A-4147-A177-3AD203B41FA5}">
                      <a16:colId xmlns:a16="http://schemas.microsoft.com/office/drawing/2014/main" val="2405544397"/>
                    </a:ext>
                  </a:extLst>
                </a:gridCol>
                <a:gridCol w="2516957">
                  <a:extLst>
                    <a:ext uri="{9D8B030D-6E8A-4147-A177-3AD203B41FA5}">
                      <a16:colId xmlns:a16="http://schemas.microsoft.com/office/drawing/2014/main" val="1411178337"/>
                    </a:ext>
                  </a:extLst>
                </a:gridCol>
              </a:tblGrid>
              <a:tr h="370840">
                <a:tc>
                  <a:txBody>
                    <a:bodyPr/>
                    <a:lstStyle/>
                    <a:p>
                      <a:r>
                        <a:rPr lang="de-DE"/>
                        <a:t>Interne Risiken</a:t>
                      </a:r>
                    </a:p>
                  </a:txBody>
                  <a:tcPr/>
                </a:tc>
                <a:tc>
                  <a:txBody>
                    <a:bodyPr/>
                    <a:lstStyle/>
                    <a:p>
                      <a:r>
                        <a:rPr lang="de-DE"/>
                        <a:t>Externe Risiken</a:t>
                      </a:r>
                    </a:p>
                  </a:txBody>
                  <a:tcPr/>
                </a:tc>
                <a:extLst>
                  <a:ext uri="{0D108BD9-81ED-4DB2-BD59-A6C34878D82A}">
                    <a16:rowId xmlns:a16="http://schemas.microsoft.com/office/drawing/2014/main" val="1632649631"/>
                  </a:ext>
                </a:extLst>
              </a:tr>
              <a:tr h="370840">
                <a:tc>
                  <a:txBody>
                    <a:bodyPr/>
                    <a:lstStyle/>
                    <a:p>
                      <a:r>
                        <a:rPr lang="de-DE"/>
                        <a:t>Menschliche Faktoren</a:t>
                      </a:r>
                    </a:p>
                  </a:txBody>
                  <a:tcPr/>
                </a:tc>
                <a:tc>
                  <a:txBody>
                    <a:bodyPr/>
                    <a:lstStyle/>
                    <a:p>
                      <a:r>
                        <a:rPr lang="de-DE"/>
                        <a:t>Wirtschaftliche Faktoren</a:t>
                      </a:r>
                    </a:p>
                  </a:txBody>
                  <a:tcPr/>
                </a:tc>
                <a:extLst>
                  <a:ext uri="{0D108BD9-81ED-4DB2-BD59-A6C34878D82A}">
                    <a16:rowId xmlns:a16="http://schemas.microsoft.com/office/drawing/2014/main" val="2383881184"/>
                  </a:ext>
                </a:extLst>
              </a:tr>
              <a:tr h="370840">
                <a:tc>
                  <a:txBody>
                    <a:bodyPr/>
                    <a:lstStyle/>
                    <a:p>
                      <a:r>
                        <a:rPr lang="de-DE"/>
                        <a:t>Technische Faktoren</a:t>
                      </a:r>
                    </a:p>
                  </a:txBody>
                  <a:tcPr/>
                </a:tc>
                <a:tc>
                  <a:txBody>
                    <a:bodyPr/>
                    <a:lstStyle/>
                    <a:p>
                      <a:r>
                        <a:rPr lang="de-DE"/>
                        <a:t>Rechtliche Faktoren</a:t>
                      </a:r>
                    </a:p>
                  </a:txBody>
                  <a:tcPr/>
                </a:tc>
                <a:extLst>
                  <a:ext uri="{0D108BD9-81ED-4DB2-BD59-A6C34878D82A}">
                    <a16:rowId xmlns:a16="http://schemas.microsoft.com/office/drawing/2014/main" val="2120944446"/>
                  </a:ext>
                </a:extLst>
              </a:tr>
              <a:tr h="370840">
                <a:tc>
                  <a:txBody>
                    <a:bodyPr/>
                    <a:lstStyle/>
                    <a:p>
                      <a:r>
                        <a:rPr lang="de-DE"/>
                        <a:t>Physische Faktoren</a:t>
                      </a:r>
                    </a:p>
                  </a:txBody>
                  <a:tcPr/>
                </a:tc>
                <a:tc>
                  <a:txBody>
                    <a:bodyPr/>
                    <a:lstStyle/>
                    <a:p>
                      <a:endParaRPr lang="de-DE"/>
                    </a:p>
                  </a:txBody>
                  <a:tcPr/>
                </a:tc>
                <a:extLst>
                  <a:ext uri="{0D108BD9-81ED-4DB2-BD59-A6C34878D82A}">
                    <a16:rowId xmlns:a16="http://schemas.microsoft.com/office/drawing/2014/main" val="2652517435"/>
                  </a:ext>
                </a:extLst>
              </a:tr>
            </a:tbl>
          </a:graphicData>
        </a:graphic>
      </p:graphicFrame>
      <p:cxnSp>
        <p:nvCxnSpPr>
          <p:cNvPr id="14" name="Gerader Verbinder 13">
            <a:extLst>
              <a:ext uri="{FF2B5EF4-FFF2-40B4-BE49-F238E27FC236}">
                <a16:creationId xmlns:a16="http://schemas.microsoft.com/office/drawing/2014/main" id="{41B0F850-8A23-4255-9729-22A00430A6F6}"/>
              </a:ext>
            </a:extLst>
          </p:cNvPr>
          <p:cNvCxnSpPr>
            <a:cxnSpLocks/>
          </p:cNvCxnSpPr>
          <p:nvPr/>
        </p:nvCxnSpPr>
        <p:spPr>
          <a:xfrm flipV="1">
            <a:off x="838199" y="545090"/>
            <a:ext cx="0" cy="900000"/>
          </a:xfrm>
          <a:prstGeom prst="line">
            <a:avLst/>
          </a:prstGeom>
          <a:ln w="38100" cap="rnd">
            <a:solidFill>
              <a:srgbClr val="ED7D31"/>
            </a:solidFill>
          </a:ln>
        </p:spPr>
        <p:style>
          <a:lnRef idx="1">
            <a:schemeClr val="accent1"/>
          </a:lnRef>
          <a:fillRef idx="0">
            <a:schemeClr val="accent1"/>
          </a:fillRef>
          <a:effectRef idx="0">
            <a:schemeClr val="accent1"/>
          </a:effectRef>
          <a:fontRef idx="minor">
            <a:schemeClr val="tx1"/>
          </a:fontRef>
        </p:style>
      </p:cxnSp>
      <p:sp>
        <p:nvSpPr>
          <p:cNvPr id="15" name="Ellipse 14">
            <a:extLst>
              <a:ext uri="{FF2B5EF4-FFF2-40B4-BE49-F238E27FC236}">
                <a16:creationId xmlns:a16="http://schemas.microsoft.com/office/drawing/2014/main" id="{209566E8-9D98-465B-BE0F-01BCCF75D1EA}"/>
              </a:ext>
            </a:extLst>
          </p:cNvPr>
          <p:cNvSpPr/>
          <p:nvPr/>
        </p:nvSpPr>
        <p:spPr>
          <a:xfrm>
            <a:off x="147600" y="3009600"/>
            <a:ext cx="468000" cy="468000"/>
          </a:xfrm>
          <a:prstGeom prst="ellipse">
            <a:avLst/>
          </a:prstGeom>
          <a:solidFill>
            <a:srgbClr val="ED7D3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472360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vt:lpstr>
      <vt:lpstr>Websockets im LwIP HTTP Server</vt:lpstr>
      <vt:lpstr>TEAMVORSTELLUNG</vt:lpstr>
      <vt:lpstr>INHALT</vt:lpstr>
      <vt:lpstr>MASTER USE CASE</vt:lpstr>
      <vt:lpstr>WEBSOCKETS IM LWIP HTTP SERVER </vt:lpstr>
      <vt:lpstr>SYSTEMARCHITEKTUR</vt:lpstr>
      <vt:lpstr>FUNKTIONALE ANFORDERUNGEN</vt:lpstr>
      <vt:lpstr>NICHTFUNKTIONALE ANFORDERUNGEN</vt:lpstr>
      <vt:lpstr>BUSINESS CASE</vt:lpstr>
      <vt:lpstr>VORGEHENSWEISE &amp; TOOLS</vt:lpstr>
      <vt:lpstr>MODULARISIERUNG &amp; PROJEKTPLAN</vt:lpstr>
      <vt:lpstr>PROTOTYP</vt:lpstr>
      <vt:lpstr>Websockets im LwIP HTTP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Benjamin .</dc:creator>
  <cp:revision>1</cp:revision>
  <dcterms:created xsi:type="dcterms:W3CDTF">2021-11-08T15:18:34Z</dcterms:created>
  <dcterms:modified xsi:type="dcterms:W3CDTF">2021-11-11T16:57:42Z</dcterms:modified>
</cp:coreProperties>
</file>