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79" r:id="rId5"/>
    <p:sldId id="275" r:id="rId6"/>
    <p:sldId id="280" r:id="rId7"/>
    <p:sldId id="278" r:id="rId8"/>
    <p:sldId id="281" r:id="rId9"/>
    <p:sldId id="272" r:id="rId10"/>
    <p:sldId id="276" r:id="rId11"/>
    <p:sldId id="273" r:id="rId12"/>
    <p:sldId id="277" r:id="rId13"/>
    <p:sldId id="263" r:id="rId14"/>
    <p:sldId id="262" r:id="rId15"/>
    <p:sldId id="283" r:id="rId16"/>
    <p:sldId id="264" r:id="rId17"/>
    <p:sldId id="267" r:id="rId18"/>
    <p:sldId id="284" r:id="rId19"/>
    <p:sldId id="282" r:id="rId20"/>
    <p:sldId id="268" r:id="rId21"/>
    <p:sldId id="25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er Maximilian (inf20084)" initials="MM(" lastIdx="17" clrIdx="0">
    <p:extLst>
      <p:ext uri="{19B8F6BF-5375-455C-9EA6-DF929625EA0E}">
        <p15:presenceInfo xmlns:p15="http://schemas.microsoft.com/office/powerpoint/2012/main" userId="S::inf20084@lehre.dhbw-stuttgart.de::18929341-7633-4fcc-b461-3886afb7e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740" autoAdjust="0"/>
  </p:normalViewPr>
  <p:slideViewPr>
    <p:cSldViewPr snapToGrid="0">
      <p:cViewPr varScale="1">
        <p:scale>
          <a:sx n="58" d="100"/>
          <a:sy n="58" d="100"/>
        </p:scale>
        <p:origin x="2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enwein Benjamin (inf20074)" userId="7720cf97-c6ae-4bac-a435-f995da81a4ba" providerId="ADAL" clId="{45329EE9-6700-46EC-9065-79240C04B1DC}"/>
    <pc:docChg chg="modSld">
      <pc:chgData name="Esenwein Benjamin (inf20074)" userId="7720cf97-c6ae-4bac-a435-f995da81a4ba" providerId="ADAL" clId="{45329EE9-6700-46EC-9065-79240C04B1DC}" dt="2022-05-12T18:13:50.757" v="20" actId="20577"/>
      <pc:docMkLst>
        <pc:docMk/>
      </pc:docMkLst>
      <pc:sldChg chg="modNotesTx">
        <pc:chgData name="Esenwein Benjamin (inf20074)" userId="7720cf97-c6ae-4bac-a435-f995da81a4ba" providerId="ADAL" clId="{45329EE9-6700-46EC-9065-79240C04B1DC}" dt="2022-05-12T18:13:50.757" v="20" actId="20577"/>
        <pc:sldMkLst>
          <pc:docMk/>
          <pc:sldMk cId="2505959144" sldId="256"/>
        </pc:sldMkLst>
      </pc:sldChg>
      <pc:sldChg chg="modNotesTx">
        <pc:chgData name="Esenwein Benjamin (inf20074)" userId="7720cf97-c6ae-4bac-a435-f995da81a4ba" providerId="ADAL" clId="{45329EE9-6700-46EC-9065-79240C04B1DC}" dt="2022-05-12T18:13:46.348" v="18" actId="20577"/>
        <pc:sldMkLst>
          <pc:docMk/>
          <pc:sldMk cId="1575568240" sldId="257"/>
        </pc:sldMkLst>
      </pc:sldChg>
      <pc:sldChg chg="modNotesTx">
        <pc:chgData name="Esenwein Benjamin (inf20074)" userId="7720cf97-c6ae-4bac-a435-f995da81a4ba" providerId="ADAL" clId="{45329EE9-6700-46EC-9065-79240C04B1DC}" dt="2022-05-12T18:13:48.681" v="19" actId="20577"/>
        <pc:sldMkLst>
          <pc:docMk/>
          <pc:sldMk cId="719139584" sldId="258"/>
        </pc:sldMkLst>
      </pc:sldChg>
      <pc:sldChg chg="modNotesTx">
        <pc:chgData name="Esenwein Benjamin (inf20074)" userId="7720cf97-c6ae-4bac-a435-f995da81a4ba" providerId="ADAL" clId="{45329EE9-6700-46EC-9065-79240C04B1DC}" dt="2022-05-12T18:13:22.659" v="8" actId="20577"/>
        <pc:sldMkLst>
          <pc:docMk/>
          <pc:sldMk cId="452856955" sldId="259"/>
        </pc:sldMkLst>
      </pc:sldChg>
      <pc:sldChg chg="modNotesTx">
        <pc:chgData name="Esenwein Benjamin (inf20074)" userId="7720cf97-c6ae-4bac-a435-f995da81a4ba" providerId="ADAL" clId="{45329EE9-6700-46EC-9065-79240C04B1DC}" dt="2022-05-12T18:13:07.761" v="1" actId="20577"/>
        <pc:sldMkLst>
          <pc:docMk/>
          <pc:sldMk cId="4147236091" sldId="262"/>
        </pc:sldMkLst>
      </pc:sldChg>
      <pc:sldChg chg="modNotesTx">
        <pc:chgData name="Esenwein Benjamin (inf20074)" userId="7720cf97-c6ae-4bac-a435-f995da81a4ba" providerId="ADAL" clId="{45329EE9-6700-46EC-9065-79240C04B1DC}" dt="2022-05-12T18:13:05.390" v="0" actId="20577"/>
        <pc:sldMkLst>
          <pc:docMk/>
          <pc:sldMk cId="3942132956" sldId="263"/>
        </pc:sldMkLst>
      </pc:sldChg>
      <pc:sldChg chg="modNotesTx">
        <pc:chgData name="Esenwein Benjamin (inf20074)" userId="7720cf97-c6ae-4bac-a435-f995da81a4ba" providerId="ADAL" clId="{45329EE9-6700-46EC-9065-79240C04B1DC}" dt="2022-05-12T18:13:11.978" v="3" actId="20577"/>
        <pc:sldMkLst>
          <pc:docMk/>
          <pc:sldMk cId="3108174479" sldId="264"/>
        </pc:sldMkLst>
      </pc:sldChg>
      <pc:sldChg chg="modNotesTx">
        <pc:chgData name="Esenwein Benjamin (inf20074)" userId="7720cf97-c6ae-4bac-a435-f995da81a4ba" providerId="ADAL" clId="{45329EE9-6700-46EC-9065-79240C04B1DC}" dt="2022-05-12T18:13:14.075" v="4" actId="20577"/>
        <pc:sldMkLst>
          <pc:docMk/>
          <pc:sldMk cId="3111845278" sldId="267"/>
        </pc:sldMkLst>
      </pc:sldChg>
      <pc:sldChg chg="modNotesTx">
        <pc:chgData name="Esenwein Benjamin (inf20074)" userId="7720cf97-c6ae-4bac-a435-f995da81a4ba" providerId="ADAL" clId="{45329EE9-6700-46EC-9065-79240C04B1DC}" dt="2022-05-12T18:13:20.879" v="7" actId="20577"/>
        <pc:sldMkLst>
          <pc:docMk/>
          <pc:sldMk cId="408674404" sldId="268"/>
        </pc:sldMkLst>
      </pc:sldChg>
      <pc:sldChg chg="modNotesTx">
        <pc:chgData name="Esenwein Benjamin (inf20074)" userId="7720cf97-c6ae-4bac-a435-f995da81a4ba" providerId="ADAL" clId="{45329EE9-6700-46EC-9065-79240C04B1DC}" dt="2022-05-12T18:13:33.769" v="12" actId="20577"/>
        <pc:sldMkLst>
          <pc:docMk/>
          <pc:sldMk cId="1256033996" sldId="272"/>
        </pc:sldMkLst>
      </pc:sldChg>
      <pc:sldChg chg="modNotesTx">
        <pc:chgData name="Esenwein Benjamin (inf20074)" userId="7720cf97-c6ae-4bac-a435-f995da81a4ba" providerId="ADAL" clId="{45329EE9-6700-46EC-9065-79240C04B1DC}" dt="2022-05-12T18:13:29.349" v="10" actId="20577"/>
        <pc:sldMkLst>
          <pc:docMk/>
          <pc:sldMk cId="2321171521" sldId="273"/>
        </pc:sldMkLst>
      </pc:sldChg>
      <pc:sldChg chg="modNotesTx">
        <pc:chgData name="Esenwein Benjamin (inf20074)" userId="7720cf97-c6ae-4bac-a435-f995da81a4ba" providerId="ADAL" clId="{45329EE9-6700-46EC-9065-79240C04B1DC}" dt="2022-05-12T18:13:41.565" v="16" actId="20577"/>
        <pc:sldMkLst>
          <pc:docMk/>
          <pc:sldMk cId="3906682851" sldId="275"/>
        </pc:sldMkLst>
      </pc:sldChg>
      <pc:sldChg chg="modNotesTx">
        <pc:chgData name="Esenwein Benjamin (inf20074)" userId="7720cf97-c6ae-4bac-a435-f995da81a4ba" providerId="ADAL" clId="{45329EE9-6700-46EC-9065-79240C04B1DC}" dt="2022-05-12T18:13:31.849" v="11" actId="20577"/>
        <pc:sldMkLst>
          <pc:docMk/>
          <pc:sldMk cId="2378724020" sldId="276"/>
        </pc:sldMkLst>
      </pc:sldChg>
      <pc:sldChg chg="modNotesTx">
        <pc:chgData name="Esenwein Benjamin (inf20074)" userId="7720cf97-c6ae-4bac-a435-f995da81a4ba" providerId="ADAL" clId="{45329EE9-6700-46EC-9065-79240C04B1DC}" dt="2022-05-12T18:13:27.322" v="9" actId="20577"/>
        <pc:sldMkLst>
          <pc:docMk/>
          <pc:sldMk cId="2104648763" sldId="277"/>
        </pc:sldMkLst>
      </pc:sldChg>
      <pc:sldChg chg="modNotesTx">
        <pc:chgData name="Esenwein Benjamin (inf20074)" userId="7720cf97-c6ae-4bac-a435-f995da81a4ba" providerId="ADAL" clId="{45329EE9-6700-46EC-9065-79240C04B1DC}" dt="2022-05-12T18:13:37.575" v="14" actId="20577"/>
        <pc:sldMkLst>
          <pc:docMk/>
          <pc:sldMk cId="393263840" sldId="278"/>
        </pc:sldMkLst>
      </pc:sldChg>
      <pc:sldChg chg="modNotesTx">
        <pc:chgData name="Esenwein Benjamin (inf20074)" userId="7720cf97-c6ae-4bac-a435-f995da81a4ba" providerId="ADAL" clId="{45329EE9-6700-46EC-9065-79240C04B1DC}" dt="2022-05-12T18:13:44.315" v="17" actId="20577"/>
        <pc:sldMkLst>
          <pc:docMk/>
          <pc:sldMk cId="2648086358" sldId="279"/>
        </pc:sldMkLst>
      </pc:sldChg>
      <pc:sldChg chg="modNotesTx">
        <pc:chgData name="Esenwein Benjamin (inf20074)" userId="7720cf97-c6ae-4bac-a435-f995da81a4ba" providerId="ADAL" clId="{45329EE9-6700-46EC-9065-79240C04B1DC}" dt="2022-05-12T18:13:39.616" v="15" actId="20577"/>
        <pc:sldMkLst>
          <pc:docMk/>
          <pc:sldMk cId="614259539" sldId="280"/>
        </pc:sldMkLst>
      </pc:sldChg>
      <pc:sldChg chg="modNotesTx">
        <pc:chgData name="Esenwein Benjamin (inf20074)" userId="7720cf97-c6ae-4bac-a435-f995da81a4ba" providerId="ADAL" clId="{45329EE9-6700-46EC-9065-79240C04B1DC}" dt="2022-05-12T18:13:35.840" v="13" actId="20577"/>
        <pc:sldMkLst>
          <pc:docMk/>
          <pc:sldMk cId="1574959243" sldId="281"/>
        </pc:sldMkLst>
      </pc:sldChg>
      <pc:sldChg chg="modNotesTx">
        <pc:chgData name="Esenwein Benjamin (inf20074)" userId="7720cf97-c6ae-4bac-a435-f995da81a4ba" providerId="ADAL" clId="{45329EE9-6700-46EC-9065-79240C04B1DC}" dt="2022-05-12T18:13:18.946" v="6" actId="20577"/>
        <pc:sldMkLst>
          <pc:docMk/>
          <pc:sldMk cId="3642239420" sldId="282"/>
        </pc:sldMkLst>
      </pc:sldChg>
      <pc:sldChg chg="modNotesTx">
        <pc:chgData name="Esenwein Benjamin (inf20074)" userId="7720cf97-c6ae-4bac-a435-f995da81a4ba" providerId="ADAL" clId="{45329EE9-6700-46EC-9065-79240C04B1DC}" dt="2022-05-12T18:13:10.133" v="2" actId="20577"/>
        <pc:sldMkLst>
          <pc:docMk/>
          <pc:sldMk cId="165153229" sldId="283"/>
        </pc:sldMkLst>
      </pc:sldChg>
      <pc:sldChg chg="modNotesTx">
        <pc:chgData name="Esenwein Benjamin (inf20074)" userId="7720cf97-c6ae-4bac-a435-f995da81a4ba" providerId="ADAL" clId="{45329EE9-6700-46EC-9065-79240C04B1DC}" dt="2022-05-12T18:13:16.611" v="5" actId="20577"/>
        <pc:sldMkLst>
          <pc:docMk/>
          <pc:sldMk cId="2628852825" sldId="28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29:11.466" idx="2">
    <p:pos x="10" y="10"/>
    <p:text>Bilder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1:40.013" idx="9">
    <p:pos x="10" y="10"/>
    <p:text>Wording /F10/ Modularisierung der base64 Funktion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2:11.923" idx="10">
    <p:pos x="106" y="106"/>
    <p:text>Implementierung des Testserver am Anfang (Timeline)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2:47.712" idx="11">
    <p:pos x="10" y="10"/>
    <p:text>Nicht Funktionale Anforderungen ist ungleich Optionale Anforderungen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4:01.007" idx="15">
    <p:pos x="10" y="10"/>
    <p:text>Reihenfolge wegen Demoserver sollte Teil von Punkt 2 sein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4:34.235" idx="16">
    <p:pos x="106" y="106"/>
    <p:text>Demoserver: "Eigentlich ganz Simpel"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33:08.123" idx="12">
    <p:pos x="10" y="10"/>
    <p:text>Sponsor suchen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3:26.472" idx="14">
    <p:pos x="106" y="106"/>
    <p:text>Typische Freelancer Stundensätze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2T10:29:27.835" idx="3">
    <p:pos x="10" y="10"/>
    <p:text>link auf Hauptseite von lwIP</p:text>
    <p:extLst>
      <p:ext uri="{C676402C-5697-4E1C-873F-D02D1690AC5C}">
        <p15:threadingInfo xmlns:p15="http://schemas.microsoft.com/office/powerpoint/2012/main" timeZoneBias="-60"/>
      </p:ext>
    </p:extLst>
  </p:cm>
  <p:cm authorId="1" dt="2021-11-12T10:30:26.061" idx="6">
    <p:pos x="106" y="106"/>
    <p:text>roter pfeil auf http darum geht es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CE79-3D54-4514-8207-2BCA320807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5E602-3E93-4EFC-A48B-D7AA557D75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Ziel: </a:t>
          </a:r>
          <a:r>
            <a:rPr lang="de-DE">
              <a:latin typeface="Verdana" panose="020B0604030504040204" pitchFamily="34" charset="0"/>
              <a:ea typeface="Verdana" panose="020B0604030504040204" pitchFamily="34" charset="0"/>
            </a:rPr>
            <a:t>● </a:t>
          </a:r>
          <a:r>
            <a:rPr lang="de-DE"/>
            <a:t>Websocket Support für </a:t>
          </a:r>
          <a:r>
            <a:rPr lang="de-DE" err="1"/>
            <a:t>lwIP</a:t>
          </a:r>
          <a:r>
            <a:rPr lang="de-DE"/>
            <a:t> implementieren</a:t>
          </a:r>
          <a:br>
            <a:rPr lang="de-DE"/>
          </a:br>
          <a:r>
            <a:rPr lang="de-DE"/>
            <a:t>         </a:t>
          </a:r>
          <a:r>
            <a:rPr lang="de-DE">
              <a:latin typeface="Verdana" panose="020B0604030504040204" pitchFamily="34" charset="0"/>
              <a:ea typeface="Verdana" panose="020B0604030504040204" pitchFamily="34" charset="0"/>
            </a:rPr>
            <a:t>●</a:t>
          </a:r>
          <a:r>
            <a:rPr lang="de-DE"/>
            <a:t> </a:t>
          </a:r>
          <a:r>
            <a:rPr lang="de-DE" err="1"/>
            <a:t>lwIP</a:t>
          </a:r>
          <a:r>
            <a:rPr lang="de-DE"/>
            <a:t>-Status Seite &amp; REST-API implementieren</a:t>
          </a:r>
          <a:endParaRPr lang="en-US"/>
        </a:p>
      </dgm:t>
    </dgm:pt>
    <dgm:pt modelId="{FF094A77-41DB-4DA1-9F58-28502394A09A}" type="parTrans" cxnId="{9F7C9854-0343-4C78-A769-F1AB870FDEC4}">
      <dgm:prSet/>
      <dgm:spPr/>
      <dgm:t>
        <a:bodyPr/>
        <a:lstStyle/>
        <a:p>
          <a:endParaRPr lang="en-US"/>
        </a:p>
      </dgm:t>
    </dgm:pt>
    <dgm:pt modelId="{477AC8D8-EDDE-453C-9FD4-564C35336F2B}" type="sibTrans" cxnId="{9F7C9854-0343-4C78-A769-F1AB870FDEC4}">
      <dgm:prSet/>
      <dgm:spPr/>
      <dgm:t>
        <a:bodyPr/>
        <a:lstStyle/>
        <a:p>
          <a:endParaRPr lang="en-US"/>
        </a:p>
      </dgm:t>
    </dgm:pt>
    <dgm:pt modelId="{904B2119-D472-4006-8959-F141420487F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/>
            <a:t>Aufgabe: Mängel des vorhandenen Patch #9525 beheben</a:t>
          </a:r>
        </a:p>
      </dgm:t>
    </dgm:pt>
    <dgm:pt modelId="{D3EE2DA9-67F5-4512-ACD6-EBD2D19D90C7}" type="parTrans" cxnId="{2524E63C-3977-46D7-B253-E9FD4DB3B57A}">
      <dgm:prSet/>
      <dgm:spPr/>
      <dgm:t>
        <a:bodyPr/>
        <a:lstStyle/>
        <a:p>
          <a:endParaRPr lang="en-US"/>
        </a:p>
      </dgm:t>
    </dgm:pt>
    <dgm:pt modelId="{22915B5F-AB8F-49DD-9142-D46A5420F6B8}" type="sibTrans" cxnId="{2524E63C-3977-46D7-B253-E9FD4DB3B57A}">
      <dgm:prSet/>
      <dgm:spPr/>
      <dgm:t>
        <a:bodyPr/>
        <a:lstStyle/>
        <a:p>
          <a:endParaRPr lang="en-US"/>
        </a:p>
      </dgm:t>
    </dgm:pt>
    <dgm:pt modelId="{9B179B06-F6B9-4E92-9BA6-8C3364CC9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Case:</a:t>
          </a:r>
        </a:p>
      </dgm:t>
    </dgm:pt>
    <dgm:pt modelId="{C5B991DF-455D-4360-8452-62D591B0EEFE}" type="parTrans" cxnId="{8D477964-E764-4B90-B7B7-328B0F0F463E}">
      <dgm:prSet/>
      <dgm:spPr/>
      <dgm:t>
        <a:bodyPr/>
        <a:lstStyle/>
        <a:p>
          <a:endParaRPr lang="en-US"/>
        </a:p>
      </dgm:t>
    </dgm:pt>
    <dgm:pt modelId="{49EF3F3A-E983-4ABE-A856-8D3E7032F1FD}" type="sibTrans" cxnId="{8D477964-E764-4B90-B7B7-328B0F0F463E}">
      <dgm:prSet/>
      <dgm:spPr/>
      <dgm:t>
        <a:bodyPr/>
        <a:lstStyle/>
        <a:p>
          <a:endParaRPr lang="en-US"/>
        </a:p>
      </dgm:t>
    </dgm:pt>
    <dgm:pt modelId="{B0F94225-18EB-4C88-88E8-E4C48ED00F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3899C1-0C99-45FF-9CAC-17450D935722}" type="parTrans" cxnId="{313EF38D-E178-4F8F-8CC0-807991C1FCCF}">
      <dgm:prSet/>
      <dgm:spPr/>
      <dgm:t>
        <a:bodyPr/>
        <a:lstStyle/>
        <a:p>
          <a:endParaRPr lang="en-US"/>
        </a:p>
      </dgm:t>
    </dgm:pt>
    <dgm:pt modelId="{8BFEC0AF-D63F-4A24-A164-2A7780AA18FA}" type="sibTrans" cxnId="{313EF38D-E178-4F8F-8CC0-807991C1FCCF}">
      <dgm:prSet/>
      <dgm:spPr/>
      <dgm:t>
        <a:bodyPr/>
        <a:lstStyle/>
        <a:p>
          <a:endParaRPr lang="en-US"/>
        </a:p>
      </dgm:t>
    </dgm:pt>
    <dgm:pt modelId="{31E87F02-B307-4CE2-9382-5CBE9FE19873}" type="pres">
      <dgm:prSet presAssocID="{98A1CE79-3D54-4514-8207-2BCA32080763}" presName="root" presStyleCnt="0">
        <dgm:presLayoutVars>
          <dgm:dir/>
          <dgm:resizeHandles val="exact"/>
        </dgm:presLayoutVars>
      </dgm:prSet>
      <dgm:spPr/>
    </dgm:pt>
    <dgm:pt modelId="{D6A7FD32-10C7-4B42-8DC8-1B0A4D33A9D6}" type="pres">
      <dgm:prSet presAssocID="{7345E602-3E93-4EFC-A48B-D7AA557D756B}" presName="compNode" presStyleCnt="0"/>
      <dgm:spPr/>
    </dgm:pt>
    <dgm:pt modelId="{796A8F14-81FE-42C7-AF03-2E8992709B90}" type="pres">
      <dgm:prSet presAssocID="{7345E602-3E93-4EFC-A48B-D7AA557D756B}" presName="bgRect" presStyleLbl="bgShp" presStyleIdx="0" presStyleCnt="3"/>
      <dgm:spPr>
        <a:noFill/>
        <a:ln w="19050">
          <a:solidFill>
            <a:srgbClr val="ED7D31"/>
          </a:solidFill>
        </a:ln>
      </dgm:spPr>
    </dgm:pt>
    <dgm:pt modelId="{53C16B1E-8C88-4B25-B208-047BBEFED221}" type="pres">
      <dgm:prSet presAssocID="{7345E602-3E93-4EFC-A48B-D7AA557D7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8DDB22F-3EF4-4360-804D-738247A6EBBF}" type="pres">
      <dgm:prSet presAssocID="{7345E602-3E93-4EFC-A48B-D7AA557D756B}" presName="spaceRect" presStyleCnt="0"/>
      <dgm:spPr/>
    </dgm:pt>
    <dgm:pt modelId="{46293815-4E99-4397-B6CD-C0301F8224C9}" type="pres">
      <dgm:prSet presAssocID="{7345E602-3E93-4EFC-A48B-D7AA557D756B}" presName="parTx" presStyleLbl="revTx" presStyleIdx="0" presStyleCnt="4">
        <dgm:presLayoutVars>
          <dgm:chMax val="0"/>
          <dgm:chPref val="0"/>
        </dgm:presLayoutVars>
      </dgm:prSet>
      <dgm:spPr/>
    </dgm:pt>
    <dgm:pt modelId="{7D2C8592-3E87-43A3-AFDC-E7064E32901A}" type="pres">
      <dgm:prSet presAssocID="{477AC8D8-EDDE-453C-9FD4-564C35336F2B}" presName="sibTrans" presStyleCnt="0"/>
      <dgm:spPr/>
    </dgm:pt>
    <dgm:pt modelId="{82577B37-5ECF-4732-957E-822CBCDFAF67}" type="pres">
      <dgm:prSet presAssocID="{904B2119-D472-4006-8959-F141420487F6}" presName="compNode" presStyleCnt="0"/>
      <dgm:spPr/>
    </dgm:pt>
    <dgm:pt modelId="{6077C980-FFC7-4A44-BA20-CFC8A538DB3C}" type="pres">
      <dgm:prSet presAssocID="{904B2119-D472-4006-8959-F141420487F6}" presName="bgRect" presStyleLbl="bgShp" presStyleIdx="1" presStyleCnt="3"/>
      <dgm:spPr>
        <a:noFill/>
        <a:ln w="19050">
          <a:solidFill>
            <a:srgbClr val="ED7D31"/>
          </a:solidFill>
        </a:ln>
      </dgm:spPr>
    </dgm:pt>
    <dgm:pt modelId="{5C511E5E-B5FF-4B5D-8650-E050613603AB}" type="pres">
      <dgm:prSet presAssocID="{904B2119-D472-4006-8959-F141420487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C96794C-C893-4399-A8FF-AB810E1C6478}" type="pres">
      <dgm:prSet presAssocID="{904B2119-D472-4006-8959-F141420487F6}" presName="spaceRect" presStyleCnt="0"/>
      <dgm:spPr/>
    </dgm:pt>
    <dgm:pt modelId="{EA155DBE-0A55-4CD1-BB7D-D6E2FC810728}" type="pres">
      <dgm:prSet presAssocID="{904B2119-D472-4006-8959-F141420487F6}" presName="parTx" presStyleLbl="revTx" presStyleIdx="1" presStyleCnt="4">
        <dgm:presLayoutVars>
          <dgm:chMax val="0"/>
          <dgm:chPref val="0"/>
        </dgm:presLayoutVars>
      </dgm:prSet>
      <dgm:spPr/>
    </dgm:pt>
    <dgm:pt modelId="{EA138FAB-9058-4C33-A6BD-8483ED854E30}" type="pres">
      <dgm:prSet presAssocID="{22915B5F-AB8F-49DD-9142-D46A5420F6B8}" presName="sibTrans" presStyleCnt="0"/>
      <dgm:spPr/>
    </dgm:pt>
    <dgm:pt modelId="{333B96FD-19C2-401C-BB78-061EBF311FCE}" type="pres">
      <dgm:prSet presAssocID="{9B179B06-F6B9-4E92-9BA6-8C3364CC9537}" presName="compNode" presStyleCnt="0"/>
      <dgm:spPr/>
    </dgm:pt>
    <dgm:pt modelId="{36125C44-C253-4F5D-9CF0-88B2A5B4E3B1}" type="pres">
      <dgm:prSet presAssocID="{9B179B06-F6B9-4E92-9BA6-8C3364CC9537}" presName="bgRect" presStyleLbl="bgShp" presStyleIdx="2" presStyleCnt="3"/>
      <dgm:spPr>
        <a:noFill/>
        <a:ln w="19050">
          <a:solidFill>
            <a:srgbClr val="ED7D31"/>
          </a:solidFill>
        </a:ln>
      </dgm:spPr>
    </dgm:pt>
    <dgm:pt modelId="{A2AEACBA-5CE9-45FB-9E27-6C6E9C61BA3F}" type="pres">
      <dgm:prSet presAssocID="{9B179B06-F6B9-4E92-9BA6-8C3364CC95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34680ADB-F79C-4721-BEDB-09D47BE74944}" type="pres">
      <dgm:prSet presAssocID="{9B179B06-F6B9-4E92-9BA6-8C3364CC9537}" presName="spaceRect" presStyleCnt="0"/>
      <dgm:spPr/>
    </dgm:pt>
    <dgm:pt modelId="{B7589B77-8D05-430A-B0BC-C26B8CFEFF48}" type="pres">
      <dgm:prSet presAssocID="{9B179B06-F6B9-4E92-9BA6-8C3364CC9537}" presName="parTx" presStyleLbl="revTx" presStyleIdx="2" presStyleCnt="4">
        <dgm:presLayoutVars>
          <dgm:chMax val="0"/>
          <dgm:chPref val="0"/>
        </dgm:presLayoutVars>
      </dgm:prSet>
      <dgm:spPr/>
    </dgm:pt>
    <dgm:pt modelId="{31E6E045-D203-4093-BE5F-BAAAA02ADA48}" type="pres">
      <dgm:prSet presAssocID="{9B179B06-F6B9-4E92-9BA6-8C3364CC9537}" presName="desTx" presStyleLbl="revTx" presStyleIdx="3" presStyleCnt="4">
        <dgm:presLayoutVars/>
      </dgm:prSet>
      <dgm:spPr/>
    </dgm:pt>
  </dgm:ptLst>
  <dgm:cxnLst>
    <dgm:cxn modelId="{DF59B01D-4BBA-41FF-A5FF-88BEA9F0D861}" type="presOf" srcId="{B0F94225-18EB-4C88-88E8-E4C48ED00F23}" destId="{31E6E045-D203-4093-BE5F-BAAAA02ADA48}" srcOrd="0" destOrd="0" presId="urn:microsoft.com/office/officeart/2018/2/layout/IconVerticalSolidList"/>
    <dgm:cxn modelId="{49BD3B37-4C3D-4EA2-AC67-3B78E9F1BD10}" type="presOf" srcId="{7345E602-3E93-4EFC-A48B-D7AA557D756B}" destId="{46293815-4E99-4397-B6CD-C0301F8224C9}" srcOrd="0" destOrd="0" presId="urn:microsoft.com/office/officeart/2018/2/layout/IconVerticalSolidList"/>
    <dgm:cxn modelId="{2524E63C-3977-46D7-B253-E9FD4DB3B57A}" srcId="{98A1CE79-3D54-4514-8207-2BCA32080763}" destId="{904B2119-D472-4006-8959-F141420487F6}" srcOrd="1" destOrd="0" parTransId="{D3EE2DA9-67F5-4512-ACD6-EBD2D19D90C7}" sibTransId="{22915B5F-AB8F-49DD-9142-D46A5420F6B8}"/>
    <dgm:cxn modelId="{0AB6C140-5168-49DF-989B-8B23617DB87A}" type="presOf" srcId="{904B2119-D472-4006-8959-F141420487F6}" destId="{EA155DBE-0A55-4CD1-BB7D-D6E2FC810728}" srcOrd="0" destOrd="0" presId="urn:microsoft.com/office/officeart/2018/2/layout/IconVerticalSolidList"/>
    <dgm:cxn modelId="{8D477964-E764-4B90-B7B7-328B0F0F463E}" srcId="{98A1CE79-3D54-4514-8207-2BCA32080763}" destId="{9B179B06-F6B9-4E92-9BA6-8C3364CC9537}" srcOrd="2" destOrd="0" parTransId="{C5B991DF-455D-4360-8452-62D591B0EEFE}" sibTransId="{49EF3F3A-E983-4ABE-A856-8D3E7032F1FD}"/>
    <dgm:cxn modelId="{9F7C9854-0343-4C78-A769-F1AB870FDEC4}" srcId="{98A1CE79-3D54-4514-8207-2BCA32080763}" destId="{7345E602-3E93-4EFC-A48B-D7AA557D756B}" srcOrd="0" destOrd="0" parTransId="{FF094A77-41DB-4DA1-9F58-28502394A09A}" sibTransId="{477AC8D8-EDDE-453C-9FD4-564C35336F2B}"/>
    <dgm:cxn modelId="{313EF38D-E178-4F8F-8CC0-807991C1FCCF}" srcId="{9B179B06-F6B9-4E92-9BA6-8C3364CC9537}" destId="{B0F94225-18EB-4C88-88E8-E4C48ED00F23}" srcOrd="0" destOrd="0" parTransId="{2D3899C1-0C99-45FF-9CAC-17450D935722}" sibTransId="{8BFEC0AF-D63F-4A24-A164-2A7780AA18FA}"/>
    <dgm:cxn modelId="{3A09CDC5-5EC7-41AE-8A03-E481C85E520C}" type="presOf" srcId="{9B179B06-F6B9-4E92-9BA6-8C3364CC9537}" destId="{B7589B77-8D05-430A-B0BC-C26B8CFEFF48}" srcOrd="0" destOrd="0" presId="urn:microsoft.com/office/officeart/2018/2/layout/IconVerticalSolidList"/>
    <dgm:cxn modelId="{2AC509DF-46F5-4B33-A018-046B5B755E6C}" type="presOf" srcId="{98A1CE79-3D54-4514-8207-2BCA32080763}" destId="{31E87F02-B307-4CE2-9382-5CBE9FE19873}" srcOrd="0" destOrd="0" presId="urn:microsoft.com/office/officeart/2018/2/layout/IconVerticalSolidList"/>
    <dgm:cxn modelId="{FE99509B-3AEE-4131-8951-39C89B920523}" type="presParOf" srcId="{31E87F02-B307-4CE2-9382-5CBE9FE19873}" destId="{D6A7FD32-10C7-4B42-8DC8-1B0A4D33A9D6}" srcOrd="0" destOrd="0" presId="urn:microsoft.com/office/officeart/2018/2/layout/IconVerticalSolidList"/>
    <dgm:cxn modelId="{9AD47EAB-528D-46E8-AB14-698152156491}" type="presParOf" srcId="{D6A7FD32-10C7-4B42-8DC8-1B0A4D33A9D6}" destId="{796A8F14-81FE-42C7-AF03-2E8992709B90}" srcOrd="0" destOrd="0" presId="urn:microsoft.com/office/officeart/2018/2/layout/IconVerticalSolidList"/>
    <dgm:cxn modelId="{2D0DB7DA-3B0E-427F-A390-399859FF7829}" type="presParOf" srcId="{D6A7FD32-10C7-4B42-8DC8-1B0A4D33A9D6}" destId="{53C16B1E-8C88-4B25-B208-047BBEFED221}" srcOrd="1" destOrd="0" presId="urn:microsoft.com/office/officeart/2018/2/layout/IconVerticalSolidList"/>
    <dgm:cxn modelId="{58E4E136-1912-42EA-BBAE-0D3A8D91D0A0}" type="presParOf" srcId="{D6A7FD32-10C7-4B42-8DC8-1B0A4D33A9D6}" destId="{08DDB22F-3EF4-4360-804D-738247A6EBBF}" srcOrd="2" destOrd="0" presId="urn:microsoft.com/office/officeart/2018/2/layout/IconVerticalSolidList"/>
    <dgm:cxn modelId="{579A131E-A67D-49CA-ACBB-9AD4E5631FC8}" type="presParOf" srcId="{D6A7FD32-10C7-4B42-8DC8-1B0A4D33A9D6}" destId="{46293815-4E99-4397-B6CD-C0301F8224C9}" srcOrd="3" destOrd="0" presId="urn:microsoft.com/office/officeart/2018/2/layout/IconVerticalSolidList"/>
    <dgm:cxn modelId="{806BC904-6CBF-49D7-A1BF-86443B06C57C}" type="presParOf" srcId="{31E87F02-B307-4CE2-9382-5CBE9FE19873}" destId="{7D2C8592-3E87-43A3-AFDC-E7064E32901A}" srcOrd="1" destOrd="0" presId="urn:microsoft.com/office/officeart/2018/2/layout/IconVerticalSolidList"/>
    <dgm:cxn modelId="{A0896A3A-16E2-4F4E-96C5-0262D16E81A1}" type="presParOf" srcId="{31E87F02-B307-4CE2-9382-5CBE9FE19873}" destId="{82577B37-5ECF-4732-957E-822CBCDFAF67}" srcOrd="2" destOrd="0" presId="urn:microsoft.com/office/officeart/2018/2/layout/IconVerticalSolidList"/>
    <dgm:cxn modelId="{9AAFB5FC-F413-4C10-8532-F5065AFC7142}" type="presParOf" srcId="{82577B37-5ECF-4732-957E-822CBCDFAF67}" destId="{6077C980-FFC7-4A44-BA20-CFC8A538DB3C}" srcOrd="0" destOrd="0" presId="urn:microsoft.com/office/officeart/2018/2/layout/IconVerticalSolidList"/>
    <dgm:cxn modelId="{F12EDAE6-9B29-4CD5-8B9E-F19B9D082D9C}" type="presParOf" srcId="{82577B37-5ECF-4732-957E-822CBCDFAF67}" destId="{5C511E5E-B5FF-4B5D-8650-E050613603AB}" srcOrd="1" destOrd="0" presId="urn:microsoft.com/office/officeart/2018/2/layout/IconVerticalSolidList"/>
    <dgm:cxn modelId="{D7434183-8484-4C32-AC91-C6F1C555AE1A}" type="presParOf" srcId="{82577B37-5ECF-4732-957E-822CBCDFAF67}" destId="{EC96794C-C893-4399-A8FF-AB810E1C6478}" srcOrd="2" destOrd="0" presId="urn:microsoft.com/office/officeart/2018/2/layout/IconVerticalSolidList"/>
    <dgm:cxn modelId="{6834A923-FD12-43EA-9D27-1EEACF60253C}" type="presParOf" srcId="{82577B37-5ECF-4732-957E-822CBCDFAF67}" destId="{EA155DBE-0A55-4CD1-BB7D-D6E2FC810728}" srcOrd="3" destOrd="0" presId="urn:microsoft.com/office/officeart/2018/2/layout/IconVerticalSolidList"/>
    <dgm:cxn modelId="{71DD0AB9-D71E-4CCD-84D5-0ABDFF923BAD}" type="presParOf" srcId="{31E87F02-B307-4CE2-9382-5CBE9FE19873}" destId="{EA138FAB-9058-4C33-A6BD-8483ED854E30}" srcOrd="3" destOrd="0" presId="urn:microsoft.com/office/officeart/2018/2/layout/IconVerticalSolidList"/>
    <dgm:cxn modelId="{95BD50A7-E15F-4571-B3FC-E5E26F6CBFD5}" type="presParOf" srcId="{31E87F02-B307-4CE2-9382-5CBE9FE19873}" destId="{333B96FD-19C2-401C-BB78-061EBF311FCE}" srcOrd="4" destOrd="0" presId="urn:microsoft.com/office/officeart/2018/2/layout/IconVerticalSolidList"/>
    <dgm:cxn modelId="{996C0020-38D5-4CA0-BCC5-C0AA1CED4B3F}" type="presParOf" srcId="{333B96FD-19C2-401C-BB78-061EBF311FCE}" destId="{36125C44-C253-4F5D-9CF0-88B2A5B4E3B1}" srcOrd="0" destOrd="0" presId="urn:microsoft.com/office/officeart/2018/2/layout/IconVerticalSolidList"/>
    <dgm:cxn modelId="{64CFA139-00A2-4B8D-9A72-089E8DA81384}" type="presParOf" srcId="{333B96FD-19C2-401C-BB78-061EBF311FCE}" destId="{A2AEACBA-5CE9-45FB-9E27-6C6E9C61BA3F}" srcOrd="1" destOrd="0" presId="urn:microsoft.com/office/officeart/2018/2/layout/IconVerticalSolidList"/>
    <dgm:cxn modelId="{11F3870E-7EEC-4D9A-BFFF-619ECA673BCC}" type="presParOf" srcId="{333B96FD-19C2-401C-BB78-061EBF311FCE}" destId="{34680ADB-F79C-4721-BEDB-09D47BE74944}" srcOrd="2" destOrd="0" presId="urn:microsoft.com/office/officeart/2018/2/layout/IconVerticalSolidList"/>
    <dgm:cxn modelId="{F29D456B-53CF-4B9C-BF77-A60BDBC7D898}" type="presParOf" srcId="{333B96FD-19C2-401C-BB78-061EBF311FCE}" destId="{B7589B77-8D05-430A-B0BC-C26B8CFEFF48}" srcOrd="3" destOrd="0" presId="urn:microsoft.com/office/officeart/2018/2/layout/IconVerticalSolidList"/>
    <dgm:cxn modelId="{40F6646F-D694-43A3-806A-DD77609D563A}" type="presParOf" srcId="{333B96FD-19C2-401C-BB78-061EBF311FCE}" destId="{31E6E045-D203-4093-BE5F-BAAAA02ADA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CA81D-0724-4E5B-99AA-4FAD61687F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5B0243-BA17-4AEF-8D9F-120A9F8DE993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/F10/	Extra Funktion für base64 </a:t>
          </a:r>
          <a:r>
            <a:rPr lang="de-DE" err="1">
              <a:solidFill>
                <a:schemeClr val="tx1"/>
              </a:solidFill>
            </a:rPr>
            <a:t>encoding</a:t>
          </a:r>
          <a:endParaRPr lang="de-DE">
            <a:solidFill>
              <a:schemeClr val="tx1"/>
            </a:solidFill>
          </a:endParaRPr>
        </a:p>
      </dgm:t>
    </dgm:pt>
    <dgm:pt modelId="{BBD52099-087A-408F-BBFE-023A726D3560}" type="parTrans" cxnId="{9EE0749E-3BA4-400B-B467-E8A1CED46717}">
      <dgm:prSet/>
      <dgm:spPr/>
      <dgm:t>
        <a:bodyPr/>
        <a:lstStyle/>
        <a:p>
          <a:endParaRPr lang="de-DE"/>
        </a:p>
      </dgm:t>
    </dgm:pt>
    <dgm:pt modelId="{C1E83600-E9B2-4410-8A8F-61A1D5D0D785}" type="sibTrans" cxnId="{9EE0749E-3BA4-400B-B467-E8A1CED46717}">
      <dgm:prSet/>
      <dgm:spPr/>
      <dgm:t>
        <a:bodyPr/>
        <a:lstStyle/>
        <a:p>
          <a:endParaRPr lang="de-DE"/>
        </a:p>
      </dgm:t>
    </dgm:pt>
    <dgm:pt modelId="{5C34FFD2-7910-4175-A073-C1D423E1A985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/F20/	Implementation der WebSocket API</a:t>
          </a:r>
        </a:p>
      </dgm:t>
    </dgm:pt>
    <dgm:pt modelId="{A035B73E-20B1-4668-82D5-E93F4C995A4C}" type="parTrans" cxnId="{E56B2E8E-F1B2-4685-A574-559AB17231C7}">
      <dgm:prSet/>
      <dgm:spPr/>
      <dgm:t>
        <a:bodyPr/>
        <a:lstStyle/>
        <a:p>
          <a:endParaRPr lang="de-DE"/>
        </a:p>
      </dgm:t>
    </dgm:pt>
    <dgm:pt modelId="{1ECA0D51-6A66-471A-8621-898F9592FB49}" type="sibTrans" cxnId="{E56B2E8E-F1B2-4685-A574-559AB17231C7}">
      <dgm:prSet/>
      <dgm:spPr/>
      <dgm:t>
        <a:bodyPr/>
        <a:lstStyle/>
        <a:p>
          <a:endParaRPr lang="de-DE"/>
        </a:p>
      </dgm:t>
    </dgm:pt>
    <dgm:pt modelId="{1DED9DF5-DA4F-441F-90DB-9F779E82FF71}">
      <dgm:prSet phldrT="[Text]"/>
      <dgm:spPr>
        <a:solidFill>
          <a:schemeClr val="bg1"/>
        </a:solidFill>
        <a:ln w="38100">
          <a:solidFill>
            <a:srgbClr val="ED7D3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/F30/	Schreiben eines GUI-basierten Test-Client</a:t>
          </a:r>
        </a:p>
      </dgm:t>
    </dgm:pt>
    <dgm:pt modelId="{FD233A2F-DBD1-465E-A7FB-A4E4E9D8D4CC}" type="parTrans" cxnId="{F37BD374-B231-4CC3-B154-53055C58EE4D}">
      <dgm:prSet/>
      <dgm:spPr/>
      <dgm:t>
        <a:bodyPr/>
        <a:lstStyle/>
        <a:p>
          <a:endParaRPr lang="de-DE"/>
        </a:p>
      </dgm:t>
    </dgm:pt>
    <dgm:pt modelId="{459D4228-169E-4E56-A255-BE64A9BCB17D}" type="sibTrans" cxnId="{F37BD374-B231-4CC3-B154-53055C58EE4D}">
      <dgm:prSet/>
      <dgm:spPr/>
      <dgm:t>
        <a:bodyPr/>
        <a:lstStyle/>
        <a:p>
          <a:endParaRPr lang="de-DE"/>
        </a:p>
      </dgm:t>
    </dgm:pt>
    <dgm:pt modelId="{B4B580AF-8A38-489E-8B5E-854B1949CAFF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/F40/	http Webserver für Testzwecke</a:t>
          </a:r>
        </a:p>
      </dgm:t>
    </dgm:pt>
    <dgm:pt modelId="{38738A75-CA5B-4F19-B79A-438857A24A7B}" type="parTrans" cxnId="{9B3A2A7C-F82A-4135-8945-BEDCFEC28CE3}">
      <dgm:prSet/>
      <dgm:spPr/>
      <dgm:t>
        <a:bodyPr/>
        <a:lstStyle/>
        <a:p>
          <a:endParaRPr lang="de-DE"/>
        </a:p>
      </dgm:t>
    </dgm:pt>
    <dgm:pt modelId="{975ACC29-8D55-4EEA-B116-37A003260796}" type="sibTrans" cxnId="{9B3A2A7C-F82A-4135-8945-BEDCFEC28CE3}">
      <dgm:prSet/>
      <dgm:spPr/>
      <dgm:t>
        <a:bodyPr/>
        <a:lstStyle/>
        <a:p>
          <a:endParaRPr lang="de-DE"/>
        </a:p>
      </dgm:t>
    </dgm:pt>
    <dgm:pt modelId="{F609C765-382A-413A-8F81-F8427360D02D}" type="pres">
      <dgm:prSet presAssocID="{71FCA81D-0724-4E5B-99AA-4FAD61687FF6}" presName="linear" presStyleCnt="0">
        <dgm:presLayoutVars>
          <dgm:dir/>
          <dgm:animLvl val="lvl"/>
          <dgm:resizeHandles val="exact"/>
        </dgm:presLayoutVars>
      </dgm:prSet>
      <dgm:spPr/>
    </dgm:pt>
    <dgm:pt modelId="{814B628B-FF6B-48A0-83F7-0B542A639610}" type="pres">
      <dgm:prSet presAssocID="{415B0243-BA17-4AEF-8D9F-120A9F8DE993}" presName="parentLin" presStyleCnt="0"/>
      <dgm:spPr/>
    </dgm:pt>
    <dgm:pt modelId="{1E5760BC-1D62-4A2B-B2C3-4648EBC5703B}" type="pres">
      <dgm:prSet presAssocID="{415B0243-BA17-4AEF-8D9F-120A9F8DE993}" presName="parentLeftMargin" presStyleLbl="node1" presStyleIdx="0" presStyleCnt="4"/>
      <dgm:spPr/>
    </dgm:pt>
    <dgm:pt modelId="{6DAFBDD8-DB2A-44B2-AE04-6E1ADCB01268}" type="pres">
      <dgm:prSet presAssocID="{415B0243-BA17-4AEF-8D9F-120A9F8DE993}" presName="parentText" presStyleLbl="node1" presStyleIdx="0" presStyleCnt="4" custLinFactNeighborY="2431">
        <dgm:presLayoutVars>
          <dgm:chMax val="0"/>
          <dgm:bulletEnabled val="1"/>
        </dgm:presLayoutVars>
      </dgm:prSet>
      <dgm:spPr/>
    </dgm:pt>
    <dgm:pt modelId="{11B3C9FF-80F4-45A8-8385-8E7C8926AF69}" type="pres">
      <dgm:prSet presAssocID="{415B0243-BA17-4AEF-8D9F-120A9F8DE993}" presName="negativeSpace" presStyleCnt="0"/>
      <dgm:spPr/>
    </dgm:pt>
    <dgm:pt modelId="{A56174A8-2548-4119-91AD-880B3CA51E03}" type="pres">
      <dgm:prSet presAssocID="{415B0243-BA17-4AEF-8D9F-120A9F8DE993}" presName="childText" presStyleLbl="conFgAcc1" presStyleIdx="0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04AE383-57B6-4899-9C0D-4276C1B69851}" type="pres">
      <dgm:prSet presAssocID="{C1E83600-E9B2-4410-8A8F-61A1D5D0D785}" presName="spaceBetweenRectangles" presStyleCnt="0"/>
      <dgm:spPr/>
    </dgm:pt>
    <dgm:pt modelId="{800E81B8-B58D-4A1F-B683-8D3CBA628E72}" type="pres">
      <dgm:prSet presAssocID="{5C34FFD2-7910-4175-A073-C1D423E1A985}" presName="parentLin" presStyleCnt="0"/>
      <dgm:spPr/>
    </dgm:pt>
    <dgm:pt modelId="{1E86D4B4-6A10-41B8-AFFA-C913E93D7BA3}" type="pres">
      <dgm:prSet presAssocID="{5C34FFD2-7910-4175-A073-C1D423E1A985}" presName="parentLeftMargin" presStyleLbl="node1" presStyleIdx="0" presStyleCnt="4"/>
      <dgm:spPr/>
    </dgm:pt>
    <dgm:pt modelId="{61FC92E6-5F04-4920-8083-0302B9BCA51B}" type="pres">
      <dgm:prSet presAssocID="{5C34FFD2-7910-4175-A073-C1D423E1A985}" presName="parentText" presStyleLbl="node1" presStyleIdx="1" presStyleCnt="4" custLinFactNeighborX="-3169">
        <dgm:presLayoutVars>
          <dgm:chMax val="0"/>
          <dgm:bulletEnabled val="1"/>
        </dgm:presLayoutVars>
      </dgm:prSet>
      <dgm:spPr/>
    </dgm:pt>
    <dgm:pt modelId="{64DDD9FD-B84D-46AC-BC96-64E03FC2A843}" type="pres">
      <dgm:prSet presAssocID="{5C34FFD2-7910-4175-A073-C1D423E1A985}" presName="negativeSpace" presStyleCnt="0"/>
      <dgm:spPr/>
    </dgm:pt>
    <dgm:pt modelId="{36B5674F-A98D-4DBB-A658-A1365E1B1779}" type="pres">
      <dgm:prSet presAssocID="{5C34FFD2-7910-4175-A073-C1D423E1A985}" presName="childText" presStyleLbl="conFgAcc1" presStyleIdx="1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4FE195E-E334-4FF7-A641-BD10EE6065A8}" type="pres">
      <dgm:prSet presAssocID="{1ECA0D51-6A66-471A-8621-898F9592FB49}" presName="spaceBetweenRectangles" presStyleCnt="0"/>
      <dgm:spPr/>
    </dgm:pt>
    <dgm:pt modelId="{25D8243E-4A40-43B5-BBCA-54207B564A64}" type="pres">
      <dgm:prSet presAssocID="{1DED9DF5-DA4F-441F-90DB-9F779E82FF71}" presName="parentLin" presStyleCnt="0"/>
      <dgm:spPr/>
    </dgm:pt>
    <dgm:pt modelId="{F5781A44-45D8-4382-91C9-F348A49245F3}" type="pres">
      <dgm:prSet presAssocID="{1DED9DF5-DA4F-441F-90DB-9F779E82FF71}" presName="parentLeftMargin" presStyleLbl="node1" presStyleIdx="1" presStyleCnt="4"/>
      <dgm:spPr/>
    </dgm:pt>
    <dgm:pt modelId="{05030334-43FA-4BBA-881E-2DF0736D90B7}" type="pres">
      <dgm:prSet presAssocID="{1DED9DF5-DA4F-441F-90DB-9F779E82FF71}" presName="parentText" presStyleLbl="node1" presStyleIdx="2" presStyleCnt="4" custLinFactNeighborX="-3169" custLinFactNeighborY="2186">
        <dgm:presLayoutVars>
          <dgm:chMax val="0"/>
          <dgm:bulletEnabled val="1"/>
        </dgm:presLayoutVars>
      </dgm:prSet>
      <dgm:spPr/>
    </dgm:pt>
    <dgm:pt modelId="{402992D3-831F-4130-9DAA-399D259B7CF1}" type="pres">
      <dgm:prSet presAssocID="{1DED9DF5-DA4F-441F-90DB-9F779E82FF71}" presName="negativeSpace" presStyleCnt="0"/>
      <dgm:spPr/>
    </dgm:pt>
    <dgm:pt modelId="{E20A20B1-FCF3-41AD-AB69-1361945ECEC2}" type="pres">
      <dgm:prSet presAssocID="{1DED9DF5-DA4F-441F-90DB-9F779E82FF71}" presName="childText" presStyleLbl="conFgAcc1" presStyleIdx="2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F1FD839D-4558-46D3-AF4F-9BB97267FD72}" type="pres">
      <dgm:prSet presAssocID="{459D4228-169E-4E56-A255-BE64A9BCB17D}" presName="spaceBetweenRectangles" presStyleCnt="0"/>
      <dgm:spPr/>
    </dgm:pt>
    <dgm:pt modelId="{D917BE19-7CA9-44AB-9F42-299E0CEAE13A}" type="pres">
      <dgm:prSet presAssocID="{B4B580AF-8A38-489E-8B5E-854B1949CAFF}" presName="parentLin" presStyleCnt="0"/>
      <dgm:spPr/>
    </dgm:pt>
    <dgm:pt modelId="{B5C100F9-3419-488E-AD3D-424F21D20BF3}" type="pres">
      <dgm:prSet presAssocID="{B4B580AF-8A38-489E-8B5E-854B1949CAFF}" presName="parentLeftMargin" presStyleLbl="node1" presStyleIdx="2" presStyleCnt="4"/>
      <dgm:spPr/>
    </dgm:pt>
    <dgm:pt modelId="{B2C06926-AE9A-4F1C-AA21-A9BD3691DC9D}" type="pres">
      <dgm:prSet presAssocID="{B4B580AF-8A38-489E-8B5E-854B1949CAF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75D68D-6CC3-4FFD-8BC2-D48B0384D4AC}" type="pres">
      <dgm:prSet presAssocID="{B4B580AF-8A38-489E-8B5E-854B1949CAFF}" presName="negativeSpace" presStyleCnt="0"/>
      <dgm:spPr/>
    </dgm:pt>
    <dgm:pt modelId="{E4BF311A-EA85-47F2-B93D-C63B44FB7C88}" type="pres">
      <dgm:prSet presAssocID="{B4B580AF-8A38-489E-8B5E-854B1949CAFF}" presName="childText" presStyleLbl="conFgAcc1" presStyleIdx="3" presStyleCnt="4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</dgm:ptLst>
  <dgm:cxnLst>
    <dgm:cxn modelId="{F48AD005-D7A5-4C51-934E-FCC962B39674}" type="presOf" srcId="{B4B580AF-8A38-489E-8B5E-854B1949CAFF}" destId="{B2C06926-AE9A-4F1C-AA21-A9BD3691DC9D}" srcOrd="1" destOrd="0" presId="urn:microsoft.com/office/officeart/2005/8/layout/list1"/>
    <dgm:cxn modelId="{B389422C-DB95-4B8C-8ED4-2B1024BEA545}" type="presOf" srcId="{71FCA81D-0724-4E5B-99AA-4FAD61687FF6}" destId="{F609C765-382A-413A-8F81-F8427360D02D}" srcOrd="0" destOrd="0" presId="urn:microsoft.com/office/officeart/2005/8/layout/list1"/>
    <dgm:cxn modelId="{D37A806D-D566-456B-9232-F2205693E405}" type="presOf" srcId="{415B0243-BA17-4AEF-8D9F-120A9F8DE993}" destId="{1E5760BC-1D62-4A2B-B2C3-4648EBC5703B}" srcOrd="0" destOrd="0" presId="urn:microsoft.com/office/officeart/2005/8/layout/list1"/>
    <dgm:cxn modelId="{F37BD374-B231-4CC3-B154-53055C58EE4D}" srcId="{71FCA81D-0724-4E5B-99AA-4FAD61687FF6}" destId="{1DED9DF5-DA4F-441F-90DB-9F779E82FF71}" srcOrd="2" destOrd="0" parTransId="{FD233A2F-DBD1-465E-A7FB-A4E4E9D8D4CC}" sibTransId="{459D4228-169E-4E56-A255-BE64A9BCB17D}"/>
    <dgm:cxn modelId="{9B3A2A7C-F82A-4135-8945-BEDCFEC28CE3}" srcId="{71FCA81D-0724-4E5B-99AA-4FAD61687FF6}" destId="{B4B580AF-8A38-489E-8B5E-854B1949CAFF}" srcOrd="3" destOrd="0" parTransId="{38738A75-CA5B-4F19-B79A-438857A24A7B}" sibTransId="{975ACC29-8D55-4EEA-B116-37A003260796}"/>
    <dgm:cxn modelId="{E56B2E8E-F1B2-4685-A574-559AB17231C7}" srcId="{71FCA81D-0724-4E5B-99AA-4FAD61687FF6}" destId="{5C34FFD2-7910-4175-A073-C1D423E1A985}" srcOrd="1" destOrd="0" parTransId="{A035B73E-20B1-4668-82D5-E93F4C995A4C}" sibTransId="{1ECA0D51-6A66-471A-8621-898F9592FB49}"/>
    <dgm:cxn modelId="{A9F28195-9F06-4389-BBF9-DECEEA34BAF9}" type="presOf" srcId="{B4B580AF-8A38-489E-8B5E-854B1949CAFF}" destId="{B5C100F9-3419-488E-AD3D-424F21D20BF3}" srcOrd="0" destOrd="0" presId="urn:microsoft.com/office/officeart/2005/8/layout/list1"/>
    <dgm:cxn modelId="{9EE0749E-3BA4-400B-B467-E8A1CED46717}" srcId="{71FCA81D-0724-4E5B-99AA-4FAD61687FF6}" destId="{415B0243-BA17-4AEF-8D9F-120A9F8DE993}" srcOrd="0" destOrd="0" parTransId="{BBD52099-087A-408F-BBFE-023A726D3560}" sibTransId="{C1E83600-E9B2-4410-8A8F-61A1D5D0D785}"/>
    <dgm:cxn modelId="{89E74FDB-6F98-45ED-8519-C90CF22DBAF2}" type="presOf" srcId="{415B0243-BA17-4AEF-8D9F-120A9F8DE993}" destId="{6DAFBDD8-DB2A-44B2-AE04-6E1ADCB01268}" srcOrd="1" destOrd="0" presId="urn:microsoft.com/office/officeart/2005/8/layout/list1"/>
    <dgm:cxn modelId="{7E7E14DD-5A44-47BD-9FF9-390C40EBBD82}" type="presOf" srcId="{5C34FFD2-7910-4175-A073-C1D423E1A985}" destId="{61FC92E6-5F04-4920-8083-0302B9BCA51B}" srcOrd="1" destOrd="0" presId="urn:microsoft.com/office/officeart/2005/8/layout/list1"/>
    <dgm:cxn modelId="{53181EE4-651F-43A2-BC1F-646C9A152251}" type="presOf" srcId="{5C34FFD2-7910-4175-A073-C1D423E1A985}" destId="{1E86D4B4-6A10-41B8-AFFA-C913E93D7BA3}" srcOrd="0" destOrd="0" presId="urn:microsoft.com/office/officeart/2005/8/layout/list1"/>
    <dgm:cxn modelId="{9CC2EFEB-3C82-49C4-9C7A-569DEBEF0DF2}" type="presOf" srcId="{1DED9DF5-DA4F-441F-90DB-9F779E82FF71}" destId="{F5781A44-45D8-4382-91C9-F348A49245F3}" srcOrd="0" destOrd="0" presId="urn:microsoft.com/office/officeart/2005/8/layout/list1"/>
    <dgm:cxn modelId="{43E7A1FC-910B-4036-B563-48C8B1B6584C}" type="presOf" srcId="{1DED9DF5-DA4F-441F-90DB-9F779E82FF71}" destId="{05030334-43FA-4BBA-881E-2DF0736D90B7}" srcOrd="1" destOrd="0" presId="urn:microsoft.com/office/officeart/2005/8/layout/list1"/>
    <dgm:cxn modelId="{72C237FA-82E2-47C5-90B3-DB21FDA915CA}" type="presParOf" srcId="{F609C765-382A-413A-8F81-F8427360D02D}" destId="{814B628B-FF6B-48A0-83F7-0B542A639610}" srcOrd="0" destOrd="0" presId="urn:microsoft.com/office/officeart/2005/8/layout/list1"/>
    <dgm:cxn modelId="{A77298B2-1C3C-4EAB-8AD3-FFA730DFA9BD}" type="presParOf" srcId="{814B628B-FF6B-48A0-83F7-0B542A639610}" destId="{1E5760BC-1D62-4A2B-B2C3-4648EBC5703B}" srcOrd="0" destOrd="0" presId="urn:microsoft.com/office/officeart/2005/8/layout/list1"/>
    <dgm:cxn modelId="{97CE29BD-0139-4D84-AD6A-44820DC88509}" type="presParOf" srcId="{814B628B-FF6B-48A0-83F7-0B542A639610}" destId="{6DAFBDD8-DB2A-44B2-AE04-6E1ADCB01268}" srcOrd="1" destOrd="0" presId="urn:microsoft.com/office/officeart/2005/8/layout/list1"/>
    <dgm:cxn modelId="{48B9A5F8-A07A-4017-9A9F-B8346AF6E702}" type="presParOf" srcId="{F609C765-382A-413A-8F81-F8427360D02D}" destId="{11B3C9FF-80F4-45A8-8385-8E7C8926AF69}" srcOrd="1" destOrd="0" presId="urn:microsoft.com/office/officeart/2005/8/layout/list1"/>
    <dgm:cxn modelId="{EDD2CF31-252C-4FB2-AAB9-18FC1FF0F27A}" type="presParOf" srcId="{F609C765-382A-413A-8F81-F8427360D02D}" destId="{A56174A8-2548-4119-91AD-880B3CA51E03}" srcOrd="2" destOrd="0" presId="urn:microsoft.com/office/officeart/2005/8/layout/list1"/>
    <dgm:cxn modelId="{6FAB7F92-2B4F-4673-BD58-448BED42A8A4}" type="presParOf" srcId="{F609C765-382A-413A-8F81-F8427360D02D}" destId="{004AE383-57B6-4899-9C0D-4276C1B69851}" srcOrd="3" destOrd="0" presId="urn:microsoft.com/office/officeart/2005/8/layout/list1"/>
    <dgm:cxn modelId="{E41F36FD-DFE6-43DB-A5CF-9D84B1FC7954}" type="presParOf" srcId="{F609C765-382A-413A-8F81-F8427360D02D}" destId="{800E81B8-B58D-4A1F-B683-8D3CBA628E72}" srcOrd="4" destOrd="0" presId="urn:microsoft.com/office/officeart/2005/8/layout/list1"/>
    <dgm:cxn modelId="{BCEE04CF-8BEE-4B55-8842-085722D66BFF}" type="presParOf" srcId="{800E81B8-B58D-4A1F-B683-8D3CBA628E72}" destId="{1E86D4B4-6A10-41B8-AFFA-C913E93D7BA3}" srcOrd="0" destOrd="0" presId="urn:microsoft.com/office/officeart/2005/8/layout/list1"/>
    <dgm:cxn modelId="{A69CF523-2ACE-4F8A-A90E-CD6DD2E0F89E}" type="presParOf" srcId="{800E81B8-B58D-4A1F-B683-8D3CBA628E72}" destId="{61FC92E6-5F04-4920-8083-0302B9BCA51B}" srcOrd="1" destOrd="0" presId="urn:microsoft.com/office/officeart/2005/8/layout/list1"/>
    <dgm:cxn modelId="{93819A75-6569-48BA-B431-0121DDA2816C}" type="presParOf" srcId="{F609C765-382A-413A-8F81-F8427360D02D}" destId="{64DDD9FD-B84D-46AC-BC96-64E03FC2A843}" srcOrd="5" destOrd="0" presId="urn:microsoft.com/office/officeart/2005/8/layout/list1"/>
    <dgm:cxn modelId="{DB2E98FB-E7F3-418C-BA47-281A07C653BB}" type="presParOf" srcId="{F609C765-382A-413A-8F81-F8427360D02D}" destId="{36B5674F-A98D-4DBB-A658-A1365E1B1779}" srcOrd="6" destOrd="0" presId="urn:microsoft.com/office/officeart/2005/8/layout/list1"/>
    <dgm:cxn modelId="{D7989874-B86E-4472-9465-92D16A870C46}" type="presParOf" srcId="{F609C765-382A-413A-8F81-F8427360D02D}" destId="{04FE195E-E334-4FF7-A641-BD10EE6065A8}" srcOrd="7" destOrd="0" presId="urn:microsoft.com/office/officeart/2005/8/layout/list1"/>
    <dgm:cxn modelId="{3ED921A9-7F5A-42F1-BCEB-0BCF58EC4710}" type="presParOf" srcId="{F609C765-382A-413A-8F81-F8427360D02D}" destId="{25D8243E-4A40-43B5-BBCA-54207B564A64}" srcOrd="8" destOrd="0" presId="urn:microsoft.com/office/officeart/2005/8/layout/list1"/>
    <dgm:cxn modelId="{31EEAB8C-CE24-482D-841E-691026E639B3}" type="presParOf" srcId="{25D8243E-4A40-43B5-BBCA-54207B564A64}" destId="{F5781A44-45D8-4382-91C9-F348A49245F3}" srcOrd="0" destOrd="0" presId="urn:microsoft.com/office/officeart/2005/8/layout/list1"/>
    <dgm:cxn modelId="{DC0F561F-F4D2-4B52-BBEC-04CC162A5764}" type="presParOf" srcId="{25D8243E-4A40-43B5-BBCA-54207B564A64}" destId="{05030334-43FA-4BBA-881E-2DF0736D90B7}" srcOrd="1" destOrd="0" presId="urn:microsoft.com/office/officeart/2005/8/layout/list1"/>
    <dgm:cxn modelId="{10A06163-9F34-46E4-B322-CEAE9F58E46F}" type="presParOf" srcId="{F609C765-382A-413A-8F81-F8427360D02D}" destId="{402992D3-831F-4130-9DAA-399D259B7CF1}" srcOrd="9" destOrd="0" presId="urn:microsoft.com/office/officeart/2005/8/layout/list1"/>
    <dgm:cxn modelId="{80BA7DCA-9C32-4BEF-8863-C39BD97140E2}" type="presParOf" srcId="{F609C765-382A-413A-8F81-F8427360D02D}" destId="{E20A20B1-FCF3-41AD-AB69-1361945ECEC2}" srcOrd="10" destOrd="0" presId="urn:microsoft.com/office/officeart/2005/8/layout/list1"/>
    <dgm:cxn modelId="{44FF21F5-89F3-4D9F-86C5-F7F30EF305FF}" type="presParOf" srcId="{F609C765-382A-413A-8F81-F8427360D02D}" destId="{F1FD839D-4558-46D3-AF4F-9BB97267FD72}" srcOrd="11" destOrd="0" presId="urn:microsoft.com/office/officeart/2005/8/layout/list1"/>
    <dgm:cxn modelId="{B36CD7DC-E6DF-4416-9726-E5E4C4EFD320}" type="presParOf" srcId="{F609C765-382A-413A-8F81-F8427360D02D}" destId="{D917BE19-7CA9-44AB-9F42-299E0CEAE13A}" srcOrd="12" destOrd="0" presId="urn:microsoft.com/office/officeart/2005/8/layout/list1"/>
    <dgm:cxn modelId="{CA0EADD7-3E3F-48D0-96F0-0998D8710249}" type="presParOf" srcId="{D917BE19-7CA9-44AB-9F42-299E0CEAE13A}" destId="{B5C100F9-3419-488E-AD3D-424F21D20BF3}" srcOrd="0" destOrd="0" presId="urn:microsoft.com/office/officeart/2005/8/layout/list1"/>
    <dgm:cxn modelId="{27AC8D38-B8CF-449C-ABDB-13A29F4A4269}" type="presParOf" srcId="{D917BE19-7CA9-44AB-9F42-299E0CEAE13A}" destId="{B2C06926-AE9A-4F1C-AA21-A9BD3691DC9D}" srcOrd="1" destOrd="0" presId="urn:microsoft.com/office/officeart/2005/8/layout/list1"/>
    <dgm:cxn modelId="{30E973D4-3731-451A-B90B-819E708EB77F}" type="presParOf" srcId="{F609C765-382A-413A-8F81-F8427360D02D}" destId="{C475D68D-6CC3-4FFD-8BC2-D48B0384D4AC}" srcOrd="13" destOrd="0" presId="urn:microsoft.com/office/officeart/2005/8/layout/list1"/>
    <dgm:cxn modelId="{B6788D89-345A-4440-BBDB-6D54CB5029AD}" type="presParOf" srcId="{F609C765-382A-413A-8F81-F8427360D02D}" destId="{E4BF311A-EA85-47F2-B93D-C63B44FB7C88}" srcOrd="14" destOrd="0" presId="urn:microsoft.com/office/officeart/2005/8/layout/list1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CA81D-0724-4E5B-99AA-4FAD61687F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5B0243-BA17-4AEF-8D9F-120A9F8DE993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/MOD.001/	Graphical User Interface</a:t>
          </a:r>
        </a:p>
      </dgm:t>
    </dgm:pt>
    <dgm:pt modelId="{BBD52099-087A-408F-BBFE-023A726D3560}" type="parTrans" cxnId="{9EE0749E-3BA4-400B-B467-E8A1CED46717}">
      <dgm:prSet/>
      <dgm:spPr/>
      <dgm:t>
        <a:bodyPr/>
        <a:lstStyle/>
        <a:p>
          <a:endParaRPr lang="de-DE"/>
        </a:p>
      </dgm:t>
    </dgm:pt>
    <dgm:pt modelId="{C1E83600-E9B2-4410-8A8F-61A1D5D0D785}" type="sibTrans" cxnId="{9EE0749E-3BA4-400B-B467-E8A1CED46717}">
      <dgm:prSet/>
      <dgm:spPr/>
      <dgm:t>
        <a:bodyPr/>
        <a:lstStyle/>
        <a:p>
          <a:endParaRPr lang="de-DE"/>
        </a:p>
      </dgm:t>
    </dgm:pt>
    <dgm:pt modelId="{5C34FFD2-7910-4175-A073-C1D423E1A985}">
      <dgm:prSet phldrT="[Text]"/>
      <dgm:spPr>
        <a:solidFill>
          <a:schemeClr val="bg1"/>
        </a:solidFill>
        <a:ln w="38100">
          <a:solidFill>
            <a:schemeClr val="accent2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/MOD.002/	HTTP-Server</a:t>
          </a:r>
        </a:p>
      </dgm:t>
    </dgm:pt>
    <dgm:pt modelId="{A035B73E-20B1-4668-82D5-E93F4C995A4C}" type="parTrans" cxnId="{E56B2E8E-F1B2-4685-A574-559AB17231C7}">
      <dgm:prSet/>
      <dgm:spPr/>
      <dgm:t>
        <a:bodyPr/>
        <a:lstStyle/>
        <a:p>
          <a:endParaRPr lang="de-DE"/>
        </a:p>
      </dgm:t>
    </dgm:pt>
    <dgm:pt modelId="{1ECA0D51-6A66-471A-8621-898F9592FB49}" type="sibTrans" cxnId="{E56B2E8E-F1B2-4685-A574-559AB17231C7}">
      <dgm:prSet/>
      <dgm:spPr/>
      <dgm:t>
        <a:bodyPr/>
        <a:lstStyle/>
        <a:p>
          <a:endParaRPr lang="de-DE"/>
        </a:p>
      </dgm:t>
    </dgm:pt>
    <dgm:pt modelId="{1DED9DF5-DA4F-441F-90DB-9F779E82FF71}">
      <dgm:prSet phldrT="[Text]"/>
      <dgm:spPr>
        <a:solidFill>
          <a:schemeClr val="bg1"/>
        </a:solidFill>
        <a:ln w="38100">
          <a:solidFill>
            <a:srgbClr val="ED7D3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/MOD.003/	WebSocket Server</a:t>
          </a:r>
        </a:p>
      </dgm:t>
    </dgm:pt>
    <dgm:pt modelId="{FD233A2F-DBD1-465E-A7FB-A4E4E9D8D4CC}" type="parTrans" cxnId="{F37BD374-B231-4CC3-B154-53055C58EE4D}">
      <dgm:prSet/>
      <dgm:spPr/>
      <dgm:t>
        <a:bodyPr/>
        <a:lstStyle/>
        <a:p>
          <a:endParaRPr lang="de-DE"/>
        </a:p>
      </dgm:t>
    </dgm:pt>
    <dgm:pt modelId="{459D4228-169E-4E56-A255-BE64A9BCB17D}" type="sibTrans" cxnId="{F37BD374-B231-4CC3-B154-53055C58EE4D}">
      <dgm:prSet/>
      <dgm:spPr/>
      <dgm:t>
        <a:bodyPr/>
        <a:lstStyle/>
        <a:p>
          <a:endParaRPr lang="de-DE"/>
        </a:p>
      </dgm:t>
    </dgm:pt>
    <dgm:pt modelId="{F609C765-382A-413A-8F81-F8427360D02D}" type="pres">
      <dgm:prSet presAssocID="{71FCA81D-0724-4E5B-99AA-4FAD61687FF6}" presName="linear" presStyleCnt="0">
        <dgm:presLayoutVars>
          <dgm:dir/>
          <dgm:animLvl val="lvl"/>
          <dgm:resizeHandles val="exact"/>
        </dgm:presLayoutVars>
      </dgm:prSet>
      <dgm:spPr/>
    </dgm:pt>
    <dgm:pt modelId="{814B628B-FF6B-48A0-83F7-0B542A639610}" type="pres">
      <dgm:prSet presAssocID="{415B0243-BA17-4AEF-8D9F-120A9F8DE993}" presName="parentLin" presStyleCnt="0"/>
      <dgm:spPr/>
    </dgm:pt>
    <dgm:pt modelId="{1E5760BC-1D62-4A2B-B2C3-4648EBC5703B}" type="pres">
      <dgm:prSet presAssocID="{415B0243-BA17-4AEF-8D9F-120A9F8DE993}" presName="parentLeftMargin" presStyleLbl="node1" presStyleIdx="0" presStyleCnt="3"/>
      <dgm:spPr/>
    </dgm:pt>
    <dgm:pt modelId="{6DAFBDD8-DB2A-44B2-AE04-6E1ADCB01268}" type="pres">
      <dgm:prSet presAssocID="{415B0243-BA17-4AEF-8D9F-120A9F8DE993}" presName="parentText" presStyleLbl="node1" presStyleIdx="0" presStyleCnt="3" custLinFactNeighborY="2431">
        <dgm:presLayoutVars>
          <dgm:chMax val="0"/>
          <dgm:bulletEnabled val="1"/>
        </dgm:presLayoutVars>
      </dgm:prSet>
      <dgm:spPr/>
    </dgm:pt>
    <dgm:pt modelId="{11B3C9FF-80F4-45A8-8385-8E7C8926AF69}" type="pres">
      <dgm:prSet presAssocID="{415B0243-BA17-4AEF-8D9F-120A9F8DE993}" presName="negativeSpace" presStyleCnt="0"/>
      <dgm:spPr/>
    </dgm:pt>
    <dgm:pt modelId="{A56174A8-2548-4119-91AD-880B3CA51E03}" type="pres">
      <dgm:prSet presAssocID="{415B0243-BA17-4AEF-8D9F-120A9F8DE993}" presName="childText" presStyleLbl="conFgAcc1" presStyleIdx="0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04AE383-57B6-4899-9C0D-4276C1B69851}" type="pres">
      <dgm:prSet presAssocID="{C1E83600-E9B2-4410-8A8F-61A1D5D0D785}" presName="spaceBetweenRectangles" presStyleCnt="0"/>
      <dgm:spPr/>
    </dgm:pt>
    <dgm:pt modelId="{800E81B8-B58D-4A1F-B683-8D3CBA628E72}" type="pres">
      <dgm:prSet presAssocID="{5C34FFD2-7910-4175-A073-C1D423E1A985}" presName="parentLin" presStyleCnt="0"/>
      <dgm:spPr/>
    </dgm:pt>
    <dgm:pt modelId="{1E86D4B4-6A10-41B8-AFFA-C913E93D7BA3}" type="pres">
      <dgm:prSet presAssocID="{5C34FFD2-7910-4175-A073-C1D423E1A985}" presName="parentLeftMargin" presStyleLbl="node1" presStyleIdx="0" presStyleCnt="3"/>
      <dgm:spPr/>
    </dgm:pt>
    <dgm:pt modelId="{61FC92E6-5F04-4920-8083-0302B9BCA51B}" type="pres">
      <dgm:prSet presAssocID="{5C34FFD2-7910-4175-A073-C1D423E1A985}" presName="parentText" presStyleLbl="node1" presStyleIdx="1" presStyleCnt="3" custLinFactNeighborX="-3169">
        <dgm:presLayoutVars>
          <dgm:chMax val="0"/>
          <dgm:bulletEnabled val="1"/>
        </dgm:presLayoutVars>
      </dgm:prSet>
      <dgm:spPr/>
    </dgm:pt>
    <dgm:pt modelId="{64DDD9FD-B84D-46AC-BC96-64E03FC2A843}" type="pres">
      <dgm:prSet presAssocID="{5C34FFD2-7910-4175-A073-C1D423E1A985}" presName="negativeSpace" presStyleCnt="0"/>
      <dgm:spPr/>
    </dgm:pt>
    <dgm:pt modelId="{36B5674F-A98D-4DBB-A658-A1365E1B1779}" type="pres">
      <dgm:prSet presAssocID="{5C34FFD2-7910-4175-A073-C1D423E1A985}" presName="childText" presStyleLbl="conFgAcc1" presStyleIdx="1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  <dgm:pt modelId="{04FE195E-E334-4FF7-A641-BD10EE6065A8}" type="pres">
      <dgm:prSet presAssocID="{1ECA0D51-6A66-471A-8621-898F9592FB49}" presName="spaceBetweenRectangles" presStyleCnt="0"/>
      <dgm:spPr/>
    </dgm:pt>
    <dgm:pt modelId="{25D8243E-4A40-43B5-BBCA-54207B564A64}" type="pres">
      <dgm:prSet presAssocID="{1DED9DF5-DA4F-441F-90DB-9F779E82FF71}" presName="parentLin" presStyleCnt="0"/>
      <dgm:spPr/>
    </dgm:pt>
    <dgm:pt modelId="{F5781A44-45D8-4382-91C9-F348A49245F3}" type="pres">
      <dgm:prSet presAssocID="{1DED9DF5-DA4F-441F-90DB-9F779E82FF71}" presName="parentLeftMargin" presStyleLbl="node1" presStyleIdx="1" presStyleCnt="3"/>
      <dgm:spPr/>
    </dgm:pt>
    <dgm:pt modelId="{05030334-43FA-4BBA-881E-2DF0736D90B7}" type="pres">
      <dgm:prSet presAssocID="{1DED9DF5-DA4F-441F-90DB-9F779E82FF71}" presName="parentText" presStyleLbl="node1" presStyleIdx="2" presStyleCnt="3" custLinFactNeighborX="-3169" custLinFactNeighborY="2186">
        <dgm:presLayoutVars>
          <dgm:chMax val="0"/>
          <dgm:bulletEnabled val="1"/>
        </dgm:presLayoutVars>
      </dgm:prSet>
      <dgm:spPr/>
    </dgm:pt>
    <dgm:pt modelId="{402992D3-831F-4130-9DAA-399D259B7CF1}" type="pres">
      <dgm:prSet presAssocID="{1DED9DF5-DA4F-441F-90DB-9F779E82FF71}" presName="negativeSpace" presStyleCnt="0"/>
      <dgm:spPr/>
    </dgm:pt>
    <dgm:pt modelId="{E20A20B1-FCF3-41AD-AB69-1361945ECEC2}" type="pres">
      <dgm:prSet presAssocID="{1DED9DF5-DA4F-441F-90DB-9F779E82FF71}" presName="childText" presStyleLbl="conFgAcc1" presStyleIdx="2" presStyleCnt="3" custScaleY="77640">
        <dgm:presLayoutVars>
          <dgm:bulletEnabled val="1"/>
        </dgm:presLayoutVars>
      </dgm:prSet>
      <dgm:spPr>
        <a:ln w="19050">
          <a:solidFill>
            <a:schemeClr val="accent2"/>
          </a:solidFill>
        </a:ln>
      </dgm:spPr>
    </dgm:pt>
  </dgm:ptLst>
  <dgm:cxnLst>
    <dgm:cxn modelId="{B389422C-DB95-4B8C-8ED4-2B1024BEA545}" type="presOf" srcId="{71FCA81D-0724-4E5B-99AA-4FAD61687FF6}" destId="{F609C765-382A-413A-8F81-F8427360D02D}" srcOrd="0" destOrd="0" presId="urn:microsoft.com/office/officeart/2005/8/layout/list1"/>
    <dgm:cxn modelId="{D37A806D-D566-456B-9232-F2205693E405}" type="presOf" srcId="{415B0243-BA17-4AEF-8D9F-120A9F8DE993}" destId="{1E5760BC-1D62-4A2B-B2C3-4648EBC5703B}" srcOrd="0" destOrd="0" presId="urn:microsoft.com/office/officeart/2005/8/layout/list1"/>
    <dgm:cxn modelId="{F37BD374-B231-4CC3-B154-53055C58EE4D}" srcId="{71FCA81D-0724-4E5B-99AA-4FAD61687FF6}" destId="{1DED9DF5-DA4F-441F-90DB-9F779E82FF71}" srcOrd="2" destOrd="0" parTransId="{FD233A2F-DBD1-465E-A7FB-A4E4E9D8D4CC}" sibTransId="{459D4228-169E-4E56-A255-BE64A9BCB17D}"/>
    <dgm:cxn modelId="{E56B2E8E-F1B2-4685-A574-559AB17231C7}" srcId="{71FCA81D-0724-4E5B-99AA-4FAD61687FF6}" destId="{5C34FFD2-7910-4175-A073-C1D423E1A985}" srcOrd="1" destOrd="0" parTransId="{A035B73E-20B1-4668-82D5-E93F4C995A4C}" sibTransId="{1ECA0D51-6A66-471A-8621-898F9592FB49}"/>
    <dgm:cxn modelId="{9EE0749E-3BA4-400B-B467-E8A1CED46717}" srcId="{71FCA81D-0724-4E5B-99AA-4FAD61687FF6}" destId="{415B0243-BA17-4AEF-8D9F-120A9F8DE993}" srcOrd="0" destOrd="0" parTransId="{BBD52099-087A-408F-BBFE-023A726D3560}" sibTransId="{C1E83600-E9B2-4410-8A8F-61A1D5D0D785}"/>
    <dgm:cxn modelId="{89E74FDB-6F98-45ED-8519-C90CF22DBAF2}" type="presOf" srcId="{415B0243-BA17-4AEF-8D9F-120A9F8DE993}" destId="{6DAFBDD8-DB2A-44B2-AE04-6E1ADCB01268}" srcOrd="1" destOrd="0" presId="urn:microsoft.com/office/officeart/2005/8/layout/list1"/>
    <dgm:cxn modelId="{7E7E14DD-5A44-47BD-9FF9-390C40EBBD82}" type="presOf" srcId="{5C34FFD2-7910-4175-A073-C1D423E1A985}" destId="{61FC92E6-5F04-4920-8083-0302B9BCA51B}" srcOrd="1" destOrd="0" presId="urn:microsoft.com/office/officeart/2005/8/layout/list1"/>
    <dgm:cxn modelId="{53181EE4-651F-43A2-BC1F-646C9A152251}" type="presOf" srcId="{5C34FFD2-7910-4175-A073-C1D423E1A985}" destId="{1E86D4B4-6A10-41B8-AFFA-C913E93D7BA3}" srcOrd="0" destOrd="0" presId="urn:microsoft.com/office/officeart/2005/8/layout/list1"/>
    <dgm:cxn modelId="{9CC2EFEB-3C82-49C4-9C7A-569DEBEF0DF2}" type="presOf" srcId="{1DED9DF5-DA4F-441F-90DB-9F779E82FF71}" destId="{F5781A44-45D8-4382-91C9-F348A49245F3}" srcOrd="0" destOrd="0" presId="urn:microsoft.com/office/officeart/2005/8/layout/list1"/>
    <dgm:cxn modelId="{43E7A1FC-910B-4036-B563-48C8B1B6584C}" type="presOf" srcId="{1DED9DF5-DA4F-441F-90DB-9F779E82FF71}" destId="{05030334-43FA-4BBA-881E-2DF0736D90B7}" srcOrd="1" destOrd="0" presId="urn:microsoft.com/office/officeart/2005/8/layout/list1"/>
    <dgm:cxn modelId="{72C237FA-82E2-47C5-90B3-DB21FDA915CA}" type="presParOf" srcId="{F609C765-382A-413A-8F81-F8427360D02D}" destId="{814B628B-FF6B-48A0-83F7-0B542A639610}" srcOrd="0" destOrd="0" presId="urn:microsoft.com/office/officeart/2005/8/layout/list1"/>
    <dgm:cxn modelId="{A77298B2-1C3C-4EAB-8AD3-FFA730DFA9BD}" type="presParOf" srcId="{814B628B-FF6B-48A0-83F7-0B542A639610}" destId="{1E5760BC-1D62-4A2B-B2C3-4648EBC5703B}" srcOrd="0" destOrd="0" presId="urn:microsoft.com/office/officeart/2005/8/layout/list1"/>
    <dgm:cxn modelId="{97CE29BD-0139-4D84-AD6A-44820DC88509}" type="presParOf" srcId="{814B628B-FF6B-48A0-83F7-0B542A639610}" destId="{6DAFBDD8-DB2A-44B2-AE04-6E1ADCB01268}" srcOrd="1" destOrd="0" presId="urn:microsoft.com/office/officeart/2005/8/layout/list1"/>
    <dgm:cxn modelId="{48B9A5F8-A07A-4017-9A9F-B8346AF6E702}" type="presParOf" srcId="{F609C765-382A-413A-8F81-F8427360D02D}" destId="{11B3C9FF-80F4-45A8-8385-8E7C8926AF69}" srcOrd="1" destOrd="0" presId="urn:microsoft.com/office/officeart/2005/8/layout/list1"/>
    <dgm:cxn modelId="{EDD2CF31-252C-4FB2-AAB9-18FC1FF0F27A}" type="presParOf" srcId="{F609C765-382A-413A-8F81-F8427360D02D}" destId="{A56174A8-2548-4119-91AD-880B3CA51E03}" srcOrd="2" destOrd="0" presId="urn:microsoft.com/office/officeart/2005/8/layout/list1"/>
    <dgm:cxn modelId="{6FAB7F92-2B4F-4673-BD58-448BED42A8A4}" type="presParOf" srcId="{F609C765-382A-413A-8F81-F8427360D02D}" destId="{004AE383-57B6-4899-9C0D-4276C1B69851}" srcOrd="3" destOrd="0" presId="urn:microsoft.com/office/officeart/2005/8/layout/list1"/>
    <dgm:cxn modelId="{E41F36FD-DFE6-43DB-A5CF-9D84B1FC7954}" type="presParOf" srcId="{F609C765-382A-413A-8F81-F8427360D02D}" destId="{800E81B8-B58D-4A1F-B683-8D3CBA628E72}" srcOrd="4" destOrd="0" presId="urn:microsoft.com/office/officeart/2005/8/layout/list1"/>
    <dgm:cxn modelId="{BCEE04CF-8BEE-4B55-8842-085722D66BFF}" type="presParOf" srcId="{800E81B8-B58D-4A1F-B683-8D3CBA628E72}" destId="{1E86D4B4-6A10-41B8-AFFA-C913E93D7BA3}" srcOrd="0" destOrd="0" presId="urn:microsoft.com/office/officeart/2005/8/layout/list1"/>
    <dgm:cxn modelId="{A69CF523-2ACE-4F8A-A90E-CD6DD2E0F89E}" type="presParOf" srcId="{800E81B8-B58D-4A1F-B683-8D3CBA628E72}" destId="{61FC92E6-5F04-4920-8083-0302B9BCA51B}" srcOrd="1" destOrd="0" presId="urn:microsoft.com/office/officeart/2005/8/layout/list1"/>
    <dgm:cxn modelId="{93819A75-6569-48BA-B431-0121DDA2816C}" type="presParOf" srcId="{F609C765-382A-413A-8F81-F8427360D02D}" destId="{64DDD9FD-B84D-46AC-BC96-64E03FC2A843}" srcOrd="5" destOrd="0" presId="urn:microsoft.com/office/officeart/2005/8/layout/list1"/>
    <dgm:cxn modelId="{DB2E98FB-E7F3-418C-BA47-281A07C653BB}" type="presParOf" srcId="{F609C765-382A-413A-8F81-F8427360D02D}" destId="{36B5674F-A98D-4DBB-A658-A1365E1B1779}" srcOrd="6" destOrd="0" presId="urn:microsoft.com/office/officeart/2005/8/layout/list1"/>
    <dgm:cxn modelId="{D7989874-B86E-4472-9465-92D16A870C46}" type="presParOf" srcId="{F609C765-382A-413A-8F81-F8427360D02D}" destId="{04FE195E-E334-4FF7-A641-BD10EE6065A8}" srcOrd="7" destOrd="0" presId="urn:microsoft.com/office/officeart/2005/8/layout/list1"/>
    <dgm:cxn modelId="{3ED921A9-7F5A-42F1-BCEB-0BCF58EC4710}" type="presParOf" srcId="{F609C765-382A-413A-8F81-F8427360D02D}" destId="{25D8243E-4A40-43B5-BBCA-54207B564A64}" srcOrd="8" destOrd="0" presId="urn:microsoft.com/office/officeart/2005/8/layout/list1"/>
    <dgm:cxn modelId="{31EEAB8C-CE24-482D-841E-691026E639B3}" type="presParOf" srcId="{25D8243E-4A40-43B5-BBCA-54207B564A64}" destId="{F5781A44-45D8-4382-91C9-F348A49245F3}" srcOrd="0" destOrd="0" presId="urn:microsoft.com/office/officeart/2005/8/layout/list1"/>
    <dgm:cxn modelId="{DC0F561F-F4D2-4B52-BBEC-04CC162A5764}" type="presParOf" srcId="{25D8243E-4A40-43B5-BBCA-54207B564A64}" destId="{05030334-43FA-4BBA-881E-2DF0736D90B7}" srcOrd="1" destOrd="0" presId="urn:microsoft.com/office/officeart/2005/8/layout/list1"/>
    <dgm:cxn modelId="{10A06163-9F34-46E4-B322-CEAE9F58E46F}" type="presParOf" srcId="{F609C765-382A-413A-8F81-F8427360D02D}" destId="{402992D3-831F-4130-9DAA-399D259B7CF1}" srcOrd="9" destOrd="0" presId="urn:microsoft.com/office/officeart/2005/8/layout/list1"/>
    <dgm:cxn modelId="{80BA7DCA-9C32-4BEF-8863-C39BD97140E2}" type="presParOf" srcId="{F609C765-382A-413A-8F81-F8427360D02D}" destId="{E20A20B1-FCF3-41AD-AB69-1361945ECEC2}" srcOrd="10" destOrd="0" presId="urn:microsoft.com/office/officeart/2005/8/layout/list1"/>
  </dgm:cxnLst>
  <dgm:bg/>
  <dgm:whole>
    <a:ln w="190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B45A4-39B8-46B0-98DA-328B5495E1D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3FC6490-5E4B-49CC-B430-23272EFD8234}">
      <dgm:prSet phldrT="[Text]"/>
      <dgm:spPr>
        <a:solidFill>
          <a:schemeClr val="tx1"/>
        </a:solidFill>
      </dgm:spPr>
      <dgm:t>
        <a:bodyPr/>
        <a:lstStyle/>
        <a:p>
          <a:r>
            <a:rPr lang="de-DE" err="1"/>
            <a:t>Lessons</a:t>
          </a:r>
          <a:r>
            <a:rPr lang="de-DE"/>
            <a:t> Learned</a:t>
          </a:r>
        </a:p>
      </dgm:t>
    </dgm:pt>
    <dgm:pt modelId="{CD3F68DA-196E-4BFF-8ED3-152EC0AAF052}" type="parTrans" cxnId="{6B728E76-A858-4102-A283-A344CD308D02}">
      <dgm:prSet/>
      <dgm:spPr/>
      <dgm:t>
        <a:bodyPr/>
        <a:lstStyle/>
        <a:p>
          <a:endParaRPr lang="de-DE"/>
        </a:p>
      </dgm:t>
    </dgm:pt>
    <dgm:pt modelId="{738D3D3F-0EB7-491B-B4C8-648470408D4F}" type="sibTrans" cxnId="{6B728E76-A858-4102-A283-A344CD308D02}">
      <dgm:prSet/>
      <dgm:spPr/>
      <dgm:t>
        <a:bodyPr/>
        <a:lstStyle/>
        <a:p>
          <a:endParaRPr lang="de-DE"/>
        </a:p>
      </dgm:t>
    </dgm:pt>
    <dgm:pt modelId="{00E6195A-9EF6-4EED-A0AA-A1F6BBD6F1DD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Motivation nicht verlieren</a:t>
          </a:r>
        </a:p>
      </dgm:t>
    </dgm:pt>
    <dgm:pt modelId="{2FA04A33-96CF-4B71-9813-09E8DDADE762}" type="parTrans" cxnId="{86BC1EEF-07B8-480A-8D9F-C557A620D70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D4EFFE7C-F5FB-4CF0-80F0-68C293682147}" type="sibTrans" cxnId="{86BC1EEF-07B8-480A-8D9F-C557A620D703}">
      <dgm:prSet/>
      <dgm:spPr/>
      <dgm:t>
        <a:bodyPr/>
        <a:lstStyle/>
        <a:p>
          <a:endParaRPr lang="de-DE"/>
        </a:p>
      </dgm:t>
    </dgm:pt>
    <dgm:pt modelId="{6ADE2A56-602D-4849-88AA-C974F3F0D946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Kleinteiligere Aufgabenpakete</a:t>
          </a:r>
        </a:p>
      </dgm:t>
    </dgm:pt>
    <dgm:pt modelId="{5807F1B1-B4AA-4C10-B42D-C23DDF23AE5F}" type="parTrans" cxnId="{30519902-2C48-4FAE-8616-810F369BB70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4D6EC937-C244-4761-97B7-6D3660F5EA55}" type="sibTrans" cxnId="{30519902-2C48-4FAE-8616-810F369BB705}">
      <dgm:prSet/>
      <dgm:spPr/>
      <dgm:t>
        <a:bodyPr/>
        <a:lstStyle/>
        <a:p>
          <a:endParaRPr lang="de-DE"/>
        </a:p>
      </dgm:t>
    </dgm:pt>
    <dgm:pt modelId="{1A6D1808-532B-4C4E-BDD2-98E1F4C7E279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Auftraggeber nach jedem Meeting Protokoll zukommen lassen</a:t>
          </a:r>
        </a:p>
      </dgm:t>
    </dgm:pt>
    <dgm:pt modelId="{5419F624-05C2-48D1-BE1E-CE68F389424F}" type="parTrans" cxnId="{A8EFB0A9-F3C9-40C3-9949-32FEE07118F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F7AA02B3-BA60-4437-BABA-E4F2A607583D}" type="sibTrans" cxnId="{A8EFB0A9-F3C9-40C3-9949-32FEE07118F6}">
      <dgm:prSet/>
      <dgm:spPr/>
      <dgm:t>
        <a:bodyPr/>
        <a:lstStyle/>
        <a:p>
          <a:endParaRPr lang="de-DE"/>
        </a:p>
      </dgm:t>
    </dgm:pt>
    <dgm:pt modelId="{95F2755F-2EBA-4617-85F5-0354F1B22235}">
      <dgm:prSet phldrT="[Text]"/>
      <dgm:spPr>
        <a:solidFill>
          <a:schemeClr val="accent2"/>
        </a:solidFill>
      </dgm:spPr>
      <dgm:t>
        <a:bodyPr/>
        <a:lstStyle/>
        <a:p>
          <a:r>
            <a:rPr lang="de-DE"/>
            <a:t>Regelmäßigere Rücksprache mit Auftraggeber</a:t>
          </a:r>
        </a:p>
      </dgm:t>
    </dgm:pt>
    <dgm:pt modelId="{88EAEA77-00F6-4055-B470-08FE83468149}" type="parTrans" cxnId="{BEAE93B7-0B5C-4939-AC71-AB01445D292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038820F3-02DC-4BC0-B964-DF88EBF3E3F8}" type="sibTrans" cxnId="{BEAE93B7-0B5C-4939-AC71-AB01445D2920}">
      <dgm:prSet/>
      <dgm:spPr/>
      <dgm:t>
        <a:bodyPr/>
        <a:lstStyle/>
        <a:p>
          <a:endParaRPr lang="de-DE"/>
        </a:p>
      </dgm:t>
    </dgm:pt>
    <dgm:pt modelId="{74F63534-673D-4A09-B12D-7D49E178240C}" type="pres">
      <dgm:prSet presAssocID="{97BB45A4-39B8-46B0-98DA-328B5495E1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467153-86A8-4E52-89B9-D910449B2CE5}" type="pres">
      <dgm:prSet presAssocID="{63FC6490-5E4B-49CC-B430-23272EFD8234}" presName="centerShape" presStyleLbl="node0" presStyleIdx="0" presStyleCnt="1" custLinFactNeighborX="0" custLinFactNeighborY="-45445"/>
      <dgm:spPr/>
    </dgm:pt>
    <dgm:pt modelId="{B4654B6D-8B7A-45EC-8403-ABCD10428CED}" type="pres">
      <dgm:prSet presAssocID="{2FA04A33-96CF-4B71-9813-09E8DDADE762}" presName="parTrans" presStyleLbl="bgSibTrans2D1" presStyleIdx="0" presStyleCnt="4"/>
      <dgm:spPr/>
    </dgm:pt>
    <dgm:pt modelId="{E54EBC8F-58F8-4D0A-8C1D-A8C2A508B490}" type="pres">
      <dgm:prSet presAssocID="{00E6195A-9EF6-4EED-A0AA-A1F6BBD6F1DD}" presName="node" presStyleLbl="node1" presStyleIdx="0" presStyleCnt="4" custRadScaleRad="164265" custRadScaleInc="33150">
        <dgm:presLayoutVars>
          <dgm:bulletEnabled val="1"/>
        </dgm:presLayoutVars>
      </dgm:prSet>
      <dgm:spPr/>
    </dgm:pt>
    <dgm:pt modelId="{FAD0A5FF-CA99-4F18-9A91-A65E6D0F6539}" type="pres">
      <dgm:prSet presAssocID="{5807F1B1-B4AA-4C10-B42D-C23DDF23AE5F}" presName="parTrans" presStyleLbl="bgSibTrans2D1" presStyleIdx="1" presStyleCnt="4"/>
      <dgm:spPr/>
    </dgm:pt>
    <dgm:pt modelId="{D95C8961-41EA-4F73-8F24-1749310EB464}" type="pres">
      <dgm:prSet presAssocID="{6ADE2A56-602D-4849-88AA-C974F3F0D946}" presName="node" presStyleLbl="node1" presStyleIdx="1" presStyleCnt="4" custRadScaleRad="82568" custRadScaleInc="-145392">
        <dgm:presLayoutVars>
          <dgm:bulletEnabled val="1"/>
        </dgm:presLayoutVars>
      </dgm:prSet>
      <dgm:spPr/>
    </dgm:pt>
    <dgm:pt modelId="{83FD5A00-3B11-4171-9CCA-734AD126D28C}" type="pres">
      <dgm:prSet presAssocID="{5419F624-05C2-48D1-BE1E-CE68F389424F}" presName="parTrans" presStyleLbl="bgSibTrans2D1" presStyleIdx="2" presStyleCnt="4"/>
      <dgm:spPr/>
    </dgm:pt>
    <dgm:pt modelId="{CAC74F4C-46CC-4E87-9771-1BF41BAB4D2C}" type="pres">
      <dgm:prSet presAssocID="{1A6D1808-532B-4C4E-BDD2-98E1F4C7E279}" presName="node" presStyleLbl="node1" presStyleIdx="2" presStyleCnt="4" custRadScaleRad="82113" custRadScaleInc="145398">
        <dgm:presLayoutVars>
          <dgm:bulletEnabled val="1"/>
        </dgm:presLayoutVars>
      </dgm:prSet>
      <dgm:spPr/>
    </dgm:pt>
    <dgm:pt modelId="{7D17C13E-0EDB-4D75-8F94-6F51E93B9A9D}" type="pres">
      <dgm:prSet presAssocID="{88EAEA77-00F6-4055-B470-08FE83468149}" presName="parTrans" presStyleLbl="bgSibTrans2D1" presStyleIdx="3" presStyleCnt="4"/>
      <dgm:spPr/>
    </dgm:pt>
    <dgm:pt modelId="{37DD2F54-9B0D-439D-A026-23B4799EA96D}" type="pres">
      <dgm:prSet presAssocID="{95F2755F-2EBA-4617-85F5-0354F1B22235}" presName="node" presStyleLbl="node1" presStyleIdx="3" presStyleCnt="4" custRadScaleRad="165817" custRadScaleInc="-30991">
        <dgm:presLayoutVars>
          <dgm:bulletEnabled val="1"/>
        </dgm:presLayoutVars>
      </dgm:prSet>
      <dgm:spPr/>
    </dgm:pt>
  </dgm:ptLst>
  <dgm:cxnLst>
    <dgm:cxn modelId="{30519902-2C48-4FAE-8616-810F369BB705}" srcId="{63FC6490-5E4B-49CC-B430-23272EFD8234}" destId="{6ADE2A56-602D-4849-88AA-C974F3F0D946}" srcOrd="1" destOrd="0" parTransId="{5807F1B1-B4AA-4C10-B42D-C23DDF23AE5F}" sibTransId="{4D6EC937-C244-4761-97B7-6D3660F5EA55}"/>
    <dgm:cxn modelId="{6C73186B-B657-453F-A7FC-314A2B47BBF1}" type="presOf" srcId="{88EAEA77-00F6-4055-B470-08FE83468149}" destId="{7D17C13E-0EDB-4D75-8F94-6F51E93B9A9D}" srcOrd="0" destOrd="0" presId="urn:microsoft.com/office/officeart/2005/8/layout/radial4"/>
    <dgm:cxn modelId="{75E6F754-FA1B-44AD-AB42-F751D91E6F1C}" type="presOf" srcId="{95F2755F-2EBA-4617-85F5-0354F1B22235}" destId="{37DD2F54-9B0D-439D-A026-23B4799EA96D}" srcOrd="0" destOrd="0" presId="urn:microsoft.com/office/officeart/2005/8/layout/radial4"/>
    <dgm:cxn modelId="{7B741776-8D66-4C63-8502-330E164D23B3}" type="presOf" srcId="{63FC6490-5E4B-49CC-B430-23272EFD8234}" destId="{68467153-86A8-4E52-89B9-D910449B2CE5}" srcOrd="0" destOrd="0" presId="urn:microsoft.com/office/officeart/2005/8/layout/radial4"/>
    <dgm:cxn modelId="{6B728E76-A858-4102-A283-A344CD308D02}" srcId="{97BB45A4-39B8-46B0-98DA-328B5495E1DF}" destId="{63FC6490-5E4B-49CC-B430-23272EFD8234}" srcOrd="0" destOrd="0" parTransId="{CD3F68DA-196E-4BFF-8ED3-152EC0AAF052}" sibTransId="{738D3D3F-0EB7-491B-B4C8-648470408D4F}"/>
    <dgm:cxn modelId="{4ECDAF57-AA02-4D9E-BFC3-841F11534F6B}" type="presOf" srcId="{5419F624-05C2-48D1-BE1E-CE68F389424F}" destId="{83FD5A00-3B11-4171-9CCA-734AD126D28C}" srcOrd="0" destOrd="0" presId="urn:microsoft.com/office/officeart/2005/8/layout/radial4"/>
    <dgm:cxn modelId="{E69FE089-1973-4D08-84AC-D6A49C5C5E32}" type="presOf" srcId="{00E6195A-9EF6-4EED-A0AA-A1F6BBD6F1DD}" destId="{E54EBC8F-58F8-4D0A-8C1D-A8C2A508B490}" srcOrd="0" destOrd="0" presId="urn:microsoft.com/office/officeart/2005/8/layout/radial4"/>
    <dgm:cxn modelId="{45E5A58A-F53E-4335-9CF9-4A91BEC467CA}" type="presOf" srcId="{2FA04A33-96CF-4B71-9813-09E8DDADE762}" destId="{B4654B6D-8B7A-45EC-8403-ABCD10428CED}" srcOrd="0" destOrd="0" presId="urn:microsoft.com/office/officeart/2005/8/layout/radial4"/>
    <dgm:cxn modelId="{809340A7-F523-4577-9E31-80ED4E120617}" type="presOf" srcId="{1A6D1808-532B-4C4E-BDD2-98E1F4C7E279}" destId="{CAC74F4C-46CC-4E87-9771-1BF41BAB4D2C}" srcOrd="0" destOrd="0" presId="urn:microsoft.com/office/officeart/2005/8/layout/radial4"/>
    <dgm:cxn modelId="{A8EFB0A9-F3C9-40C3-9949-32FEE07118F6}" srcId="{63FC6490-5E4B-49CC-B430-23272EFD8234}" destId="{1A6D1808-532B-4C4E-BDD2-98E1F4C7E279}" srcOrd="2" destOrd="0" parTransId="{5419F624-05C2-48D1-BE1E-CE68F389424F}" sibTransId="{F7AA02B3-BA60-4437-BABA-E4F2A607583D}"/>
    <dgm:cxn modelId="{BEAE93B7-0B5C-4939-AC71-AB01445D2920}" srcId="{63FC6490-5E4B-49CC-B430-23272EFD8234}" destId="{95F2755F-2EBA-4617-85F5-0354F1B22235}" srcOrd="3" destOrd="0" parTransId="{88EAEA77-00F6-4055-B470-08FE83468149}" sibTransId="{038820F3-02DC-4BC0-B964-DF88EBF3E3F8}"/>
    <dgm:cxn modelId="{A7B9ACB7-2217-400F-96D4-695E1C34A404}" type="presOf" srcId="{6ADE2A56-602D-4849-88AA-C974F3F0D946}" destId="{D95C8961-41EA-4F73-8F24-1749310EB464}" srcOrd="0" destOrd="0" presId="urn:microsoft.com/office/officeart/2005/8/layout/radial4"/>
    <dgm:cxn modelId="{C594FFED-98E0-48FD-BBC8-DB5633F1EBBA}" type="presOf" srcId="{97BB45A4-39B8-46B0-98DA-328B5495E1DF}" destId="{74F63534-673D-4A09-B12D-7D49E178240C}" srcOrd="0" destOrd="0" presId="urn:microsoft.com/office/officeart/2005/8/layout/radial4"/>
    <dgm:cxn modelId="{86BC1EEF-07B8-480A-8D9F-C557A620D703}" srcId="{63FC6490-5E4B-49CC-B430-23272EFD8234}" destId="{00E6195A-9EF6-4EED-A0AA-A1F6BBD6F1DD}" srcOrd="0" destOrd="0" parTransId="{2FA04A33-96CF-4B71-9813-09E8DDADE762}" sibTransId="{D4EFFE7C-F5FB-4CF0-80F0-68C293682147}"/>
    <dgm:cxn modelId="{2EA352FF-EAD9-402B-A6C9-5D3655D34183}" type="presOf" srcId="{5807F1B1-B4AA-4C10-B42D-C23DDF23AE5F}" destId="{FAD0A5FF-CA99-4F18-9A91-A65E6D0F6539}" srcOrd="0" destOrd="0" presId="urn:microsoft.com/office/officeart/2005/8/layout/radial4"/>
    <dgm:cxn modelId="{37353719-2C34-40D4-B786-A3D72524B6CA}" type="presParOf" srcId="{74F63534-673D-4A09-B12D-7D49E178240C}" destId="{68467153-86A8-4E52-89B9-D910449B2CE5}" srcOrd="0" destOrd="0" presId="urn:microsoft.com/office/officeart/2005/8/layout/radial4"/>
    <dgm:cxn modelId="{19084BD6-0B5D-4FB5-A728-4313BC1872E4}" type="presParOf" srcId="{74F63534-673D-4A09-B12D-7D49E178240C}" destId="{B4654B6D-8B7A-45EC-8403-ABCD10428CED}" srcOrd="1" destOrd="0" presId="urn:microsoft.com/office/officeart/2005/8/layout/radial4"/>
    <dgm:cxn modelId="{540B9D1B-587A-4E90-A885-770E711D887E}" type="presParOf" srcId="{74F63534-673D-4A09-B12D-7D49E178240C}" destId="{E54EBC8F-58F8-4D0A-8C1D-A8C2A508B490}" srcOrd="2" destOrd="0" presId="urn:microsoft.com/office/officeart/2005/8/layout/radial4"/>
    <dgm:cxn modelId="{B5C34398-185A-4FEB-82E2-FBB925F0A857}" type="presParOf" srcId="{74F63534-673D-4A09-B12D-7D49E178240C}" destId="{FAD0A5FF-CA99-4F18-9A91-A65E6D0F6539}" srcOrd="3" destOrd="0" presId="urn:microsoft.com/office/officeart/2005/8/layout/radial4"/>
    <dgm:cxn modelId="{ED5B5344-DDD9-4969-B09A-A8F9DEDC81C2}" type="presParOf" srcId="{74F63534-673D-4A09-B12D-7D49E178240C}" destId="{D95C8961-41EA-4F73-8F24-1749310EB464}" srcOrd="4" destOrd="0" presId="urn:microsoft.com/office/officeart/2005/8/layout/radial4"/>
    <dgm:cxn modelId="{2916F7F8-451C-42C3-B21B-03B2213B99F6}" type="presParOf" srcId="{74F63534-673D-4A09-B12D-7D49E178240C}" destId="{83FD5A00-3B11-4171-9CCA-734AD126D28C}" srcOrd="5" destOrd="0" presId="urn:microsoft.com/office/officeart/2005/8/layout/radial4"/>
    <dgm:cxn modelId="{159ECFF8-6A4A-4FE9-BF2F-1E119B1960E4}" type="presParOf" srcId="{74F63534-673D-4A09-B12D-7D49E178240C}" destId="{CAC74F4C-46CC-4E87-9771-1BF41BAB4D2C}" srcOrd="6" destOrd="0" presId="urn:microsoft.com/office/officeart/2005/8/layout/radial4"/>
    <dgm:cxn modelId="{5C492DBE-0D7A-4834-8FB4-F5566E812AAA}" type="presParOf" srcId="{74F63534-673D-4A09-B12D-7D49E178240C}" destId="{7D17C13E-0EDB-4D75-8F94-6F51E93B9A9D}" srcOrd="7" destOrd="0" presId="urn:microsoft.com/office/officeart/2005/8/layout/radial4"/>
    <dgm:cxn modelId="{CCCA7CA3-BC5D-4525-B435-99084C37630C}" type="presParOf" srcId="{74F63534-673D-4A09-B12D-7D49E178240C}" destId="{37DD2F54-9B0D-439D-A026-23B4799EA96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A8F14-81FE-42C7-AF03-2E8992709B9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16B1E-8C88-4B25-B208-047BBEFED22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3815-4E99-4397-B6CD-C0301F8224C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Ziel: </a:t>
          </a:r>
          <a:r>
            <a:rPr lang="de-DE" sz="2500" kern="1200">
              <a:latin typeface="Verdana" panose="020B0604030504040204" pitchFamily="34" charset="0"/>
              <a:ea typeface="Verdana" panose="020B0604030504040204" pitchFamily="34" charset="0"/>
            </a:rPr>
            <a:t>● </a:t>
          </a:r>
          <a:r>
            <a:rPr lang="de-DE" sz="2500" kern="1200"/>
            <a:t>Websocket Support für </a:t>
          </a:r>
          <a:r>
            <a:rPr lang="de-DE" sz="2500" kern="1200" err="1"/>
            <a:t>lwIP</a:t>
          </a:r>
          <a:r>
            <a:rPr lang="de-DE" sz="2500" kern="1200"/>
            <a:t> implementieren</a:t>
          </a:r>
          <a:br>
            <a:rPr lang="de-DE" sz="2500" kern="1200"/>
          </a:br>
          <a:r>
            <a:rPr lang="de-DE" sz="2500" kern="1200"/>
            <a:t>         </a:t>
          </a:r>
          <a:r>
            <a:rPr lang="de-DE" sz="2500" kern="1200">
              <a:latin typeface="Verdana" panose="020B0604030504040204" pitchFamily="34" charset="0"/>
              <a:ea typeface="Verdana" panose="020B0604030504040204" pitchFamily="34" charset="0"/>
            </a:rPr>
            <a:t>●</a:t>
          </a:r>
          <a:r>
            <a:rPr lang="de-DE" sz="2500" kern="1200"/>
            <a:t> </a:t>
          </a:r>
          <a:r>
            <a:rPr lang="de-DE" sz="2500" kern="1200" err="1"/>
            <a:t>lwIP</a:t>
          </a:r>
          <a:r>
            <a:rPr lang="de-DE" sz="2500" kern="1200"/>
            <a:t>-Status Seite &amp; REST-API implementieren</a:t>
          </a:r>
          <a:endParaRPr lang="en-US" sz="2500" kern="1200"/>
        </a:p>
      </dsp:txBody>
      <dsp:txXfrm>
        <a:off x="1435590" y="531"/>
        <a:ext cx="9080009" cy="1242935"/>
      </dsp:txXfrm>
    </dsp:sp>
    <dsp:sp modelId="{6077C980-FFC7-4A44-BA20-CFC8A538DB3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11E5E-B5FF-4B5D-8650-E050613603A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55DBE-0A55-4CD1-BB7D-D6E2FC81072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/>
            <a:t>Aufgabe: Mängel des vorhandenen Patch #9525 beheben</a:t>
          </a:r>
        </a:p>
      </dsp:txBody>
      <dsp:txXfrm>
        <a:off x="1435590" y="1554201"/>
        <a:ext cx="9080009" cy="1242935"/>
      </dsp:txXfrm>
    </dsp:sp>
    <dsp:sp modelId="{36125C44-C253-4F5D-9CF0-88B2A5B4E3B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 w="19050">
          <a:solidFill>
            <a:srgbClr val="ED7D3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EACBA-5CE9-45FB-9E27-6C6E9C61BA3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9B77-8D05-430A-B0BC-C26B8CFEFF48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Case:</a:t>
          </a:r>
        </a:p>
      </dsp:txBody>
      <dsp:txXfrm>
        <a:off x="1435590" y="3107870"/>
        <a:ext cx="4732020" cy="1242935"/>
      </dsp:txXfrm>
    </dsp:sp>
    <dsp:sp modelId="{31E6E045-D203-4093-BE5F-BAAAA02ADA4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74A8-2548-4119-91AD-880B3CA51E03}">
      <dsp:nvSpPr>
        <dsp:cNvPr id="0" name=""/>
        <dsp:cNvSpPr/>
      </dsp:nvSpPr>
      <dsp:spPr>
        <a:xfrm>
          <a:off x="0" y="1283550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FBDD8-DB2A-44B2-AE04-6E1ADCB01268}">
      <dsp:nvSpPr>
        <dsp:cNvPr id="0" name=""/>
        <dsp:cNvSpPr/>
      </dsp:nvSpPr>
      <dsp:spPr>
        <a:xfrm>
          <a:off x="463500" y="960576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/F10/	Extra Funktion für base64 </a:t>
          </a:r>
          <a:r>
            <a:rPr lang="de-DE" sz="2300" kern="1200" err="1">
              <a:solidFill>
                <a:schemeClr val="tx1"/>
              </a:solidFill>
            </a:rPr>
            <a:t>encoding</a:t>
          </a:r>
          <a:endParaRPr lang="de-DE" sz="2300" kern="1200">
            <a:solidFill>
              <a:schemeClr val="tx1"/>
            </a:solidFill>
          </a:endParaRPr>
        </a:p>
      </dsp:txBody>
      <dsp:txXfrm>
        <a:off x="496644" y="993720"/>
        <a:ext cx="6422712" cy="612672"/>
      </dsp:txXfrm>
    </dsp:sp>
    <dsp:sp modelId="{36B5674F-A98D-4DBB-A658-A1365E1B1779}">
      <dsp:nvSpPr>
        <dsp:cNvPr id="0" name=""/>
        <dsp:cNvSpPr/>
      </dsp:nvSpPr>
      <dsp:spPr>
        <a:xfrm>
          <a:off x="0" y="2197232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C92E6-5F04-4920-8083-0302B9BCA51B}">
      <dsp:nvSpPr>
        <dsp:cNvPr id="0" name=""/>
        <dsp:cNvSpPr/>
      </dsp:nvSpPr>
      <dsp:spPr>
        <a:xfrm>
          <a:off x="448811" y="1857752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/F20/	Implementation der WebSocket API</a:t>
          </a:r>
        </a:p>
      </dsp:txBody>
      <dsp:txXfrm>
        <a:off x="481955" y="1890896"/>
        <a:ext cx="6422712" cy="612672"/>
      </dsp:txXfrm>
    </dsp:sp>
    <dsp:sp modelId="{E20A20B1-FCF3-41AD-AB69-1361945ECEC2}">
      <dsp:nvSpPr>
        <dsp:cNvPr id="0" name=""/>
        <dsp:cNvSpPr/>
      </dsp:nvSpPr>
      <dsp:spPr>
        <a:xfrm>
          <a:off x="0" y="3110913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30334-43FA-4BBA-881E-2DF0736D90B7}">
      <dsp:nvSpPr>
        <dsp:cNvPr id="0" name=""/>
        <dsp:cNvSpPr/>
      </dsp:nvSpPr>
      <dsp:spPr>
        <a:xfrm>
          <a:off x="448811" y="2786275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/F30/	Schreiben eines GUI-basierten Test-Client</a:t>
          </a:r>
        </a:p>
      </dsp:txBody>
      <dsp:txXfrm>
        <a:off x="481955" y="2819419"/>
        <a:ext cx="6422712" cy="612672"/>
      </dsp:txXfrm>
    </dsp:sp>
    <dsp:sp modelId="{E4BF311A-EA85-47F2-B93D-C63B44FB7C88}">
      <dsp:nvSpPr>
        <dsp:cNvPr id="0" name=""/>
        <dsp:cNvSpPr/>
      </dsp:nvSpPr>
      <dsp:spPr>
        <a:xfrm>
          <a:off x="0" y="4024594"/>
          <a:ext cx="9270000" cy="4500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06926-AE9A-4F1C-AA21-A9BD3691DC9D}">
      <dsp:nvSpPr>
        <dsp:cNvPr id="0" name=""/>
        <dsp:cNvSpPr/>
      </dsp:nvSpPr>
      <dsp:spPr>
        <a:xfrm>
          <a:off x="463500" y="3685114"/>
          <a:ext cx="6489000" cy="678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>
              <a:solidFill>
                <a:schemeClr val="tx1"/>
              </a:solidFill>
            </a:rPr>
            <a:t>/F40/	http Webserver für Testzwecke</a:t>
          </a:r>
        </a:p>
      </dsp:txBody>
      <dsp:txXfrm>
        <a:off x="496644" y="3718258"/>
        <a:ext cx="642271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74A8-2548-4119-91AD-880B3CA51E03}">
      <dsp:nvSpPr>
        <dsp:cNvPr id="0" name=""/>
        <dsp:cNvSpPr/>
      </dsp:nvSpPr>
      <dsp:spPr>
        <a:xfrm>
          <a:off x="0" y="1571879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FBDD8-DB2A-44B2-AE04-6E1ADCB01268}">
      <dsp:nvSpPr>
        <dsp:cNvPr id="0" name=""/>
        <dsp:cNvSpPr/>
      </dsp:nvSpPr>
      <dsp:spPr>
        <a:xfrm>
          <a:off x="463500" y="1192735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/MOD.001/	Graphical User Interface</a:t>
          </a:r>
        </a:p>
      </dsp:txBody>
      <dsp:txXfrm>
        <a:off x="502408" y="1231643"/>
        <a:ext cx="6411184" cy="719224"/>
      </dsp:txXfrm>
    </dsp:sp>
    <dsp:sp modelId="{36B5674F-A98D-4DBB-A658-A1365E1B1779}">
      <dsp:nvSpPr>
        <dsp:cNvPr id="0" name=""/>
        <dsp:cNvSpPr/>
      </dsp:nvSpPr>
      <dsp:spPr>
        <a:xfrm>
          <a:off x="0" y="2644462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C92E6-5F04-4920-8083-0302B9BCA51B}">
      <dsp:nvSpPr>
        <dsp:cNvPr id="0" name=""/>
        <dsp:cNvSpPr/>
      </dsp:nvSpPr>
      <dsp:spPr>
        <a:xfrm>
          <a:off x="448811" y="2245942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/MOD.002/	HTTP-Server</a:t>
          </a:r>
        </a:p>
      </dsp:txBody>
      <dsp:txXfrm>
        <a:off x="487719" y="2284850"/>
        <a:ext cx="6411184" cy="719224"/>
      </dsp:txXfrm>
    </dsp:sp>
    <dsp:sp modelId="{E20A20B1-FCF3-41AD-AB69-1361945ECEC2}">
      <dsp:nvSpPr>
        <dsp:cNvPr id="0" name=""/>
        <dsp:cNvSpPr/>
      </dsp:nvSpPr>
      <dsp:spPr>
        <a:xfrm>
          <a:off x="0" y="3717044"/>
          <a:ext cx="9270000" cy="528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30334-43FA-4BBA-881E-2DF0736D90B7}">
      <dsp:nvSpPr>
        <dsp:cNvPr id="0" name=""/>
        <dsp:cNvSpPr/>
      </dsp:nvSpPr>
      <dsp:spPr>
        <a:xfrm>
          <a:off x="448811" y="3335948"/>
          <a:ext cx="6489000" cy="79704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ED7D3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269" tIns="0" rIns="2452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>
              <a:solidFill>
                <a:schemeClr val="tx1"/>
              </a:solidFill>
            </a:rPr>
            <a:t>/MOD.003/	WebSocket Server</a:t>
          </a:r>
        </a:p>
      </dsp:txBody>
      <dsp:txXfrm>
        <a:off x="487719" y="3374856"/>
        <a:ext cx="641118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67153-86A8-4E52-89B9-D910449B2CE5}">
      <dsp:nvSpPr>
        <dsp:cNvPr id="0" name=""/>
        <dsp:cNvSpPr/>
      </dsp:nvSpPr>
      <dsp:spPr>
        <a:xfrm>
          <a:off x="4195868" y="0"/>
          <a:ext cx="2123863" cy="212386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err="1"/>
            <a:t>Lessons</a:t>
          </a:r>
          <a:r>
            <a:rPr lang="de-DE" sz="3400" kern="1200"/>
            <a:t> Learned</a:t>
          </a:r>
        </a:p>
      </dsp:txBody>
      <dsp:txXfrm>
        <a:off x="4506901" y="311033"/>
        <a:ext cx="1501797" cy="1501797"/>
      </dsp:txXfrm>
    </dsp:sp>
    <dsp:sp modelId="{B4654B6D-8B7A-45EC-8403-ABCD10428CED}">
      <dsp:nvSpPr>
        <dsp:cNvPr id="0" name=""/>
        <dsp:cNvSpPr/>
      </dsp:nvSpPr>
      <dsp:spPr>
        <a:xfrm rot="10813705">
          <a:off x="1361892" y="749088"/>
          <a:ext cx="2678126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EBC8F-58F8-4D0A-8C1D-A8C2A508B490}">
      <dsp:nvSpPr>
        <dsp:cNvPr id="0" name=""/>
        <dsp:cNvSpPr/>
      </dsp:nvSpPr>
      <dsp:spPr>
        <a:xfrm>
          <a:off x="353067" y="239332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Motivation nicht verlieren</a:t>
          </a:r>
        </a:p>
      </dsp:txBody>
      <dsp:txXfrm>
        <a:off x="400343" y="286608"/>
        <a:ext cx="1923118" cy="1519584"/>
      </dsp:txXfrm>
    </dsp:sp>
    <dsp:sp modelId="{FAD0A5FF-CA99-4F18-9A91-A65E6D0F6539}">
      <dsp:nvSpPr>
        <dsp:cNvPr id="0" name=""/>
        <dsp:cNvSpPr/>
      </dsp:nvSpPr>
      <dsp:spPr>
        <a:xfrm rot="8112353">
          <a:off x="2707422" y="2296042"/>
          <a:ext cx="200506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C8961-41EA-4F73-8F24-1749310EB464}">
      <dsp:nvSpPr>
        <dsp:cNvPr id="0" name=""/>
        <dsp:cNvSpPr/>
      </dsp:nvSpPr>
      <dsp:spPr>
        <a:xfrm>
          <a:off x="1989679" y="2497969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Kleinteiligere Aufgabenpakete</a:t>
          </a:r>
        </a:p>
      </dsp:txBody>
      <dsp:txXfrm>
        <a:off x="2036955" y="2545245"/>
        <a:ext cx="1923118" cy="1519584"/>
      </dsp:txXfrm>
    </dsp:sp>
    <dsp:sp modelId="{83FD5A00-3B11-4171-9CCA-734AD126D28C}">
      <dsp:nvSpPr>
        <dsp:cNvPr id="0" name=""/>
        <dsp:cNvSpPr/>
      </dsp:nvSpPr>
      <dsp:spPr>
        <a:xfrm rot="2697156">
          <a:off x="5799731" y="2297032"/>
          <a:ext cx="1996734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4F4C-46CC-4E87-9771-1BF41BAB4D2C}">
      <dsp:nvSpPr>
        <dsp:cNvPr id="0" name=""/>
        <dsp:cNvSpPr/>
      </dsp:nvSpPr>
      <dsp:spPr>
        <a:xfrm>
          <a:off x="6495799" y="2497983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Auftraggeber nach jedem Meeting Protokoll zukommen lassen</a:t>
          </a:r>
        </a:p>
      </dsp:txBody>
      <dsp:txXfrm>
        <a:off x="6543075" y="2545259"/>
        <a:ext cx="1923118" cy="1519584"/>
      </dsp:txXfrm>
    </dsp:sp>
    <dsp:sp modelId="{7D17C13E-0EDB-4D75-8F94-6F51E93B9A9D}">
      <dsp:nvSpPr>
        <dsp:cNvPr id="0" name=""/>
        <dsp:cNvSpPr/>
      </dsp:nvSpPr>
      <dsp:spPr>
        <a:xfrm rot="26230">
          <a:off x="6479634" y="779090"/>
          <a:ext cx="2748717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2F54-9B0D-439D-A026-23B4799EA96D}">
      <dsp:nvSpPr>
        <dsp:cNvPr id="0" name=""/>
        <dsp:cNvSpPr/>
      </dsp:nvSpPr>
      <dsp:spPr>
        <a:xfrm>
          <a:off x="8219476" y="285158"/>
          <a:ext cx="2017670" cy="161413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Regelmäßigere Rücksprache mit Auftraggeber</a:t>
          </a:r>
        </a:p>
      </dsp:txBody>
      <dsp:txXfrm>
        <a:off x="8266752" y="332434"/>
        <a:ext cx="1923118" cy="1519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9A339-94E4-4615-AD4D-B38FA65957D7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C85B6-32DF-4EE2-B408-03269F24A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4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6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901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7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9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66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41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305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01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1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60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48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38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91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i="0" noProof="0" dirty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1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dirty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42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6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4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07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spcBef>
                <a:spcPts val="1200"/>
              </a:spcBef>
              <a:spcAft>
                <a:spcPts val="600"/>
              </a:spcAft>
              <a:buSzPts val="1200"/>
              <a:buFont typeface="+mj-lt"/>
              <a:buNone/>
              <a:tabLst>
                <a:tab pos="431800" algn="l"/>
                <a:tab pos="540385" algn="l"/>
                <a:tab pos="571500" algn="l"/>
              </a:tabLst>
            </a:pPr>
            <a:endParaRPr lang="de-DE" sz="1400" b="0" dirty="0">
              <a:effectLst/>
              <a:latin typeface="Verdana" panose="020B0604030504040204" pitchFamily="34" charset="0"/>
              <a:cs typeface="Symbol" panose="05050102010706020507" pitchFamily="18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C85B6-32DF-4EE2-B408-03269F24A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1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4BE5B-C639-4E8C-A68F-8D2C98FB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A5DC2-1962-4B92-B4FF-342CA4BB8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DA7625-F4A7-4EEC-8405-0C573047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45734-D82C-43F1-B863-6634CD4F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5A68E-D023-4FC5-9F98-3677E4D5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CC769-ECAD-4DA4-8F87-67623FF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EC1D8C-475B-49D1-8B83-1E306EAD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E64052-B8AE-40C6-AA2D-41E92475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01E3C-64BB-4973-95FA-39E4A7E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693CD-54AF-4D8E-BCD4-483C0E8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4CEA0C-5A41-4727-BA20-88431FB7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BA4B02-C277-4C76-8CE3-E30324AD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234CE-28F1-4522-B4F3-A3980AC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C483F-0FB7-40F2-ADA9-ED68736A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B2F4C-7CB8-43E9-A24F-2D693BA6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D775F-9A20-4744-9EDD-6F84B9CD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5BB7D-0D7E-4023-A58E-852D0E61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5C592-D2CE-408C-9F4D-7E94267D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9E3F5-A452-4E10-8449-1BEEA35F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1D979-4DBA-4206-9AA3-D53223C7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412F-9CF0-4AEB-809D-DE6FD848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99E365-D942-4C0F-80F5-161368CC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61270-DF20-4720-9497-4A9CF402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92F14-A8BF-4B8F-AFEB-A5BA6906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280DF-A781-4D86-91B2-7AC08513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FFF97-C233-4478-976B-3E848AF3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0B0E-8777-488A-A424-32B5B6749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D3284-D1C3-4639-9041-BE9AE0F4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93178-F069-4DC0-AE44-A27CB599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FF385-4A7F-4B4C-A653-CBBA1092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DB3B61-DD4D-4122-83B1-CF808C87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3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2D89-22F2-4189-B2D7-D826E6A5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5ED59-61CE-48C9-B98F-907462E9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032A38-27F2-4BAA-87E0-7974964D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CE6A0D-1D3A-414A-9BFE-AB37B3757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64635B-F1AB-411E-811D-4C6F27A8D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9D1CF0-1035-40F1-B6EC-79D5BB3E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8B6812-F904-4727-8475-38AE7238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B33432-9D73-4509-9332-EE5AA624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9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4A248-66E5-4387-B92A-7C50F5FB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EE2BA-41A9-4C18-B786-CCFAE25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71B4E-65A7-4324-B9F0-144F51DA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A0BA0-3D9B-49A6-A7DF-A6D2B3A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9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D0FCF4-9E8A-42F3-AA46-28F88DAE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97BC52-18E6-4A21-9C6E-46552B08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4CF6F5-6B64-4DF5-8CF0-D38EF4E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30EA2-C58D-4A1F-A9F3-2493A9D7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A2551-F25F-4078-875F-BED84DAF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01CD1A-8D05-4633-87A8-D198F07A2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7EF8F7-6FDC-4BAF-8E2E-4B69DD33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8584A1-FA28-4587-8300-CC5A3808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14C6F-A380-422D-8801-7B933DA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7452C-C435-4DA3-ABC7-4499E8E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B079D-5406-4EC0-95CF-DEF2AEF9E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4C3916-08FE-47F0-8DD7-0F592EE6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82889-63E8-4AE6-BF4B-623DBAA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0CC296-57E9-4C9D-9BC0-224FC6E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F6A50-0628-43ED-BC99-D09EBE78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FC72E7-AE54-41E3-B9FA-F01FDA20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8B72F2-1AA8-4BDE-85A8-FBC3C3A0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4D8CF-144A-463A-8184-5C3CBBD95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8948-80CE-43AE-99C2-97A06E8A32E8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3028E-10CC-41E7-BA03-8778A499F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DDA6A-D419-4A1E-ADF8-32C63A047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F91C-4B59-47BA-8C64-FDBDF60A44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bwebsockets.org/" TargetMode="External"/><Relationship Id="rId13" Type="http://schemas.openxmlformats.org/officeDocument/2006/relationships/comments" Target="../comments/comment4.xml"/><Relationship Id="rId3" Type="http://schemas.openxmlformats.org/officeDocument/2006/relationships/image" Target="../media/image14.png"/><Relationship Id="rId7" Type="http://schemas.openxmlformats.org/officeDocument/2006/relationships/hyperlink" Target="https://npcap.com/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npcap.org/docs/docs_412/html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cmake.org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logos.fandom.com/wiki/Microsoft_Visual_Studio#2021.E2.80.93present" TargetMode="Externa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benja\Downloads\lwIP_Test.ex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onformatter.curiousconcept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checker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linx.com/" TargetMode="External"/><Relationship Id="rId11" Type="http://schemas.openxmlformats.org/officeDocument/2006/relationships/comments" Target="../comments/comment6.xml"/><Relationship Id="rId5" Type="http://schemas.openxmlformats.org/officeDocument/2006/relationships/hyperlink" Target="https://www.intel.de/content/www/de/de/homepage.html" TargetMode="External"/><Relationship Id="rId10" Type="http://schemas.openxmlformats.org/officeDocument/2006/relationships/hyperlink" Target="https://www.analog.com/en/index.html" TargetMode="External"/><Relationship Id="rId4" Type="http://schemas.openxmlformats.org/officeDocument/2006/relationships/hyperlink" Target="https://zhuanlan.zhihu.com/p/103104760" TargetMode="External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21FFC-A6C3-4E95-94C4-C1E4C4F6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254071" cy="4021637"/>
          </a:xfrm>
        </p:spPr>
        <p:txBody>
          <a:bodyPr>
            <a:normAutofit/>
          </a:bodyPr>
          <a:lstStyle/>
          <a:p>
            <a:pPr algn="l"/>
            <a:r>
              <a:rPr lang="de-DE" sz="6200" err="1"/>
              <a:t>WebSocket's</a:t>
            </a:r>
            <a:r>
              <a:rPr lang="de-DE" sz="6200"/>
              <a:t> im </a:t>
            </a:r>
            <a:r>
              <a:rPr lang="de-DE" sz="6200" err="1"/>
              <a:t>LwIP</a:t>
            </a:r>
            <a:r>
              <a:rPr lang="de-DE" sz="6200"/>
              <a:t> HTTP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356760-99B3-4061-95B7-F0DFCD7C5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Team 4</a:t>
            </a:r>
          </a:p>
          <a:p>
            <a:pPr algn="r"/>
            <a:r>
              <a:rPr lang="de-DE"/>
              <a:t>13.05.2022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 hidden="1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C155EFA-025E-411E-B149-1F267B975FB5}"/>
              </a:ext>
            </a:extLst>
          </p:cNvPr>
          <p:cNvSpPr/>
          <p:nvPr/>
        </p:nvSpPr>
        <p:spPr>
          <a:xfrm>
            <a:off x="7013449" y="1713004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572286-AC26-4A95-9729-80EF7C66611F}"/>
              </a:ext>
            </a:extLst>
          </p:cNvPr>
          <p:cNvCxnSpPr/>
          <p:nvPr/>
        </p:nvCxnSpPr>
        <p:spPr>
          <a:xfrm>
            <a:off x="7610764" y="4997077"/>
            <a:ext cx="900000" cy="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BE4B811-E571-4A24-840B-9C321B8128B4}"/>
              </a:ext>
            </a:extLst>
          </p:cNvPr>
          <p:cNvSpPr/>
          <p:nvPr/>
        </p:nvSpPr>
        <p:spPr>
          <a:xfrm>
            <a:off x="605760" y="3967581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95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/>
              <a:t>NICHTFUNKTIONALE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EEF7A8-BD98-4490-8838-2CF3D5B4C73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866BF4A-F283-4EF4-92EA-27F2B1E24C5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0892EB0-0956-4B5B-807D-921735153831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9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E195DF1-1F99-4CFF-AB9E-D6C2759A4202}"/>
              </a:ext>
            </a:extLst>
          </p:cNvPr>
          <p:cNvSpPr/>
          <p:nvPr/>
        </p:nvSpPr>
        <p:spPr>
          <a:xfrm>
            <a:off x="838199" y="2163450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04956F6E-43BD-4198-AAC4-BE2DC7D24382}"/>
              </a:ext>
            </a:extLst>
          </p:cNvPr>
          <p:cNvGrpSpPr/>
          <p:nvPr/>
        </p:nvGrpSpPr>
        <p:grpSpPr>
          <a:xfrm>
            <a:off x="1301699" y="1840476"/>
            <a:ext cx="7005600" cy="529200"/>
            <a:chOff x="463500" y="960576"/>
            <a:chExt cx="6489000" cy="678960"/>
          </a:xfrm>
        </p:grpSpPr>
        <p:sp>
          <p:nvSpPr>
            <p:cNvPr id="18" name="Rectangle: Rounded Corners 21">
              <a:extLst>
                <a:ext uri="{FF2B5EF4-FFF2-40B4-BE49-F238E27FC236}">
                  <a16:creationId xmlns:a16="http://schemas.microsoft.com/office/drawing/2014/main" id="{9CA323E3-F4D0-4DBD-B645-56A12127229A}"/>
                </a:ext>
              </a:extLst>
            </p:cNvPr>
            <p:cNvSpPr/>
            <p:nvPr/>
          </p:nvSpPr>
          <p:spPr>
            <a:xfrm>
              <a:off x="463500" y="960576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5">
              <a:extLst>
                <a:ext uri="{FF2B5EF4-FFF2-40B4-BE49-F238E27FC236}">
                  <a16:creationId xmlns:a16="http://schemas.microsoft.com/office/drawing/2014/main" id="{2513FB95-A2EE-4773-90E3-A36208D39790}"/>
                </a:ext>
              </a:extLst>
            </p:cNvPr>
            <p:cNvSpPr txBox="1"/>
            <p:nvPr/>
          </p:nvSpPr>
          <p:spPr>
            <a:xfrm>
              <a:off x="496644" y="993720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 b="1">
                  <a:solidFill>
                    <a:schemeClr val="tx1"/>
                  </a:solidFill>
                </a:rPr>
                <a:t>/NF10/   Zusätzlich geschriebener Code sollte bei einem Minimum gehalten werden</a:t>
              </a:r>
            </a:p>
          </p:txBody>
        </p:sp>
      </p:grpSp>
      <p:sp>
        <p:nvSpPr>
          <p:cNvPr id="20" name="Rectangle 8">
            <a:extLst>
              <a:ext uri="{FF2B5EF4-FFF2-40B4-BE49-F238E27FC236}">
                <a16:creationId xmlns:a16="http://schemas.microsoft.com/office/drawing/2014/main" id="{0D8727F7-9A6F-4112-9DB5-546098A25595}"/>
              </a:ext>
            </a:extLst>
          </p:cNvPr>
          <p:cNvSpPr/>
          <p:nvPr/>
        </p:nvSpPr>
        <p:spPr>
          <a:xfrm>
            <a:off x="838199" y="3077132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8508D922-3896-4B52-802A-E13816AB1F08}"/>
              </a:ext>
            </a:extLst>
          </p:cNvPr>
          <p:cNvGrpSpPr/>
          <p:nvPr/>
        </p:nvGrpSpPr>
        <p:grpSpPr>
          <a:xfrm>
            <a:off x="1287010" y="2737652"/>
            <a:ext cx="7005600" cy="529200"/>
            <a:chOff x="448811" y="1857752"/>
            <a:chExt cx="6489000" cy="678960"/>
          </a:xfrm>
        </p:grpSpPr>
        <p:sp>
          <p:nvSpPr>
            <p:cNvPr id="22" name="Rectangle: Rounded Corners 19">
              <a:extLst>
                <a:ext uri="{FF2B5EF4-FFF2-40B4-BE49-F238E27FC236}">
                  <a16:creationId xmlns:a16="http://schemas.microsoft.com/office/drawing/2014/main" id="{438E4974-5BAB-4461-BA59-FB76678032F7}"/>
                </a:ext>
              </a:extLst>
            </p:cNvPr>
            <p:cNvSpPr/>
            <p:nvPr/>
          </p:nvSpPr>
          <p:spPr>
            <a:xfrm>
              <a:off x="448811" y="1857752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85C14738-2035-4A08-ACEE-235B761419C0}"/>
                </a:ext>
              </a:extLst>
            </p:cNvPr>
            <p:cNvSpPr txBox="1"/>
            <p:nvPr/>
          </p:nvSpPr>
          <p:spPr>
            <a:xfrm>
              <a:off x="481955" y="1890896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 b="1">
                  <a:solidFill>
                    <a:schemeClr val="tx1"/>
                  </a:solidFill>
                </a:rPr>
                <a:t>/NF20/   Effizienter Code</a:t>
              </a:r>
            </a:p>
          </p:txBody>
        </p:sp>
      </p:grpSp>
      <p:sp>
        <p:nvSpPr>
          <p:cNvPr id="24" name="Rectangle 11">
            <a:extLst>
              <a:ext uri="{FF2B5EF4-FFF2-40B4-BE49-F238E27FC236}">
                <a16:creationId xmlns:a16="http://schemas.microsoft.com/office/drawing/2014/main" id="{42F9A34E-9F52-4A05-BE12-3F1B7CB51226}"/>
              </a:ext>
            </a:extLst>
          </p:cNvPr>
          <p:cNvSpPr/>
          <p:nvPr/>
        </p:nvSpPr>
        <p:spPr>
          <a:xfrm>
            <a:off x="838199" y="3990813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03D501B9-A30E-4CA5-8499-0AE9D841BBE3}"/>
              </a:ext>
            </a:extLst>
          </p:cNvPr>
          <p:cNvGrpSpPr/>
          <p:nvPr/>
        </p:nvGrpSpPr>
        <p:grpSpPr>
          <a:xfrm>
            <a:off x="1287010" y="3666175"/>
            <a:ext cx="7005600" cy="529200"/>
            <a:chOff x="448811" y="2786275"/>
            <a:chExt cx="6489000" cy="678960"/>
          </a:xfrm>
        </p:grpSpPr>
        <p:sp>
          <p:nvSpPr>
            <p:cNvPr id="26" name="Rectangle: Rounded Corners 17">
              <a:extLst>
                <a:ext uri="{FF2B5EF4-FFF2-40B4-BE49-F238E27FC236}">
                  <a16:creationId xmlns:a16="http://schemas.microsoft.com/office/drawing/2014/main" id="{40B7B2B4-E520-4977-BE88-C78420F65946}"/>
                </a:ext>
              </a:extLst>
            </p:cNvPr>
            <p:cNvSpPr/>
            <p:nvPr/>
          </p:nvSpPr>
          <p:spPr>
            <a:xfrm>
              <a:off x="448811" y="2786275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1">
              <a:extLst>
                <a:ext uri="{FF2B5EF4-FFF2-40B4-BE49-F238E27FC236}">
                  <a16:creationId xmlns:a16="http://schemas.microsoft.com/office/drawing/2014/main" id="{AD5D2F99-4098-4BCE-BE03-E09D4D73F936}"/>
                </a:ext>
              </a:extLst>
            </p:cNvPr>
            <p:cNvSpPr txBox="1"/>
            <p:nvPr/>
          </p:nvSpPr>
          <p:spPr>
            <a:xfrm>
              <a:off x="481955" y="2819419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 b="1">
                  <a:solidFill>
                    <a:schemeClr val="tx1"/>
                  </a:solidFill>
                </a:rPr>
                <a:t>/NF30/   Intuitive GUI für Test-Client</a:t>
              </a:r>
            </a:p>
          </p:txBody>
        </p:sp>
      </p:grpSp>
      <p:sp>
        <p:nvSpPr>
          <p:cNvPr id="28" name="Rectangle 13">
            <a:extLst>
              <a:ext uri="{FF2B5EF4-FFF2-40B4-BE49-F238E27FC236}">
                <a16:creationId xmlns:a16="http://schemas.microsoft.com/office/drawing/2014/main" id="{EB9CCD2F-C7A3-4ED6-A830-1005D8987844}"/>
              </a:ext>
            </a:extLst>
          </p:cNvPr>
          <p:cNvSpPr/>
          <p:nvPr/>
        </p:nvSpPr>
        <p:spPr>
          <a:xfrm>
            <a:off x="838199" y="4904494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5A21062-3B4F-4A6E-B730-C505A4D796CD}"/>
              </a:ext>
            </a:extLst>
          </p:cNvPr>
          <p:cNvGrpSpPr/>
          <p:nvPr/>
        </p:nvGrpSpPr>
        <p:grpSpPr>
          <a:xfrm>
            <a:off x="1301699" y="4565014"/>
            <a:ext cx="7005600" cy="529200"/>
            <a:chOff x="463500" y="3685114"/>
            <a:chExt cx="6489000" cy="678960"/>
          </a:xfrm>
        </p:grpSpPr>
        <p:sp>
          <p:nvSpPr>
            <p:cNvPr id="30" name="Rectangle: Rounded Corners 15">
              <a:extLst>
                <a:ext uri="{FF2B5EF4-FFF2-40B4-BE49-F238E27FC236}">
                  <a16:creationId xmlns:a16="http://schemas.microsoft.com/office/drawing/2014/main" id="{1B278218-DF43-4558-8805-9DAFBEABE4B6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14">
              <a:extLst>
                <a:ext uri="{FF2B5EF4-FFF2-40B4-BE49-F238E27FC236}">
                  <a16:creationId xmlns:a16="http://schemas.microsoft.com/office/drawing/2014/main" id="{FC555DFB-CBBC-41CC-BCE2-449F5DC86508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 b="1" strike="sngStrike">
                  <a:solidFill>
                    <a:schemeClr val="tx1"/>
                  </a:solidFill>
                </a:rPr>
                <a:t>/NF40/ Bestehen des </a:t>
              </a:r>
              <a:r>
                <a:rPr lang="de-DE" sz="1400" b="1" strike="sngStrike" err="1">
                  <a:solidFill>
                    <a:schemeClr val="tx1"/>
                  </a:solidFill>
                </a:rPr>
                <a:t>Approval</a:t>
              </a:r>
              <a:r>
                <a:rPr lang="de-DE" sz="1400" b="1" strike="sngStrike">
                  <a:solidFill>
                    <a:schemeClr val="tx1"/>
                  </a:solidFill>
                </a:rPr>
                <a:t> </a:t>
              </a:r>
              <a:r>
                <a:rPr lang="de-DE" sz="1400" b="1" strike="sngStrike" err="1">
                  <a:solidFill>
                    <a:schemeClr val="tx1"/>
                  </a:solidFill>
                </a:rPr>
                <a:t>Process</a:t>
              </a:r>
              <a:r>
                <a:rPr lang="de-DE" sz="1400" b="1">
                  <a:solidFill>
                    <a:schemeClr val="tx1"/>
                  </a:solidFill>
                </a:rPr>
                <a:t>  /NF41/ Informationsweitergabe</a:t>
              </a:r>
            </a:p>
          </p:txBody>
        </p:sp>
      </p:grpSp>
      <p:sp>
        <p:nvSpPr>
          <p:cNvPr id="32" name="Rectangle 23">
            <a:extLst>
              <a:ext uri="{FF2B5EF4-FFF2-40B4-BE49-F238E27FC236}">
                <a16:creationId xmlns:a16="http://schemas.microsoft.com/office/drawing/2014/main" id="{CAF54C21-1801-4B7D-8619-499781B88714}"/>
              </a:ext>
            </a:extLst>
          </p:cNvPr>
          <p:cNvSpPr/>
          <p:nvPr/>
        </p:nvSpPr>
        <p:spPr>
          <a:xfrm>
            <a:off x="838199" y="5818175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9475E9A8-E1F2-495A-BF03-B7C7F4DC431B}"/>
              </a:ext>
            </a:extLst>
          </p:cNvPr>
          <p:cNvGrpSpPr/>
          <p:nvPr/>
        </p:nvGrpSpPr>
        <p:grpSpPr>
          <a:xfrm>
            <a:off x="1301699" y="5478695"/>
            <a:ext cx="7005600" cy="529200"/>
            <a:chOff x="463500" y="3685114"/>
            <a:chExt cx="6489000" cy="678960"/>
          </a:xfrm>
        </p:grpSpPr>
        <p:sp>
          <p:nvSpPr>
            <p:cNvPr id="34" name="Rectangle: Rounded Corners 25">
              <a:extLst>
                <a:ext uri="{FF2B5EF4-FFF2-40B4-BE49-F238E27FC236}">
                  <a16:creationId xmlns:a16="http://schemas.microsoft.com/office/drawing/2014/main" id="{8E4389AF-1602-4F7B-BB5A-68B949739C15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14">
              <a:extLst>
                <a:ext uri="{FF2B5EF4-FFF2-40B4-BE49-F238E27FC236}">
                  <a16:creationId xmlns:a16="http://schemas.microsoft.com/office/drawing/2014/main" id="{EEA17FF5-6DAF-424D-AF42-820761329F6C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 b="1">
                  <a:solidFill>
                    <a:schemeClr val="tx1"/>
                  </a:solidFill>
                </a:rPr>
                <a:t>/NF50/   </a:t>
              </a:r>
              <a:r>
                <a:rPr lang="de-DE" sz="1400" b="1" err="1">
                  <a:solidFill>
                    <a:schemeClr val="tx1"/>
                  </a:solidFill>
                </a:rPr>
                <a:t>Executable</a:t>
              </a:r>
              <a:r>
                <a:rPr lang="de-DE" sz="1400" b="1">
                  <a:solidFill>
                    <a:schemeClr val="tx1"/>
                  </a:solidFill>
                </a:rPr>
                <a:t> Program</a:t>
              </a:r>
            </a:p>
          </p:txBody>
        </p:sp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4C798D80-A283-97FF-8EAA-E80B5823FAD7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2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1960" cy="1325563"/>
          </a:xfrm>
        </p:spPr>
        <p:txBody>
          <a:bodyPr>
            <a:noAutofit/>
          </a:bodyPr>
          <a:lstStyle/>
          <a:p>
            <a:r>
              <a:rPr lang="de-DE" sz="5200" b="1"/>
              <a:t>NICHTFUNKTIONALE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001663-622C-4C67-88DB-B8EC87D385F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E25CDE1-697B-4F40-9BC5-079FB0A625C9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0377B8-6937-4A10-B113-37BF87377B97}"/>
              </a:ext>
            </a:extLst>
          </p:cNvPr>
          <p:cNvSpPr/>
          <p:nvPr/>
        </p:nvSpPr>
        <p:spPr>
          <a:xfrm>
            <a:off x="838199" y="2163450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C7D399-98CD-4188-92D8-D858A7DF117A}"/>
              </a:ext>
            </a:extLst>
          </p:cNvPr>
          <p:cNvGrpSpPr/>
          <p:nvPr/>
        </p:nvGrpSpPr>
        <p:grpSpPr>
          <a:xfrm>
            <a:off x="1301699" y="1840476"/>
            <a:ext cx="7005600" cy="529200"/>
            <a:chOff x="463500" y="960576"/>
            <a:chExt cx="6489000" cy="67896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05061E-4470-45FD-8DBA-B178A8E11FA5}"/>
                </a:ext>
              </a:extLst>
            </p:cNvPr>
            <p:cNvSpPr/>
            <p:nvPr/>
          </p:nvSpPr>
          <p:spPr>
            <a:xfrm>
              <a:off x="463500" y="960576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5">
              <a:extLst>
                <a:ext uri="{FF2B5EF4-FFF2-40B4-BE49-F238E27FC236}">
                  <a16:creationId xmlns:a16="http://schemas.microsoft.com/office/drawing/2014/main" id="{1BB51F13-25F7-4E04-AECF-AC39A158E874}"/>
                </a:ext>
              </a:extLst>
            </p:cNvPr>
            <p:cNvSpPr txBox="1"/>
            <p:nvPr/>
          </p:nvSpPr>
          <p:spPr>
            <a:xfrm>
              <a:off x="496644" y="993720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/NF10/   Zusätzlich geschriebener Code sollte bei einem Minimum gehalten werden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A806A11-12F3-448A-9F3D-64B2FAD844AA}"/>
              </a:ext>
            </a:extLst>
          </p:cNvPr>
          <p:cNvSpPr/>
          <p:nvPr/>
        </p:nvSpPr>
        <p:spPr>
          <a:xfrm>
            <a:off x="838199" y="3077132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8262F6-8B29-4DB7-A900-300D5A9F3662}"/>
              </a:ext>
            </a:extLst>
          </p:cNvPr>
          <p:cNvGrpSpPr/>
          <p:nvPr/>
        </p:nvGrpSpPr>
        <p:grpSpPr>
          <a:xfrm>
            <a:off x="1287010" y="2737652"/>
            <a:ext cx="7005600" cy="529200"/>
            <a:chOff x="448811" y="1857752"/>
            <a:chExt cx="6489000" cy="67896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532341A-36E8-4B48-98CB-3AC1A7F805AD}"/>
                </a:ext>
              </a:extLst>
            </p:cNvPr>
            <p:cNvSpPr/>
            <p:nvPr/>
          </p:nvSpPr>
          <p:spPr>
            <a:xfrm>
              <a:off x="448811" y="1857752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8">
              <a:extLst>
                <a:ext uri="{FF2B5EF4-FFF2-40B4-BE49-F238E27FC236}">
                  <a16:creationId xmlns:a16="http://schemas.microsoft.com/office/drawing/2014/main" id="{00E9A149-4714-4353-BB5C-B910CBF08A43}"/>
                </a:ext>
              </a:extLst>
            </p:cNvPr>
            <p:cNvSpPr txBox="1"/>
            <p:nvPr/>
          </p:nvSpPr>
          <p:spPr>
            <a:xfrm>
              <a:off x="481955" y="1890896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/NF20/   Effizienter Code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4E022-5806-4D04-8E85-16364B4EE69F}"/>
              </a:ext>
            </a:extLst>
          </p:cNvPr>
          <p:cNvSpPr/>
          <p:nvPr/>
        </p:nvSpPr>
        <p:spPr>
          <a:xfrm>
            <a:off x="838199" y="3990813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FBD9F-C169-4D83-BFCD-D9CFE733F23D}"/>
              </a:ext>
            </a:extLst>
          </p:cNvPr>
          <p:cNvGrpSpPr/>
          <p:nvPr/>
        </p:nvGrpSpPr>
        <p:grpSpPr>
          <a:xfrm>
            <a:off x="1287010" y="3666175"/>
            <a:ext cx="7005600" cy="529200"/>
            <a:chOff x="448811" y="2786275"/>
            <a:chExt cx="6489000" cy="67896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D9E1BA4-2EDE-4AAB-9CF7-AD446675F8B2}"/>
                </a:ext>
              </a:extLst>
            </p:cNvPr>
            <p:cNvSpPr/>
            <p:nvPr/>
          </p:nvSpPr>
          <p:spPr>
            <a:xfrm>
              <a:off x="448811" y="2786275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D7D3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11">
              <a:extLst>
                <a:ext uri="{FF2B5EF4-FFF2-40B4-BE49-F238E27FC236}">
                  <a16:creationId xmlns:a16="http://schemas.microsoft.com/office/drawing/2014/main" id="{25D5378C-F897-4741-942B-6E04FA679BCD}"/>
                </a:ext>
              </a:extLst>
            </p:cNvPr>
            <p:cNvSpPr txBox="1"/>
            <p:nvPr/>
          </p:nvSpPr>
          <p:spPr>
            <a:xfrm>
              <a:off x="481955" y="2819419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/NF30/   Intuitive GUI für Test-Client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3223C7-ED6C-4A32-BD42-B38D3E43D205}"/>
              </a:ext>
            </a:extLst>
          </p:cNvPr>
          <p:cNvSpPr/>
          <p:nvPr/>
        </p:nvSpPr>
        <p:spPr>
          <a:xfrm>
            <a:off x="838199" y="4904494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5402DF-B7E3-4030-AD0C-810234406D04}"/>
              </a:ext>
            </a:extLst>
          </p:cNvPr>
          <p:cNvGrpSpPr/>
          <p:nvPr/>
        </p:nvGrpSpPr>
        <p:grpSpPr>
          <a:xfrm>
            <a:off x="1301699" y="4565014"/>
            <a:ext cx="7005600" cy="529200"/>
            <a:chOff x="463500" y="3685114"/>
            <a:chExt cx="6489000" cy="67896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FC777F-4958-4B14-9822-F1258377C393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14">
              <a:extLst>
                <a:ext uri="{FF2B5EF4-FFF2-40B4-BE49-F238E27FC236}">
                  <a16:creationId xmlns:a16="http://schemas.microsoft.com/office/drawing/2014/main" id="{20D11541-F398-49FF-97C0-4CAAE3FBCFAD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/NF40/   Bestehen des </a:t>
              </a:r>
              <a:r>
                <a:rPr lang="de-DE" sz="1400" err="1">
                  <a:solidFill>
                    <a:schemeClr val="tx1"/>
                  </a:solidFill>
                </a:rPr>
                <a:t>Approval</a:t>
              </a:r>
              <a:r>
                <a:rPr lang="de-DE" sz="1400">
                  <a:solidFill>
                    <a:schemeClr val="tx1"/>
                  </a:solidFill>
                </a:rPr>
                <a:t> </a:t>
              </a:r>
              <a:r>
                <a:rPr lang="de-DE" sz="1400" err="1">
                  <a:solidFill>
                    <a:schemeClr val="tx1"/>
                  </a:solidFill>
                </a:rPr>
                <a:t>Process</a:t>
              </a:r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2FB9E3-12BE-4772-A03C-D38F3829E8D5}"/>
              </a:ext>
            </a:extLst>
          </p:cNvPr>
          <p:cNvSpPr/>
          <p:nvPr/>
        </p:nvSpPr>
        <p:spPr>
          <a:xfrm>
            <a:off x="838199" y="5818175"/>
            <a:ext cx="9270000" cy="45000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11B13D-445B-4BE0-BF9C-1C83EBA1D1F1}"/>
              </a:ext>
            </a:extLst>
          </p:cNvPr>
          <p:cNvGrpSpPr/>
          <p:nvPr/>
        </p:nvGrpSpPr>
        <p:grpSpPr>
          <a:xfrm>
            <a:off x="1301699" y="5478695"/>
            <a:ext cx="7005600" cy="529200"/>
            <a:chOff x="463500" y="3685114"/>
            <a:chExt cx="6489000" cy="67896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8D4877B-9ED9-42B4-81CE-56FBF44FB187}"/>
                </a:ext>
              </a:extLst>
            </p:cNvPr>
            <p:cNvSpPr/>
            <p:nvPr/>
          </p:nvSpPr>
          <p:spPr>
            <a:xfrm>
              <a:off x="463500" y="3685114"/>
              <a:ext cx="6489000" cy="6789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14">
              <a:extLst>
                <a:ext uri="{FF2B5EF4-FFF2-40B4-BE49-F238E27FC236}">
                  <a16:creationId xmlns:a16="http://schemas.microsoft.com/office/drawing/2014/main" id="{DC222731-7028-4167-B872-8A6E127EF1D7}"/>
                </a:ext>
              </a:extLst>
            </p:cNvPr>
            <p:cNvSpPr txBox="1"/>
            <p:nvPr/>
          </p:nvSpPr>
          <p:spPr>
            <a:xfrm>
              <a:off x="496644" y="3718258"/>
              <a:ext cx="642271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5269" tIns="0" rIns="245269" bIns="0" numCol="1" spcCol="1270" anchor="ctr" anchorCtr="0">
              <a:noAutofit/>
            </a:bodyPr>
            <a:lstStyle/>
            <a:p>
              <a:pPr lvl="0"/>
              <a:r>
                <a:rPr lang="de-DE" sz="1400">
                  <a:solidFill>
                    <a:schemeClr val="tx1"/>
                  </a:solidFill>
                </a:rPr>
                <a:t>/NF50/   </a:t>
              </a:r>
              <a:r>
                <a:rPr lang="de-DE" sz="1400" err="1">
                  <a:solidFill>
                    <a:schemeClr val="tx1"/>
                  </a:solidFill>
                </a:rPr>
                <a:t>Executable</a:t>
              </a:r>
              <a:r>
                <a:rPr lang="de-DE" sz="1400">
                  <a:solidFill>
                    <a:schemeClr val="tx1"/>
                  </a:solidFill>
                </a:rPr>
                <a:t> </a:t>
              </a:r>
              <a:r>
                <a:rPr lang="de-DE" sz="1400" err="1">
                  <a:solidFill>
                    <a:schemeClr val="tx1"/>
                  </a:solidFill>
                </a:rPr>
                <a:t>Program</a:t>
              </a:r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2EAA6503-B614-452E-865F-8F28FAD17DC3}"/>
              </a:ext>
            </a:extLst>
          </p:cNvPr>
          <p:cNvSpPr txBox="1"/>
          <p:nvPr/>
        </p:nvSpPr>
        <p:spPr>
          <a:xfrm>
            <a:off x="11761361" y="-636"/>
            <a:ext cx="4306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>
                <a:ea typeface="Calibri"/>
                <a:cs typeface="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2117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1960" cy="1325563"/>
          </a:xfrm>
        </p:spPr>
        <p:txBody>
          <a:bodyPr>
            <a:noAutofit/>
          </a:bodyPr>
          <a:lstStyle/>
          <a:p>
            <a:r>
              <a:rPr lang="de-DE" sz="5200" b="1"/>
              <a:t>Module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001663-622C-4C67-88DB-B8EC87D385F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E25CDE1-697B-4F40-9BC5-079FB0A625C9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EAA6503-B614-452E-865F-8F28FAD17DC3}"/>
              </a:ext>
            </a:extLst>
          </p:cNvPr>
          <p:cNvSpPr txBox="1"/>
          <p:nvPr/>
        </p:nvSpPr>
        <p:spPr>
          <a:xfrm>
            <a:off x="11745532" y="-636"/>
            <a:ext cx="446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10</a:t>
            </a: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E8B4E82C-C82A-49C1-882C-A1FE5480A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593658"/>
              </p:ext>
            </p:extLst>
          </p:nvPr>
        </p:nvGraphicFramePr>
        <p:xfrm>
          <a:off x="838199" y="1095518"/>
          <a:ext cx="927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27DEBCB1-7284-D60D-1194-1E90B25BE383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64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BDA2B-56A2-491C-9E03-6C9A0F6F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Entwicklungsprozess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FC6DD-26D2-4007-A5FF-10495AFF19E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C78B868-2DAB-42D6-8796-474CB0AE7293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6554274" cy="463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cs typeface="Calibri"/>
              </a:rPr>
              <a:t>Visual Studio 2022</a:t>
            </a:r>
          </a:p>
          <a:p>
            <a:r>
              <a:rPr lang="de-DE">
                <a:cs typeface="Calibri"/>
              </a:rPr>
              <a:t>WIN SDK 10.0</a:t>
            </a:r>
          </a:p>
          <a:p>
            <a:r>
              <a:rPr lang="de-DE">
                <a:cs typeface="Calibri"/>
              </a:rPr>
              <a:t>Analyse &amp; Einarbeitung Patch#9525</a:t>
            </a:r>
          </a:p>
          <a:p>
            <a:r>
              <a:rPr lang="de-DE">
                <a:cs typeface="Calibri"/>
              </a:rPr>
              <a:t>Debugging</a:t>
            </a:r>
          </a:p>
          <a:p>
            <a:r>
              <a:rPr lang="de-DE">
                <a:cs typeface="Calibri"/>
              </a:rPr>
              <a:t>Alternative </a:t>
            </a:r>
            <a:r>
              <a:rPr lang="de-DE" err="1">
                <a:cs typeface="Calibri"/>
              </a:rPr>
              <a:t>WebSocket</a:t>
            </a:r>
            <a:r>
              <a:rPr lang="de-DE">
                <a:cs typeface="Calibri"/>
              </a:rPr>
              <a:t> Server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1D524-5056-4A41-BAC7-0E98E5E3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30" y="4540348"/>
            <a:ext cx="2347684" cy="8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3DC1B73-40F9-4DDE-87D8-6EA5699D55D0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380E80B-C7B9-41FF-A254-76BDCDFFB7C4}"/>
              </a:ext>
            </a:extLst>
          </p:cNvPr>
          <p:cNvSpPr txBox="1"/>
          <p:nvPr/>
        </p:nvSpPr>
        <p:spPr>
          <a:xfrm>
            <a:off x="11745532" y="-636"/>
            <a:ext cx="446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4170F8-96C7-2559-C2EB-043153DD042D}"/>
              </a:ext>
            </a:extLst>
          </p:cNvPr>
          <p:cNvSpPr txBox="1"/>
          <p:nvPr/>
        </p:nvSpPr>
        <p:spPr>
          <a:xfrm>
            <a:off x="110378" y="5850901"/>
            <a:ext cx="9240591" cy="1008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050">
                <a:cs typeface="Calibri"/>
              </a:rPr>
              <a:t>Bildquellen: </a:t>
            </a:r>
            <a:endParaRPr lang="de-DE" sz="105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900">
                <a:ea typeface="+mn-lt"/>
                <a:cs typeface="+mn-lt"/>
                <a:hlinkClick r:id="rId4"/>
              </a:rPr>
              <a:t>https://logos.fandom.com/wiki/Microsoft_Visual_Studio#2021.E2.80.93present</a:t>
            </a:r>
            <a:endParaRPr lang="de-DE" sz="9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sz="900">
                <a:ea typeface="+mn-lt"/>
                <a:cs typeface="+mn-lt"/>
                <a:hlinkClick r:id="rId5"/>
              </a:rPr>
              <a:t>https://cmake.org/</a:t>
            </a:r>
            <a:br>
              <a:rPr lang="de-DE" sz="900">
                <a:ea typeface="+mn-lt"/>
                <a:cs typeface="+mn-lt"/>
              </a:rPr>
            </a:br>
            <a:r>
              <a:rPr lang="de-DE" sz="900">
                <a:ea typeface="+mn-lt"/>
                <a:cs typeface="+mn-lt"/>
                <a:hlinkClick r:id="rId6"/>
              </a:rPr>
              <a:t>https://www.winpcap.org/docs/docs_412/html/</a:t>
            </a:r>
            <a:r>
              <a:rPr lang="de-DE" sz="90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err="1">
                <a:hlinkClick r:id="rId7"/>
              </a:rPr>
              <a:t>Npcap</a:t>
            </a:r>
            <a:r>
              <a:rPr lang="en-US" sz="900">
                <a:hlinkClick r:id="rId7"/>
              </a:rPr>
              <a:t>: Windows Packet Capture Library &amp; Driver</a:t>
            </a:r>
            <a:br>
              <a:rPr lang="en-US" sz="900"/>
            </a:br>
            <a:r>
              <a:rPr lang="en-US" sz="900">
                <a:hlinkClick r:id="rId8"/>
              </a:rPr>
              <a:t>libwebsockets.org lightweight and flexible C networking library</a:t>
            </a:r>
            <a:endParaRPr lang="de-DE" sz="900">
              <a:cs typeface="Calibri" panose="020F0502020204030204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E3464DC-800E-0107-6EA0-CD60F8C40726}"/>
              </a:ext>
            </a:extLst>
          </p:cNvPr>
          <p:cNvGrpSpPr/>
          <p:nvPr/>
        </p:nvGrpSpPr>
        <p:grpSpPr>
          <a:xfrm>
            <a:off x="6829270" y="1619093"/>
            <a:ext cx="2035148" cy="1465986"/>
            <a:chOff x="1074821" y="2271501"/>
            <a:chExt cx="2035148" cy="1465986"/>
          </a:xfrm>
        </p:grpSpPr>
        <p:pic>
          <p:nvPicPr>
            <p:cNvPr id="12" name="Grafik 12">
              <a:extLst>
                <a:ext uri="{FF2B5EF4-FFF2-40B4-BE49-F238E27FC236}">
                  <a16:creationId xmlns:a16="http://schemas.microsoft.com/office/drawing/2014/main" id="{8FBA7D60-6CC6-40A9-926E-775EAA84B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4821" y="2271501"/>
              <a:ext cx="2035148" cy="1157499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6A101C3-6236-8BA4-6E58-5FB84A880796}"/>
                </a:ext>
              </a:extLst>
            </p:cNvPr>
            <p:cNvSpPr txBox="1"/>
            <p:nvPr/>
          </p:nvSpPr>
          <p:spPr>
            <a:xfrm>
              <a:off x="1467626" y="3368155"/>
              <a:ext cx="124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err="1"/>
                <a:t>CMake</a:t>
              </a:r>
              <a:endParaRPr lang="de-DE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5DA8DC25-82B6-4D9C-015B-96D14881A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3635" y="4343164"/>
            <a:ext cx="2130783" cy="89574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4EAB275-5219-B58D-133B-3507ED96D75A}"/>
              </a:ext>
            </a:extLst>
          </p:cNvPr>
          <p:cNvGrpSpPr/>
          <p:nvPr/>
        </p:nvGrpSpPr>
        <p:grpSpPr>
          <a:xfrm>
            <a:off x="9647829" y="1509221"/>
            <a:ext cx="1687526" cy="1575857"/>
            <a:chOff x="6666931" y="2072139"/>
            <a:chExt cx="1687526" cy="1575857"/>
          </a:xfrm>
        </p:grpSpPr>
        <p:pic>
          <p:nvPicPr>
            <p:cNvPr id="10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E607E01-D6E5-413B-B7FB-B23E944BF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01094" y="2072139"/>
              <a:ext cx="1219200" cy="1219200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9F8DAAB-5F34-0845-2C22-4D4A8F906EDD}"/>
                </a:ext>
              </a:extLst>
            </p:cNvPr>
            <p:cNvSpPr txBox="1"/>
            <p:nvPr/>
          </p:nvSpPr>
          <p:spPr>
            <a:xfrm>
              <a:off x="6666931" y="3278664"/>
              <a:ext cx="168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Visual Studio</a:t>
              </a:r>
            </a:p>
          </p:txBody>
        </p: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8AC06CFC-476A-431E-1D7D-BEDF8AD8E661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5B2FA95-9644-DF5A-5622-020C432B0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8"/>
              </a:clrFrom>
              <a:clrTo>
                <a:srgbClr val="FFFF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6004" y="4540348"/>
            <a:ext cx="3867132" cy="4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3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C8D8-D661-4E78-B917-32AB7486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VORGEHEN BEIM TESTEN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249F3-F807-49E4-B25C-F8E254374BE1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B0F850-8A23-4255-9729-22A00430A6F6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363D4A-CAB6-4CBB-9AD8-9EF204BD3C15}"/>
              </a:ext>
            </a:extLst>
          </p:cNvPr>
          <p:cNvSpPr txBox="1"/>
          <p:nvPr/>
        </p:nvSpPr>
        <p:spPr>
          <a:xfrm>
            <a:off x="11758411" y="-636"/>
            <a:ext cx="4335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12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0777AF-A178-3FDE-D69E-ADE3275E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ea typeface="Calibri"/>
                <a:cs typeface="Calibri"/>
              </a:rPr>
              <a:t>LwIP</a:t>
            </a:r>
            <a:r>
              <a:rPr lang="de-DE">
                <a:ea typeface="Calibri"/>
                <a:cs typeface="Calibri"/>
              </a:rPr>
              <a:t> ist sehr umfangreich und komplex</a:t>
            </a:r>
          </a:p>
          <a:p>
            <a:pPr lvl="1"/>
            <a:r>
              <a:rPr lang="de-DE">
                <a:ea typeface="+mn-lt"/>
                <a:cs typeface="+mn-lt"/>
              </a:rPr>
              <a:t>Kein White-Box-</a:t>
            </a:r>
            <a:r>
              <a:rPr lang="de-DE" err="1">
                <a:ea typeface="+mn-lt"/>
                <a:cs typeface="+mn-lt"/>
              </a:rPr>
              <a:t>Testing</a:t>
            </a:r>
            <a:r>
              <a:rPr lang="de-DE">
                <a:ea typeface="+mn-lt"/>
                <a:cs typeface="+mn-lt"/>
              </a:rPr>
              <a:t> möglich</a:t>
            </a:r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Black-Box-</a:t>
            </a:r>
            <a:r>
              <a:rPr lang="de-DE" err="1">
                <a:ea typeface="Calibri"/>
                <a:cs typeface="Calibri"/>
              </a:rPr>
              <a:t>Testing</a:t>
            </a:r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GUI als POC daher kaum Testdaten</a:t>
            </a:r>
          </a:p>
          <a:p>
            <a:r>
              <a:rPr lang="de-DE">
                <a:ea typeface="Calibri"/>
                <a:cs typeface="Calibri"/>
              </a:rPr>
              <a:t>POO aus Sicht des Users</a:t>
            </a:r>
          </a:p>
          <a:p>
            <a:r>
              <a:rPr lang="de-DE">
                <a:ea typeface="Calibri"/>
                <a:cs typeface="Calibri"/>
              </a:rPr>
              <a:t>Testplanung</a:t>
            </a:r>
          </a:p>
          <a:p>
            <a:pPr lvl="1"/>
            <a:r>
              <a:rPr lang="de-DE">
                <a:ea typeface="Calibri"/>
                <a:cs typeface="Calibri"/>
              </a:rPr>
              <a:t>Verifikation der Lauffähigkeit</a:t>
            </a:r>
          </a:p>
          <a:p>
            <a:pPr lvl="1"/>
            <a:r>
              <a:rPr lang="de-DE">
                <a:ea typeface="Calibri"/>
                <a:cs typeface="Calibri"/>
              </a:rPr>
              <a:t>Erzeugen und Zerstören von Verbindungen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D255F4E-2CE7-7A52-7E6E-8E308F4E704E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2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C8D8-D661-4E78-B917-32AB7486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Testplan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249F3-F807-49E4-B25C-F8E254374BE1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B0F850-8A23-4255-9729-22A00430A6F6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363D4A-CAB6-4CBB-9AD8-9EF204BD3C15}"/>
              </a:ext>
            </a:extLst>
          </p:cNvPr>
          <p:cNvSpPr txBox="1"/>
          <p:nvPr/>
        </p:nvSpPr>
        <p:spPr>
          <a:xfrm>
            <a:off x="11758411" y="-636"/>
            <a:ext cx="4335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E34761-553D-49B6-9695-840386D03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972" y="2591948"/>
            <a:ext cx="5797028" cy="16741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B05487-710D-4271-BB0D-090372EE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9935" y="1318070"/>
            <a:ext cx="5506021" cy="5056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BFF6EB97-D69B-40C5-8390-9D94D55745FB}"/>
              </a:ext>
            </a:extLst>
          </p:cNvPr>
          <p:cNvSpPr/>
          <p:nvPr/>
        </p:nvSpPr>
        <p:spPr>
          <a:xfrm>
            <a:off x="298972" y="3151163"/>
            <a:ext cx="5797028" cy="54864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0FFF9C8-FBA3-4220-8F2E-7418A091BC2F}"/>
              </a:ext>
            </a:extLst>
          </p:cNvPr>
          <p:cNvSpPr/>
          <p:nvPr/>
        </p:nvSpPr>
        <p:spPr>
          <a:xfrm>
            <a:off x="6359935" y="1287590"/>
            <a:ext cx="5502420" cy="5086690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06026FA-5649-4D46-9964-60A624606487}"/>
              </a:ext>
            </a:extLst>
          </p:cNvPr>
          <p:cNvCxnSpPr>
            <a:stCxn id="9" idx="3"/>
          </p:cNvCxnSpPr>
          <p:nvPr/>
        </p:nvCxnSpPr>
        <p:spPr>
          <a:xfrm>
            <a:off x="6096000" y="3425483"/>
            <a:ext cx="263935" cy="3517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FFC48C0D-E4F1-8212-8D49-F86F5886DF45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5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C8E74-948A-4D59-9E4F-8E3EE0B2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RÜCKBLICK AUF PROTOTYP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205510-11F1-4DA8-A373-073412079E9E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9B753-0435-4884-B289-937B9B2A876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DA79FBD-3096-4E28-AB98-7B2BD912675D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14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BE68AF-C0B5-FF02-2953-71974A7B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sym typeface="Wingdings" panose="05000000000000000000" pitchFamily="2" charset="2"/>
              </a:rPr>
              <a:t>Rückmeldung der </a:t>
            </a:r>
            <a:r>
              <a:rPr lang="de-DE" err="1">
                <a:sym typeface="Wingdings" panose="05000000000000000000" pitchFamily="2" charset="2"/>
              </a:rPr>
              <a:t>lwIP</a:t>
            </a:r>
            <a:r>
              <a:rPr lang="de-DE">
                <a:sym typeface="Wingdings" panose="05000000000000000000" pitchFamily="2" charset="2"/>
              </a:rPr>
              <a:t>-Community stand aus</a:t>
            </a:r>
          </a:p>
          <a:p>
            <a:r>
              <a:rPr lang="de-DE">
                <a:sym typeface="Wingdings" panose="05000000000000000000" pitchFamily="2" charset="2"/>
              </a:rPr>
              <a:t>Code-Abhängigkeits-Fehler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11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F674A010-6528-70A1-E3F4-725A9CA4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3691" y="3589020"/>
            <a:ext cx="9624618" cy="234114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B355358-CDE6-B251-676C-CC275F327344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17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0879-2349-44F2-9B21-A942E1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60F1B4-1AA9-4CEB-BFE1-686D0FA4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>
                <a:hlinkClick r:id="rId3" action="ppaction://hlinkfile"/>
              </a:rPr>
              <a:t>Anwendung öffnen</a:t>
            </a:r>
            <a:endParaRPr lang="de-DE"/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>
                <a:hlinkClick r:id="rId4"/>
              </a:rPr>
              <a:t>JSON </a:t>
            </a:r>
            <a:r>
              <a:rPr lang="de-DE" err="1">
                <a:hlinkClick r:id="rId4"/>
              </a:rPr>
              <a:t>Validator</a:t>
            </a: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A2AE8F-6BF5-4518-877D-452D7875A0B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2F45AF-92A3-4F90-889A-B2E52CEC67D7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EAAD7A-D146-4D4A-AF76-1BF183A9ACC3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280B48-0AB3-6A4F-0941-6BCBEA5BAAD2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84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0879-2349-44F2-9B21-A942E1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err="1"/>
              <a:t>To</a:t>
            </a:r>
            <a:r>
              <a:rPr lang="de-DE" sz="5400" b="1"/>
              <a:t>-Do bei Live Demo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A2AE8F-6BF5-4518-877D-452D7875A0B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2F45AF-92A3-4F90-889A-B2E52CEC67D7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EAAD7A-D146-4D4A-AF76-1BF183A9ACC3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D08AD4-79F3-4FD8-931D-6EE0272372F0}"/>
              </a:ext>
            </a:extLst>
          </p:cNvPr>
          <p:cNvSpPr txBox="1"/>
          <p:nvPr/>
        </p:nvSpPr>
        <p:spPr>
          <a:xfrm>
            <a:off x="838199" y="1941342"/>
            <a:ext cx="10497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Textfeld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lwIP</a:t>
            </a:r>
            <a:r>
              <a:rPr lang="de-DE"/>
              <a:t> starten &amp; Netzwerkadapter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Zeigen dass </a:t>
            </a:r>
            <a:r>
              <a:rPr lang="de-DE" err="1"/>
              <a:t>lwIP</a:t>
            </a:r>
            <a:r>
              <a:rPr lang="de-DE"/>
              <a:t> eine IP Adresse bekommt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lwIP</a:t>
            </a:r>
            <a:r>
              <a:rPr lang="de-DE"/>
              <a:t> root Seite im Browser öffnen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/</a:t>
            </a:r>
            <a:r>
              <a:rPr lang="de-DE" err="1"/>
              <a:t>identification</a:t>
            </a:r>
            <a:r>
              <a:rPr lang="de-DE"/>
              <a:t> </a:t>
            </a:r>
            <a:r>
              <a:rPr lang="de-DE" err="1"/>
              <a:t>Endpoint</a:t>
            </a:r>
            <a:r>
              <a:rPr lang="de-DE"/>
              <a:t> aufrufen über Test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JSON Objekt validieren: </a:t>
            </a:r>
            <a:r>
              <a:rPr lang="de-DE">
                <a:hlinkClick r:id="rId3"/>
              </a:rPr>
              <a:t>https://jsonchecker.com/</a:t>
            </a:r>
            <a:r>
              <a:rPr lang="de-DE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lwIPopts.h</a:t>
            </a:r>
            <a:r>
              <a:rPr lang="de-DE"/>
              <a:t> zeigen um Einstellungsmöglichkeiten zu demonstrieren (IP-Adresse, Subnetzmaske, AUTO-IP &amp; -DHCP, etc.)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5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30879-2349-44F2-9B21-A942E12F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/>
              <a:t>FAZIT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53CD7C0-CED3-BF0A-AEC4-A8A8D44CA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150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6BA2AE8F-6BF5-4518-877D-452D7875A0B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2F45AF-92A3-4F90-889A-B2E52CEC67D7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EAAD7A-D146-4D4A-AF76-1BF183A9ACC3}"/>
              </a:ext>
            </a:extLst>
          </p:cNvPr>
          <p:cNvSpPr txBox="1"/>
          <p:nvPr/>
        </p:nvSpPr>
        <p:spPr>
          <a:xfrm>
            <a:off x="11745686" y="-636"/>
            <a:ext cx="4463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17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993B63E-3231-AAC3-1DC1-963FDA71442C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9C9921-30D4-C5BA-59B8-DDC93DF5712A}"/>
              </a:ext>
            </a:extLst>
          </p:cNvPr>
          <p:cNvSpPr/>
          <p:nvPr/>
        </p:nvSpPr>
        <p:spPr>
          <a:xfrm>
            <a:off x="221105" y="812210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23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3454D-15E9-4568-97E9-95D78897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10"/>
            <a:ext cx="10515599" cy="13248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TEAMVORSTELLUNG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368CB9D-E35A-44A3-927D-593C6BE58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20930"/>
              </p:ext>
            </p:extLst>
          </p:nvPr>
        </p:nvGraphicFramePr>
        <p:xfrm>
          <a:off x="840325" y="1863801"/>
          <a:ext cx="10511351" cy="44407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20180">
                  <a:extLst>
                    <a:ext uri="{9D8B030D-6E8A-4147-A177-3AD203B41FA5}">
                      <a16:colId xmlns:a16="http://schemas.microsoft.com/office/drawing/2014/main" val="2889424343"/>
                    </a:ext>
                  </a:extLst>
                </a:gridCol>
                <a:gridCol w="1983804">
                  <a:extLst>
                    <a:ext uri="{9D8B030D-6E8A-4147-A177-3AD203B41FA5}">
                      <a16:colId xmlns:a16="http://schemas.microsoft.com/office/drawing/2014/main" val="1963358126"/>
                    </a:ext>
                  </a:extLst>
                </a:gridCol>
                <a:gridCol w="2470427">
                  <a:extLst>
                    <a:ext uri="{9D8B030D-6E8A-4147-A177-3AD203B41FA5}">
                      <a16:colId xmlns:a16="http://schemas.microsoft.com/office/drawing/2014/main" val="2411637630"/>
                    </a:ext>
                  </a:extLst>
                </a:gridCol>
                <a:gridCol w="3736940">
                  <a:extLst>
                    <a:ext uri="{9D8B030D-6E8A-4147-A177-3AD203B41FA5}">
                      <a16:colId xmlns:a16="http://schemas.microsoft.com/office/drawing/2014/main" val="4289736427"/>
                    </a:ext>
                  </a:extLst>
                </a:gridCol>
              </a:tblGrid>
              <a:tr h="400396">
                <a:tc>
                  <a:txBody>
                    <a:bodyPr/>
                    <a:lstStyle/>
                    <a:p>
                      <a:r>
                        <a:rPr lang="de-DE" sz="1800"/>
                        <a:t>Name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Matrikelnummer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Projektrolle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eMail-Adresse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13423682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Lucas Kaczynski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9411266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Techn. Redakteur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inf20147@lehre.dhbw-stuttgart.de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81098251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Benjamin Esenwein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5655208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Produktmanager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inf20074@lehre.dhbw-stuttgart.de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4232455793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Maximilian Meier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6020212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Leitender Entwickler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inf20084@lehre.dhbw-stuttgart.de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91710111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1"/>
                        <a:t>Yannis Plaschko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6645234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Testmanager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1"/>
                        <a:t>inf20093@lehre.dhbw-stuttgart.de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544551439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0"/>
                        <a:t>Laura </a:t>
                      </a:r>
                      <a:r>
                        <a:rPr lang="de-DE" sz="1800" b="0" err="1"/>
                        <a:t>Reeken</a:t>
                      </a:r>
                      <a:endParaRPr lang="de-DE" sz="1800" b="0"/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3811697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Projektleiterin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inf20051@lehre.dhbw-stuttgart.de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2811710118"/>
                  </a:ext>
                </a:extLst>
              </a:tr>
              <a:tr h="673392">
                <a:tc>
                  <a:txBody>
                    <a:bodyPr/>
                    <a:lstStyle/>
                    <a:p>
                      <a:r>
                        <a:rPr lang="de-DE" sz="1800" b="0"/>
                        <a:t>Isabel Schwalm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6038831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Systemarchitektin</a:t>
                      </a:r>
                    </a:p>
                  </a:txBody>
                  <a:tcPr marL="90999" marR="90999" marT="45499" marB="45499" anchor="ctr"/>
                </a:tc>
                <a:tc>
                  <a:txBody>
                    <a:bodyPr/>
                    <a:lstStyle/>
                    <a:p>
                      <a:r>
                        <a:rPr lang="de-DE" sz="1800" b="0"/>
                        <a:t>inf20085@lehre.dhbw-stuttgart.de</a:t>
                      </a:r>
                    </a:p>
                  </a:txBody>
                  <a:tcPr marL="90999" marR="90999" marT="45499" marB="45499" anchor="ctr"/>
                </a:tc>
                <a:extLst>
                  <a:ext uri="{0D108BD9-81ED-4DB2-BD59-A6C34878D82A}">
                    <a16:rowId xmlns:a16="http://schemas.microsoft.com/office/drawing/2014/main" val="126599462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F5DEE1F-3EAB-4F4D-BD22-A55EC85D667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7BA24B0-9E14-4EF2-A37A-C072B3BA8293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D28EDCB-56AC-45C1-8C45-512F6FB7F17B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01FD60-7954-8617-4028-D523C3F99221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2AAE30E-638D-BF7C-0B77-4D2C88B01E28}"/>
              </a:ext>
            </a:extLst>
          </p:cNvPr>
          <p:cNvSpPr/>
          <p:nvPr/>
        </p:nvSpPr>
        <p:spPr>
          <a:xfrm>
            <a:off x="221105" y="841730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3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21FFC-A6C3-4E95-94C4-C1E4C4F6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de-DE" sz="6200" err="1"/>
              <a:t>Websockets</a:t>
            </a:r>
            <a:r>
              <a:rPr lang="de-DE" sz="6200"/>
              <a:t> im </a:t>
            </a:r>
            <a:r>
              <a:rPr lang="de-DE" sz="6200" err="1"/>
              <a:t>LwIP</a:t>
            </a:r>
            <a:r>
              <a:rPr lang="de-DE" sz="6200"/>
              <a:t> HTTP 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356760-99B3-4061-95B7-F0DFCD7C5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de-DE"/>
              <a:t>Team 4</a:t>
            </a:r>
          </a:p>
          <a:p>
            <a:pPr algn="r"/>
            <a:r>
              <a:rPr lang="de-DE"/>
              <a:t>13.05.2022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 hidden="1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C155EFA-025E-411E-B149-1F267B975FB5}"/>
              </a:ext>
            </a:extLst>
          </p:cNvPr>
          <p:cNvSpPr/>
          <p:nvPr/>
        </p:nvSpPr>
        <p:spPr>
          <a:xfrm>
            <a:off x="7013449" y="1713004"/>
            <a:ext cx="365761" cy="36576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7572286-AC26-4A95-9729-80EF7C66611F}"/>
              </a:ext>
            </a:extLst>
          </p:cNvPr>
          <p:cNvCxnSpPr/>
          <p:nvPr/>
        </p:nvCxnSpPr>
        <p:spPr>
          <a:xfrm>
            <a:off x="7610764" y="4997077"/>
            <a:ext cx="900000" cy="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BE4B811-E571-4A24-840B-9C321B8128B4}"/>
              </a:ext>
            </a:extLst>
          </p:cNvPr>
          <p:cNvSpPr/>
          <p:nvPr/>
        </p:nvSpPr>
        <p:spPr>
          <a:xfrm>
            <a:off x="605760" y="3967581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EF49C-9A74-47E5-BEA8-0F56E53A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5400" b="1"/>
              <a:t>WEBSOCKETS IM LWIP HTTP SERVER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BBD174-C394-4AA1-9756-7422815033C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07CCD-D2CC-42B8-93BA-AB79E27EC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686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BA4BE39-D5CC-4407-B8B9-8C17DDB719B4}"/>
              </a:ext>
            </a:extLst>
          </p:cNvPr>
          <p:cNvSpPr txBox="1"/>
          <p:nvPr/>
        </p:nvSpPr>
        <p:spPr>
          <a:xfrm>
            <a:off x="838200" y="5964637"/>
            <a:ext cx="49686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900" err="1">
                <a:hlinkClick r:id="rId4"/>
              </a:rPr>
              <a:t>LwIP</a:t>
            </a:r>
            <a:r>
              <a:rPr lang="zh-CN" altLang="de-DE" sz="900">
                <a:hlinkClick r:id="rId4"/>
              </a:rPr>
              <a:t>协议栈粗解 </a:t>
            </a:r>
            <a:r>
              <a:rPr lang="de-DE" altLang="zh-CN" sz="900">
                <a:hlinkClick r:id="rId4"/>
              </a:rPr>
              <a:t>- </a:t>
            </a:r>
            <a:r>
              <a:rPr lang="zh-CN" altLang="de-DE" sz="900">
                <a:hlinkClick r:id="rId4"/>
              </a:rPr>
              <a:t>知乎 </a:t>
            </a:r>
            <a:r>
              <a:rPr lang="de-DE" altLang="zh-CN" sz="900">
                <a:hlinkClick r:id="rId4"/>
              </a:rPr>
              <a:t>(zhihu.com)</a:t>
            </a:r>
            <a:endParaRPr lang="de-DE" sz="9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C0CABCE-9729-4340-BE4A-358949FD759E}"/>
              </a:ext>
            </a:extLst>
          </p:cNvPr>
          <p:cNvSpPr txBox="1"/>
          <p:nvPr/>
        </p:nvSpPr>
        <p:spPr>
          <a:xfrm>
            <a:off x="7040286" y="5964637"/>
            <a:ext cx="31626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>
                <a:hlinkClick r:id="rId5"/>
              </a:rPr>
              <a:t>Intel | Rechenzentrumslösungen, IoT und PC-Innovation</a:t>
            </a:r>
            <a:endParaRPr lang="de-DE" sz="90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F382EB-2698-4AE3-8689-76B65CE3AAFD}"/>
              </a:ext>
            </a:extLst>
          </p:cNvPr>
          <p:cNvSpPr txBox="1"/>
          <p:nvPr/>
        </p:nvSpPr>
        <p:spPr>
          <a:xfrm>
            <a:off x="7040285" y="6098776"/>
            <a:ext cx="31626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err="1">
                <a:hlinkClick r:id="rId6"/>
              </a:rPr>
              <a:t>Xilinx</a:t>
            </a:r>
            <a:r>
              <a:rPr lang="de-DE" sz="900">
                <a:hlinkClick r:id="rId6"/>
              </a:rPr>
              <a:t> - </a:t>
            </a:r>
            <a:r>
              <a:rPr lang="de-DE" sz="900" err="1">
                <a:hlinkClick r:id="rId6"/>
              </a:rPr>
              <a:t>Adaptable</a:t>
            </a:r>
            <a:r>
              <a:rPr lang="de-DE" sz="900">
                <a:hlinkClick r:id="rId6"/>
              </a:rPr>
              <a:t>. Intelligent.</a:t>
            </a:r>
            <a:endParaRPr lang="de-DE" sz="90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43CD1C5-71EC-4B1C-BB00-55F5529E774E}"/>
              </a:ext>
            </a:extLst>
          </p:cNvPr>
          <p:cNvGrpSpPr>
            <a:grpSpLocks noChangeAspect="1"/>
          </p:cNvGrpSpPr>
          <p:nvPr/>
        </p:nvGrpSpPr>
        <p:grpSpPr>
          <a:xfrm>
            <a:off x="7536043" y="2408568"/>
            <a:ext cx="2222418" cy="2915578"/>
            <a:chOff x="6282280" y="3284612"/>
            <a:chExt cx="2324392" cy="3049357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99B19DE3-4C92-477E-9B0A-2347C02709CC}"/>
                </a:ext>
              </a:extLst>
            </p:cNvPr>
            <p:cNvSpPr/>
            <p:nvPr/>
          </p:nvSpPr>
          <p:spPr>
            <a:xfrm>
              <a:off x="6282280" y="3284612"/>
              <a:ext cx="2324392" cy="304935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71614E73-266E-4E12-98E5-0C22AEC2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7639" y="5594620"/>
              <a:ext cx="1988957" cy="384531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B65A386-85B3-4A4C-B2F1-388A8E15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1618" y="3594626"/>
              <a:ext cx="1787064" cy="70291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F320540-572A-43E9-979A-D0D7287D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1976" y="4569841"/>
              <a:ext cx="1905000" cy="752475"/>
            </a:xfrm>
            <a:prstGeom prst="rect">
              <a:avLst/>
            </a:prstGeom>
          </p:spPr>
        </p:pic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17004FF8-7BBD-478D-A1EC-664852512FB2}"/>
              </a:ext>
            </a:extLst>
          </p:cNvPr>
          <p:cNvSpPr txBox="1"/>
          <p:nvPr/>
        </p:nvSpPr>
        <p:spPr>
          <a:xfrm>
            <a:off x="7040285" y="6248740"/>
            <a:ext cx="31626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hlinkClick r:id="rId10"/>
              </a:rPr>
              <a:t>Mixed-signal and digital signal processing ICs | Analog Devices</a:t>
            </a:r>
            <a:endParaRPr lang="de-DE" sz="90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BD3071-2943-427C-A101-4CA434609C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11">
            <a:extLst>
              <a:ext uri="{FF2B5EF4-FFF2-40B4-BE49-F238E27FC236}">
                <a16:creationId xmlns:a16="http://schemas.microsoft.com/office/drawing/2014/main" id="{23F06576-B842-4374-AA79-71D1BE837003}"/>
              </a:ext>
            </a:extLst>
          </p:cNvPr>
          <p:cNvSpPr/>
          <p:nvPr/>
        </p:nvSpPr>
        <p:spPr>
          <a:xfrm>
            <a:off x="147455" y="4089600"/>
            <a:ext cx="468000" cy="4680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1">
            <a:extLst>
              <a:ext uri="{FF2B5EF4-FFF2-40B4-BE49-F238E27FC236}">
                <a16:creationId xmlns:a16="http://schemas.microsoft.com/office/drawing/2014/main" id="{F2B79D3E-7830-48CE-9FAA-564ED3B2E51D}"/>
              </a:ext>
            </a:extLst>
          </p:cNvPr>
          <p:cNvSpPr/>
          <p:nvPr/>
        </p:nvSpPr>
        <p:spPr>
          <a:xfrm>
            <a:off x="146350" y="372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1">
            <a:extLst>
              <a:ext uri="{FF2B5EF4-FFF2-40B4-BE49-F238E27FC236}">
                <a16:creationId xmlns:a16="http://schemas.microsoft.com/office/drawing/2014/main" id="{D6B9F240-DA94-4F81-86C5-79DB5752BFA7}"/>
              </a:ext>
            </a:extLst>
          </p:cNvPr>
          <p:cNvSpPr/>
          <p:nvPr/>
        </p:nvSpPr>
        <p:spPr>
          <a:xfrm>
            <a:off x="146350" y="336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1">
            <a:extLst>
              <a:ext uri="{FF2B5EF4-FFF2-40B4-BE49-F238E27FC236}">
                <a16:creationId xmlns:a16="http://schemas.microsoft.com/office/drawing/2014/main" id="{D3FA81CC-9F07-45C8-9344-9369B58B01CF}"/>
              </a:ext>
            </a:extLst>
          </p:cNvPr>
          <p:cNvSpPr/>
          <p:nvPr/>
        </p:nvSpPr>
        <p:spPr>
          <a:xfrm>
            <a:off x="146350" y="300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11">
            <a:extLst>
              <a:ext uri="{FF2B5EF4-FFF2-40B4-BE49-F238E27FC236}">
                <a16:creationId xmlns:a16="http://schemas.microsoft.com/office/drawing/2014/main" id="{E92F2DA4-5AEB-4D5B-9968-94A4CEFDB893}"/>
              </a:ext>
            </a:extLst>
          </p:cNvPr>
          <p:cNvSpPr/>
          <p:nvPr/>
        </p:nvSpPr>
        <p:spPr>
          <a:xfrm>
            <a:off x="147600" y="264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11">
            <a:extLst>
              <a:ext uri="{FF2B5EF4-FFF2-40B4-BE49-F238E27FC236}">
                <a16:creationId xmlns:a16="http://schemas.microsoft.com/office/drawing/2014/main" id="{4E218B74-5243-415B-9655-E58BE56AEFC7}"/>
              </a:ext>
            </a:extLst>
          </p:cNvPr>
          <p:cNvSpPr/>
          <p:nvPr/>
        </p:nvSpPr>
        <p:spPr>
          <a:xfrm>
            <a:off x="147600" y="2289600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11">
            <a:extLst>
              <a:ext uri="{FF2B5EF4-FFF2-40B4-BE49-F238E27FC236}">
                <a16:creationId xmlns:a16="http://schemas.microsoft.com/office/drawing/2014/main" id="{19D9E93B-98EB-420F-9357-38A238F52743}"/>
              </a:ext>
            </a:extLst>
          </p:cNvPr>
          <p:cNvSpPr/>
          <p:nvPr/>
        </p:nvSpPr>
        <p:spPr>
          <a:xfrm>
            <a:off x="147600" y="1927991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E5A29A-75DA-40A7-9FF3-18AE87E100B5}"/>
              </a:ext>
            </a:extLst>
          </p:cNvPr>
          <p:cNvSpPr/>
          <p:nvPr/>
        </p:nvSpPr>
        <p:spPr>
          <a:xfrm>
            <a:off x="148560" y="1569600"/>
            <a:ext cx="468000" cy="468000"/>
          </a:xfrm>
          <a:prstGeom prst="ellipse">
            <a:avLst/>
          </a:prstGeom>
          <a:solidFill>
            <a:srgbClr val="ED7D3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1E32AB-E8A8-4377-8E2E-A7D50AA8F206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285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43D8-4C07-41C1-B32B-D0675555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39375-44E3-4147-BAE7-6E5166F8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Was ist </a:t>
            </a:r>
            <a:r>
              <a:rPr lang="de-DE" err="1"/>
              <a:t>lwIP</a:t>
            </a:r>
            <a:r>
              <a:rPr lang="de-DE"/>
              <a:t>?</a:t>
            </a:r>
          </a:p>
          <a:p>
            <a:r>
              <a:rPr lang="de-DE"/>
              <a:t>Master Use Case</a:t>
            </a:r>
          </a:p>
          <a:p>
            <a:r>
              <a:rPr lang="de-DE"/>
              <a:t>Systemarchitektur &amp; Produktübersicht</a:t>
            </a:r>
          </a:p>
          <a:p>
            <a:r>
              <a:rPr lang="de-DE"/>
              <a:t>Funktionale und Nichtfunktionale Anforderungen</a:t>
            </a:r>
          </a:p>
          <a:p>
            <a:r>
              <a:rPr lang="de-DE"/>
              <a:t>Module</a:t>
            </a:r>
          </a:p>
          <a:p>
            <a:r>
              <a:rPr lang="de-DE"/>
              <a:t>Entwicklungsprozess</a:t>
            </a:r>
          </a:p>
          <a:p>
            <a:r>
              <a:rPr lang="de-DE"/>
              <a:t>Vorgehen beim Testen</a:t>
            </a:r>
          </a:p>
          <a:p>
            <a:r>
              <a:rPr lang="de-DE"/>
              <a:t>Testplan</a:t>
            </a:r>
          </a:p>
          <a:p>
            <a:r>
              <a:rPr lang="de-DE"/>
              <a:t>Rückblick Prototyp &amp; Live Demo</a:t>
            </a:r>
          </a:p>
          <a:p>
            <a:r>
              <a:rPr lang="de-DE"/>
              <a:t>Fazit / Ausblick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F6B2C5-4685-47AB-A9E6-6EB6FAA6953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F20E217-E64C-48E2-9384-24AF160BC5EF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AE34707-7E3F-4B26-969D-7CC6B2D5F0A5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47C3DBD-88F4-F89D-52FE-25DED5E283CF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56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4D99-EE90-4A04-BD26-4BA773F3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5400" b="1"/>
              <a:t>Was ist </a:t>
            </a:r>
            <a:r>
              <a:rPr lang="de-DE" sz="5400" b="1" err="1"/>
              <a:t>lwIP</a:t>
            </a:r>
            <a:r>
              <a:rPr lang="de-DE" sz="5400" b="1"/>
              <a:t>?</a:t>
            </a:r>
            <a:endParaRPr lang="en-US" sz="5400" b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86A746-630F-43F6-B566-F7554D1A46DB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102F055-FF8F-496E-BC9C-43153FE543F3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67B7706-B7C5-4303-BC63-75CCA3A01C05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3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E5A665E-6A79-0FE8-81E5-D5ADB424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/>
              <a:t>kleine unabhängige Implementierung des TCP/IP-Protokolls</a:t>
            </a:r>
          </a:p>
          <a:p>
            <a:r>
              <a:rPr lang="de-DE"/>
              <a:t>Zielsetzung</a:t>
            </a:r>
          </a:p>
          <a:p>
            <a:pPr lvl="1"/>
            <a:r>
              <a:rPr lang="de-DE"/>
              <a:t>Reduzierung des Ressourcenverbrauchs</a:t>
            </a:r>
          </a:p>
          <a:p>
            <a:pPr lvl="1"/>
            <a:r>
              <a:rPr lang="de-DE"/>
              <a:t>Gleichzeitige Bereitstellung eines </a:t>
            </a:r>
            <a:br>
              <a:rPr lang="de-DE"/>
            </a:br>
            <a:r>
              <a:rPr lang="de-DE"/>
              <a:t>vollwertigen TCP/IP-Protokolls</a:t>
            </a:r>
          </a:p>
          <a:p>
            <a:pPr marL="457200" lvl="1" indent="0">
              <a:buNone/>
            </a:pPr>
            <a:endParaRPr lang="de-DE"/>
          </a:p>
          <a:p>
            <a:pPr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 Geeignet für Embedded Systems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 Lauffähig auf mehreren Betriebssystemen</a:t>
            </a:r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EBC86AA-642A-7916-1017-2E4000B9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79" y="3130314"/>
            <a:ext cx="1108834" cy="110883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B382922-2A0D-ADB1-CF8F-CF72337B4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95" y="2926047"/>
            <a:ext cx="856645" cy="103737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35D5A61-A1CF-D563-E474-99AD9FAA01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23554" r="14213" b="25515"/>
          <a:stretch/>
        </p:blipFill>
        <p:spPr>
          <a:xfrm>
            <a:off x="7921148" y="5044652"/>
            <a:ext cx="1396987" cy="103737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2EE299F-FF3C-FD1C-4D8B-3CDCA40D0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106" y="4863252"/>
            <a:ext cx="1419225" cy="140017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5DCC90-51C2-E254-DF2C-F3DD177C69EB}"/>
              </a:ext>
            </a:extLst>
          </p:cNvPr>
          <p:cNvCxnSpPr>
            <a:cxnSpLocks/>
          </p:cNvCxnSpPr>
          <p:nvPr/>
        </p:nvCxnSpPr>
        <p:spPr>
          <a:xfrm flipH="1" flipV="1">
            <a:off x="10748718" y="4188663"/>
            <a:ext cx="1" cy="53965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0BF6BF8-0B18-3DA8-2255-95FDB8276851}"/>
              </a:ext>
            </a:extLst>
          </p:cNvPr>
          <p:cNvCxnSpPr>
            <a:cxnSpLocks/>
          </p:cNvCxnSpPr>
          <p:nvPr/>
        </p:nvCxnSpPr>
        <p:spPr>
          <a:xfrm flipH="1">
            <a:off x="9318135" y="5568888"/>
            <a:ext cx="540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C9B35DB-6C36-9ACD-4B56-063A91560C9D}"/>
              </a:ext>
            </a:extLst>
          </p:cNvPr>
          <p:cNvCxnSpPr>
            <a:cxnSpLocks/>
          </p:cNvCxnSpPr>
          <p:nvPr/>
        </p:nvCxnSpPr>
        <p:spPr>
          <a:xfrm rot="2700000" flipH="1">
            <a:off x="9397215" y="4537396"/>
            <a:ext cx="540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6E6F976-359F-9ECE-CE53-A1E1DDD369BD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8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EF49C-9A74-47E5-BEA8-0F56E53A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5400" b="1"/>
              <a:t>MASTER USECASE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BBD174-C394-4AA1-9756-7422815033CF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BD3071-2943-427C-A101-4CA434609C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11E32AB-E8A8-4377-8E2E-A7D50AA8F206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4</a:t>
            </a:r>
          </a:p>
        </p:txBody>
      </p: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E72A703E-01C1-E617-C6E0-0D18545B6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227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B98E4440-3252-7FB7-0787-04D32F0488E1}"/>
              </a:ext>
            </a:extLst>
          </p:cNvPr>
          <p:cNvSpPr txBox="1"/>
          <p:nvPr/>
        </p:nvSpPr>
        <p:spPr>
          <a:xfrm>
            <a:off x="4509806" y="4953774"/>
            <a:ext cx="6817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Beteiligte Nutzer: Entwickler von Embedded System</a:t>
            </a:r>
          </a:p>
          <a:p>
            <a:r>
              <a:rPr lang="de-DE" sz="2400"/>
              <a:t>Zielsetzung: 	</a:t>
            </a:r>
            <a:r>
              <a:rPr lang="de-DE" sz="2400"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de-DE" sz="2400"/>
              <a:t>Support für TCP/IP und </a:t>
            </a:r>
            <a:r>
              <a:rPr lang="de-DE" sz="2400" err="1"/>
              <a:t>Websockets</a:t>
            </a:r>
            <a:endParaRPr lang="de-DE" sz="2400"/>
          </a:p>
          <a:p>
            <a:pPr lvl="2"/>
            <a:r>
              <a:rPr lang="de-DE" sz="2400"/>
              <a:t>	</a:t>
            </a:r>
            <a:r>
              <a:rPr lang="de-DE" sz="2400"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de-DE" sz="2400" err="1"/>
              <a:t>lwIP</a:t>
            </a:r>
            <a:r>
              <a:rPr lang="de-DE" sz="2400"/>
              <a:t> ist auf CPU lauffähig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97F5192-41FF-FFD4-7564-FC8A1A561E47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68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SYSTEMARCHITEKTUR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11A81EF-85CD-0B4E-8FAF-5920536E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" y="2434394"/>
            <a:ext cx="11271536" cy="2618548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E8FB8A-84A4-84A9-2DB7-AD4922201AFF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5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Produktübersicht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6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DA851B9E-6190-9C64-D8AF-06F1BA75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5579" y="1557842"/>
            <a:ext cx="7960841" cy="506075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58580C5-0172-17C4-2123-ED3C99E636AF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D95F-1980-426E-9C4C-B2B5247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Produktübersicht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04228C-2749-49A4-BDAE-05A08DDAA8DA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5C163D5-9CF1-4716-BDCB-813690F7D2DA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0A174DC-6910-4C61-83ED-35D3EE9EE679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BCD433-5A19-D853-B58F-0DFB157AA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1" y="2057258"/>
            <a:ext cx="11085706" cy="38126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0009224-A145-AC54-2B1B-7342FC63B30A}"/>
              </a:ext>
            </a:extLst>
          </p:cNvPr>
          <p:cNvSpPr txBox="1"/>
          <p:nvPr/>
        </p:nvSpPr>
        <p:spPr>
          <a:xfrm>
            <a:off x="955451" y="6130344"/>
            <a:ext cx="107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Verteilungsdiagramm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57E93B-166D-6902-DFEF-7EE9261644A3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5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FDC0-5DE2-410C-961A-B891766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/>
              <a:t>FUNKTIONALE ANFORDERUNGEN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EEF7A8-BD98-4490-8838-2CF3D5B4C738}"/>
              </a:ext>
            </a:extLst>
          </p:cNvPr>
          <p:cNvSpPr txBox="1"/>
          <p:nvPr/>
        </p:nvSpPr>
        <p:spPr>
          <a:xfrm>
            <a:off x="11335355" y="6488668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Team 4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866BF4A-F283-4EF4-92EA-27F2B1E24C51}"/>
              </a:ext>
            </a:extLst>
          </p:cNvPr>
          <p:cNvCxnSpPr>
            <a:cxnSpLocks/>
          </p:cNvCxnSpPr>
          <p:nvPr/>
        </p:nvCxnSpPr>
        <p:spPr>
          <a:xfrm flipV="1">
            <a:off x="838199" y="545090"/>
            <a:ext cx="0" cy="90000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0A33CBF-DE16-4C1D-BF35-F06D1970B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868682"/>
              </p:ext>
            </p:extLst>
          </p:nvPr>
        </p:nvGraphicFramePr>
        <p:xfrm>
          <a:off x="838199" y="1095518"/>
          <a:ext cx="927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50892EB0-0956-4B5B-807D-921735153831}"/>
              </a:ext>
            </a:extLst>
          </p:cNvPr>
          <p:cNvSpPr txBox="1"/>
          <p:nvPr/>
        </p:nvSpPr>
        <p:spPr>
          <a:xfrm>
            <a:off x="11890314" y="-6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8DD321E-9693-EA9C-4861-DD525239D550}"/>
              </a:ext>
            </a:extLst>
          </p:cNvPr>
          <p:cNvSpPr/>
          <p:nvPr/>
        </p:nvSpPr>
        <p:spPr>
          <a:xfrm>
            <a:off x="169986" y="790610"/>
            <a:ext cx="468000" cy="46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3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Breitbild</PresentationFormat>
  <Paragraphs>193</Paragraphs>
  <Slides>21</Slides>
  <Notes>21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</vt:lpstr>
      <vt:lpstr>WebSocket's im LwIP HTTP Server</vt:lpstr>
      <vt:lpstr>TEAMVORSTELLUNG</vt:lpstr>
      <vt:lpstr>INHALT</vt:lpstr>
      <vt:lpstr>Was ist lwIP?</vt:lpstr>
      <vt:lpstr>MASTER USECASE</vt:lpstr>
      <vt:lpstr>SYSTEMARCHITEKTUR</vt:lpstr>
      <vt:lpstr>Produktübersicht</vt:lpstr>
      <vt:lpstr>Produktübersicht</vt:lpstr>
      <vt:lpstr>FUNKTIONALE ANFORDERUNGEN</vt:lpstr>
      <vt:lpstr>NICHTFUNKTIONALE ANFORDERUNGEN</vt:lpstr>
      <vt:lpstr>NICHTFUNKTIONALE ANFORDERUNGEN</vt:lpstr>
      <vt:lpstr>Module</vt:lpstr>
      <vt:lpstr>Entwicklungsprozess</vt:lpstr>
      <vt:lpstr>VORGEHEN BEIM TESTEN</vt:lpstr>
      <vt:lpstr>Testplan</vt:lpstr>
      <vt:lpstr>RÜCKBLICK AUF PROTOTYP</vt:lpstr>
      <vt:lpstr>LIVE-DEMO</vt:lpstr>
      <vt:lpstr>To-Do bei Live Demo</vt:lpstr>
      <vt:lpstr>FAZIT</vt:lpstr>
      <vt:lpstr>Websockets im LwIP HTTP Server</vt:lpstr>
      <vt:lpstr>WEBSOCKETS IM LWIP HTTP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.</dc:creator>
  <cp:lastModifiedBy>Benjamin .</cp:lastModifiedBy>
  <cp:revision>2</cp:revision>
  <dcterms:created xsi:type="dcterms:W3CDTF">2021-11-08T15:18:34Z</dcterms:created>
  <dcterms:modified xsi:type="dcterms:W3CDTF">2022-05-12T18:13:59Z</dcterms:modified>
</cp:coreProperties>
</file>