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79" r:id="rId5"/>
    <p:sldId id="275" r:id="rId6"/>
    <p:sldId id="280" r:id="rId7"/>
    <p:sldId id="278" r:id="rId8"/>
    <p:sldId id="281" r:id="rId9"/>
    <p:sldId id="272" r:id="rId10"/>
    <p:sldId id="276" r:id="rId11"/>
    <p:sldId id="277" r:id="rId12"/>
    <p:sldId id="263" r:id="rId13"/>
    <p:sldId id="262" r:id="rId14"/>
    <p:sldId id="283" r:id="rId15"/>
    <p:sldId id="264" r:id="rId16"/>
    <p:sldId id="267" r:id="rId17"/>
    <p:sldId id="282" r:id="rId18"/>
    <p:sldId id="268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ier Maximilian (inf20084)" initials="MM(" lastIdx="17" clrIdx="0">
    <p:extLst>
      <p:ext uri="{19B8F6BF-5375-455C-9EA6-DF929625EA0E}">
        <p15:presenceInfo xmlns:p15="http://schemas.microsoft.com/office/powerpoint/2012/main" userId="S::inf20084@lehre.dhbw-stuttgart.de::18929341-7633-4fcc-b461-3886afb7e3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ACEE99-466E-4A56-BB8A-88779F9863B8}" v="1" dt="2022-05-11T18:36:49.860"/>
    <p1510:client id="{77B75BB7-7822-4AAC-BF4F-AB70BD85F32A}" v="32" dt="2022-05-11T19:03:01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66275" autoAdjust="0"/>
  </p:normalViewPr>
  <p:slideViewPr>
    <p:cSldViewPr snapToGrid="0">
      <p:cViewPr varScale="1">
        <p:scale>
          <a:sx n="75" d="100"/>
          <a:sy n="75" d="100"/>
        </p:scale>
        <p:origin x="87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laschko Yannis (inf20093)" userId="S::inf20093@lehre.dhbw-stuttgart.de::f4d33fb3-2c8f-4127-90f7-f67e7a622ff7" providerId="AD" clId="Web-{2AF36117-4B39-B7BA-84FC-13AC891CBBB2}"/>
    <pc:docChg chg="modSld">
      <pc:chgData name="Plaschko Yannis (inf20093)" userId="S::inf20093@lehre.dhbw-stuttgart.de::f4d33fb3-2c8f-4127-90f7-f67e7a622ff7" providerId="AD" clId="Web-{2AF36117-4B39-B7BA-84FC-13AC891CBBB2}" dt="2022-05-09T13:15:38.396" v="424" actId="20577"/>
      <pc:docMkLst>
        <pc:docMk/>
      </pc:docMkLst>
      <pc:sldChg chg="modSp">
        <pc:chgData name="Plaschko Yannis (inf20093)" userId="S::inf20093@lehre.dhbw-stuttgart.de::f4d33fb3-2c8f-4127-90f7-f67e7a622ff7" providerId="AD" clId="Web-{2AF36117-4B39-B7BA-84FC-13AC891CBBB2}" dt="2022-05-09T12:06:55.291" v="3" actId="20577"/>
        <pc:sldMkLst>
          <pc:docMk/>
          <pc:sldMk cId="2505959144" sldId="256"/>
        </pc:sldMkLst>
        <pc:spChg chg="mod">
          <ac:chgData name="Plaschko Yannis (inf20093)" userId="S::inf20093@lehre.dhbw-stuttgart.de::f4d33fb3-2c8f-4127-90f7-f67e7a622ff7" providerId="AD" clId="Web-{2AF36117-4B39-B7BA-84FC-13AC891CBBB2}" dt="2022-05-09T12:06:55.291" v="3" actId="20577"/>
          <ac:spMkLst>
            <pc:docMk/>
            <pc:sldMk cId="2505959144" sldId="256"/>
            <ac:spMk id="2" creationId="{FEA21FFC-A6C3-4E95-94C4-C1E4C4F6F8D3}"/>
          </ac:spMkLst>
        </pc:spChg>
      </pc:sldChg>
      <pc:sldChg chg="modSp modNotes">
        <pc:chgData name="Plaschko Yannis (inf20093)" userId="S::inf20093@lehre.dhbw-stuttgart.de::f4d33fb3-2c8f-4127-90f7-f67e7a622ff7" providerId="AD" clId="Web-{2AF36117-4B39-B7BA-84FC-13AC891CBBB2}" dt="2022-05-09T13:15:21.708" v="419" actId="20577"/>
        <pc:sldMkLst>
          <pc:docMk/>
          <pc:sldMk cId="4147236091" sldId="262"/>
        </pc:sldMkLst>
        <pc:spChg chg="mod">
          <ac:chgData name="Plaschko Yannis (inf20093)" userId="S::inf20093@lehre.dhbw-stuttgart.de::f4d33fb3-2c8f-4127-90f7-f67e7a622ff7" providerId="AD" clId="Web-{2AF36117-4B39-B7BA-84FC-13AC891CBBB2}" dt="2022-05-09T13:15:21.708" v="419" actId="20577"/>
          <ac:spMkLst>
            <pc:docMk/>
            <pc:sldMk cId="4147236091" sldId="262"/>
            <ac:spMk id="16" creationId="{12363D4A-CAB6-4CBB-9AD8-9EF204BD3C15}"/>
          </ac:spMkLst>
        </pc:spChg>
      </pc:sldChg>
      <pc:sldChg chg="modSp">
        <pc:chgData name="Plaschko Yannis (inf20093)" userId="S::inf20093@lehre.dhbw-stuttgart.de::f4d33fb3-2c8f-4127-90f7-f67e7a622ff7" providerId="AD" clId="Web-{2AF36117-4B39-B7BA-84FC-13AC891CBBB2}" dt="2022-05-09T13:15:15.255" v="418" actId="20577"/>
        <pc:sldMkLst>
          <pc:docMk/>
          <pc:sldMk cId="3942132956" sldId="263"/>
        </pc:sldMkLst>
        <pc:spChg chg="mod">
          <ac:chgData name="Plaschko Yannis (inf20093)" userId="S::inf20093@lehre.dhbw-stuttgart.de::f4d33fb3-2c8f-4127-90f7-f67e7a622ff7" providerId="AD" clId="Web-{2AF36117-4B39-B7BA-84FC-13AC891CBBB2}" dt="2022-05-09T13:15:15.255" v="418" actId="20577"/>
          <ac:spMkLst>
            <pc:docMk/>
            <pc:sldMk cId="3942132956" sldId="263"/>
            <ac:spMk id="14" creationId="{8380E80B-C7B9-41FF-A254-76BDCDFFB7C4}"/>
          </ac:spMkLst>
        </pc:spChg>
      </pc:sldChg>
      <pc:sldChg chg="addSp delSp modSp modNotes">
        <pc:chgData name="Plaschko Yannis (inf20093)" userId="S::inf20093@lehre.dhbw-stuttgart.de::f4d33fb3-2c8f-4127-90f7-f67e7a622ff7" providerId="AD" clId="Web-{2AF36117-4B39-B7BA-84FC-13AC891CBBB2}" dt="2022-05-09T13:15:33.740" v="422" actId="20577"/>
        <pc:sldMkLst>
          <pc:docMk/>
          <pc:sldMk cId="3108174479" sldId="264"/>
        </pc:sldMkLst>
        <pc:spChg chg="add del mod">
          <ac:chgData name="Plaschko Yannis (inf20093)" userId="S::inf20093@lehre.dhbw-stuttgart.de::f4d33fb3-2c8f-4127-90f7-f67e7a622ff7" providerId="AD" clId="Web-{2AF36117-4B39-B7BA-84FC-13AC891CBBB2}" dt="2022-05-09T13:15:33.740" v="422" actId="20577"/>
          <ac:spMkLst>
            <pc:docMk/>
            <pc:sldMk cId="3108174479" sldId="264"/>
            <ac:spMk id="9" creationId="{ADA79FBD-3096-4E28-AB98-7B2BD912675D}"/>
          </ac:spMkLst>
        </pc:spChg>
      </pc:sldChg>
      <pc:sldChg chg="modSp">
        <pc:chgData name="Plaschko Yannis (inf20093)" userId="S::inf20093@lehre.dhbw-stuttgart.de::f4d33fb3-2c8f-4127-90f7-f67e7a622ff7" providerId="AD" clId="Web-{2AF36117-4B39-B7BA-84FC-13AC891CBBB2}" dt="2022-05-09T13:15:38.396" v="424" actId="20577"/>
        <pc:sldMkLst>
          <pc:docMk/>
          <pc:sldMk cId="3111845278" sldId="267"/>
        </pc:sldMkLst>
        <pc:spChg chg="mod">
          <ac:chgData name="Plaschko Yannis (inf20093)" userId="S::inf20093@lehre.dhbw-stuttgart.de::f4d33fb3-2c8f-4127-90f7-f67e7a622ff7" providerId="AD" clId="Web-{2AF36117-4B39-B7BA-84FC-13AC891CBBB2}" dt="2022-05-09T13:15:38.396" v="424" actId="20577"/>
          <ac:spMkLst>
            <pc:docMk/>
            <pc:sldMk cId="3111845278" sldId="267"/>
            <ac:spMk id="9" creationId="{B7EAAD7A-D146-4D4A-AF76-1BF183A9ACC3}"/>
          </ac:spMkLst>
        </pc:spChg>
      </pc:sldChg>
      <pc:sldChg chg="modSp">
        <pc:chgData name="Plaschko Yannis (inf20093)" userId="S::inf20093@lehre.dhbw-stuttgart.de::f4d33fb3-2c8f-4127-90f7-f67e7a622ff7" providerId="AD" clId="Web-{2AF36117-4B39-B7BA-84FC-13AC891CBBB2}" dt="2022-05-09T12:18:18.809" v="8" actId="14100"/>
        <pc:sldMkLst>
          <pc:docMk/>
          <pc:sldMk cId="2321171521" sldId="273"/>
        </pc:sldMkLst>
        <pc:spChg chg="mod">
          <ac:chgData name="Plaschko Yannis (inf20093)" userId="S::inf20093@lehre.dhbw-stuttgart.de::f4d33fb3-2c8f-4127-90f7-f67e7a622ff7" providerId="AD" clId="Web-{2AF36117-4B39-B7BA-84FC-13AC891CBBB2}" dt="2022-05-09T12:18:18.809" v="8" actId="14100"/>
          <ac:spMkLst>
            <pc:docMk/>
            <pc:sldMk cId="2321171521" sldId="273"/>
            <ac:spMk id="34" creationId="{2EAA6503-B614-452E-865F-8F28FAD17DC3}"/>
          </ac:spMkLst>
        </pc:spChg>
      </pc:sldChg>
      <pc:sldChg chg="modSp">
        <pc:chgData name="Plaschko Yannis (inf20093)" userId="S::inf20093@lehre.dhbw-stuttgart.de::f4d33fb3-2c8f-4127-90f7-f67e7a622ff7" providerId="AD" clId="Web-{2AF36117-4B39-B7BA-84FC-13AC891CBBB2}" dt="2022-05-09T13:15:08.802" v="417" actId="20577"/>
        <pc:sldMkLst>
          <pc:docMk/>
          <pc:sldMk cId="2104648763" sldId="277"/>
        </pc:sldMkLst>
        <pc:spChg chg="mod">
          <ac:chgData name="Plaschko Yannis (inf20093)" userId="S::inf20093@lehre.dhbw-stuttgart.de::f4d33fb3-2c8f-4127-90f7-f67e7a622ff7" providerId="AD" clId="Web-{2AF36117-4B39-B7BA-84FC-13AC891CBBB2}" dt="2022-05-09T13:15:08.802" v="417" actId="20577"/>
          <ac:spMkLst>
            <pc:docMk/>
            <pc:sldMk cId="2104648763" sldId="277"/>
            <ac:spMk id="34" creationId="{2EAA6503-B614-452E-865F-8F28FAD17DC3}"/>
          </ac:spMkLst>
        </pc:spChg>
      </pc:sldChg>
      <pc:sldChg chg="modSp">
        <pc:chgData name="Plaschko Yannis (inf20093)" userId="S::inf20093@lehre.dhbw-stuttgart.de::f4d33fb3-2c8f-4127-90f7-f67e7a622ff7" providerId="AD" clId="Web-{2AF36117-4B39-B7BA-84FC-13AC891CBBB2}" dt="2022-05-09T12:18:58.716" v="20" actId="20577"/>
        <pc:sldMkLst>
          <pc:docMk/>
          <pc:sldMk cId="3642239420" sldId="282"/>
        </pc:sldMkLst>
        <pc:spChg chg="mod">
          <ac:chgData name="Plaschko Yannis (inf20093)" userId="S::inf20093@lehre.dhbw-stuttgart.de::f4d33fb3-2c8f-4127-90f7-f67e7a622ff7" providerId="AD" clId="Web-{2AF36117-4B39-B7BA-84FC-13AC891CBBB2}" dt="2022-05-09T12:18:58.716" v="20" actId="20577"/>
          <ac:spMkLst>
            <pc:docMk/>
            <pc:sldMk cId="3642239420" sldId="282"/>
            <ac:spMk id="9" creationId="{B7EAAD7A-D146-4D4A-AF76-1BF183A9ACC3}"/>
          </ac:spMkLst>
        </pc:spChg>
      </pc:sldChg>
      <pc:sldChg chg="modSp modNotes">
        <pc:chgData name="Plaschko Yannis (inf20093)" userId="S::inf20093@lehre.dhbw-stuttgart.de::f4d33fb3-2c8f-4127-90f7-f67e7a622ff7" providerId="AD" clId="Web-{2AF36117-4B39-B7BA-84FC-13AC891CBBB2}" dt="2022-05-09T13:15:28.802" v="420" actId="20577"/>
        <pc:sldMkLst>
          <pc:docMk/>
          <pc:sldMk cId="165153229" sldId="283"/>
        </pc:sldMkLst>
        <pc:spChg chg="mod">
          <ac:chgData name="Plaschko Yannis (inf20093)" userId="S::inf20093@lehre.dhbw-stuttgart.de::f4d33fb3-2c8f-4127-90f7-f67e7a622ff7" providerId="AD" clId="Web-{2AF36117-4B39-B7BA-84FC-13AC891CBBB2}" dt="2022-05-09T13:15:28.802" v="420" actId="20577"/>
          <ac:spMkLst>
            <pc:docMk/>
            <pc:sldMk cId="165153229" sldId="283"/>
            <ac:spMk id="16" creationId="{12363D4A-CAB6-4CBB-9AD8-9EF204BD3C15}"/>
          </ac:spMkLst>
        </pc:spChg>
      </pc:sldChg>
    </pc:docChg>
  </pc:docChgLst>
  <pc:docChgLst>
    <pc:chgData name="Esenwein Benjamin (inf20074)" userId="7720cf97-c6ae-4bac-a435-f995da81a4ba" providerId="ADAL" clId="{C010483D-60BC-418A-BCA3-6A1F85EBD2EA}"/>
    <pc:docChg chg="undo custSel addSld delSld modSld sldOrd">
      <pc:chgData name="Esenwein Benjamin (inf20074)" userId="7720cf97-c6ae-4bac-a435-f995da81a4ba" providerId="ADAL" clId="{C010483D-60BC-418A-BCA3-6A1F85EBD2EA}" dt="2022-05-09T14:12:59.519" v="9130" actId="20577"/>
      <pc:docMkLst>
        <pc:docMk/>
      </pc:docMkLst>
      <pc:sldChg chg="modSp mod modNotesTx">
        <pc:chgData name="Esenwein Benjamin (inf20074)" userId="7720cf97-c6ae-4bac-a435-f995da81a4ba" providerId="ADAL" clId="{C010483D-60BC-418A-BCA3-6A1F85EBD2EA}" dt="2022-05-09T13:25:59.089" v="9078" actId="20577"/>
        <pc:sldMkLst>
          <pc:docMk/>
          <pc:sldMk cId="2505959144" sldId="256"/>
        </pc:sldMkLst>
        <pc:spChg chg="mod">
          <ac:chgData name="Esenwein Benjamin (inf20074)" userId="7720cf97-c6ae-4bac-a435-f995da81a4ba" providerId="ADAL" clId="{C010483D-60BC-418A-BCA3-6A1F85EBD2EA}" dt="2022-04-29T14:39:17.314" v="7" actId="20577"/>
          <ac:spMkLst>
            <pc:docMk/>
            <pc:sldMk cId="2505959144" sldId="256"/>
            <ac:spMk id="3" creationId="{EA356760-99B3-4061-95B7-F0DFCD7C51E9}"/>
          </ac:spMkLst>
        </pc:spChg>
      </pc:sldChg>
      <pc:sldChg chg="addSp delSp modSp mod modNotesTx">
        <pc:chgData name="Esenwein Benjamin (inf20074)" userId="7720cf97-c6ae-4bac-a435-f995da81a4ba" providerId="ADAL" clId="{C010483D-60BC-418A-BCA3-6A1F85EBD2EA}" dt="2022-05-09T13:12:52.239" v="8991"/>
        <pc:sldMkLst>
          <pc:docMk/>
          <pc:sldMk cId="1575568240" sldId="257"/>
        </pc:sldMkLst>
        <pc:spChg chg="mod">
          <ac:chgData name="Esenwein Benjamin (inf20074)" userId="7720cf97-c6ae-4bac-a435-f995da81a4ba" providerId="ADAL" clId="{C010483D-60BC-418A-BCA3-6A1F85EBD2EA}" dt="2022-05-06T09:25:03.948" v="1758" actId="20577"/>
          <ac:spMkLst>
            <pc:docMk/>
            <pc:sldMk cId="1575568240" sldId="257"/>
            <ac:spMk id="3" creationId="{DF539375-44E3-4147-BAE7-6E5166F80167}"/>
          </ac:spMkLst>
        </pc:spChg>
        <pc:spChg chg="add mod">
          <ac:chgData name="Esenwein Benjamin (inf20074)" userId="7720cf97-c6ae-4bac-a435-f995da81a4ba" providerId="ADAL" clId="{C010483D-60BC-418A-BCA3-6A1F85EBD2EA}" dt="2022-05-09T13:12:52.239" v="8991"/>
          <ac:spMkLst>
            <pc:docMk/>
            <pc:sldMk cId="1575568240" sldId="257"/>
            <ac:spMk id="7" creationId="{547C3DBD-88F4-F89D-52FE-25DED5E283CF}"/>
          </ac:spMkLst>
        </pc:spChg>
        <pc:spChg chg="del">
          <ac:chgData name="Esenwein Benjamin (inf20074)" userId="7720cf97-c6ae-4bac-a435-f995da81a4ba" providerId="ADAL" clId="{C010483D-60BC-418A-BCA3-6A1F85EBD2EA}" dt="2022-05-06T09:21:22.359" v="1717" actId="478"/>
          <ac:spMkLst>
            <pc:docMk/>
            <pc:sldMk cId="1575568240" sldId="257"/>
            <ac:spMk id="8" creationId="{49CE44EA-F4B1-4B54-B01D-7F853505004E}"/>
          </ac:spMkLst>
        </pc:spChg>
        <pc:spChg chg="del">
          <ac:chgData name="Esenwein Benjamin (inf20074)" userId="7720cf97-c6ae-4bac-a435-f995da81a4ba" providerId="ADAL" clId="{C010483D-60BC-418A-BCA3-6A1F85EBD2EA}" dt="2022-05-06T09:21:22.359" v="1717" actId="478"/>
          <ac:spMkLst>
            <pc:docMk/>
            <pc:sldMk cId="1575568240" sldId="257"/>
            <ac:spMk id="10" creationId="{2659683F-E70E-4B0C-905D-50AB01167893}"/>
          </ac:spMkLst>
        </pc:spChg>
        <pc:spChg chg="del">
          <ac:chgData name="Esenwein Benjamin (inf20074)" userId="7720cf97-c6ae-4bac-a435-f995da81a4ba" providerId="ADAL" clId="{C010483D-60BC-418A-BCA3-6A1F85EBD2EA}" dt="2022-05-06T09:21:22.359" v="1717" actId="478"/>
          <ac:spMkLst>
            <pc:docMk/>
            <pc:sldMk cId="1575568240" sldId="257"/>
            <ac:spMk id="11" creationId="{FE8486AE-0B22-4A2F-AAEB-A9E9777DF897}"/>
          </ac:spMkLst>
        </pc:spChg>
        <pc:spChg chg="del">
          <ac:chgData name="Esenwein Benjamin (inf20074)" userId="7720cf97-c6ae-4bac-a435-f995da81a4ba" providerId="ADAL" clId="{C010483D-60BC-418A-BCA3-6A1F85EBD2EA}" dt="2022-05-06T09:21:22.359" v="1717" actId="478"/>
          <ac:spMkLst>
            <pc:docMk/>
            <pc:sldMk cId="1575568240" sldId="257"/>
            <ac:spMk id="12" creationId="{A3E9974F-677D-43C4-ABD5-206FDCE7833B}"/>
          </ac:spMkLst>
        </pc:spChg>
        <pc:spChg chg="del">
          <ac:chgData name="Esenwein Benjamin (inf20074)" userId="7720cf97-c6ae-4bac-a435-f995da81a4ba" providerId="ADAL" clId="{C010483D-60BC-418A-BCA3-6A1F85EBD2EA}" dt="2022-05-06T09:21:22.359" v="1717" actId="478"/>
          <ac:spMkLst>
            <pc:docMk/>
            <pc:sldMk cId="1575568240" sldId="257"/>
            <ac:spMk id="13" creationId="{2CE22E48-7F81-4358-BE5F-61F07F2111F8}"/>
          </ac:spMkLst>
        </pc:spChg>
        <pc:spChg chg="del">
          <ac:chgData name="Esenwein Benjamin (inf20074)" userId="7720cf97-c6ae-4bac-a435-f995da81a4ba" providerId="ADAL" clId="{C010483D-60BC-418A-BCA3-6A1F85EBD2EA}" dt="2022-05-06T09:21:22.359" v="1717" actId="478"/>
          <ac:spMkLst>
            <pc:docMk/>
            <pc:sldMk cId="1575568240" sldId="257"/>
            <ac:spMk id="14" creationId="{9235CBCA-E9D4-45C1-8DFE-2A5CD2761BA8}"/>
          </ac:spMkLst>
        </pc:spChg>
        <pc:spChg chg="del">
          <ac:chgData name="Esenwein Benjamin (inf20074)" userId="7720cf97-c6ae-4bac-a435-f995da81a4ba" providerId="ADAL" clId="{C010483D-60BC-418A-BCA3-6A1F85EBD2EA}" dt="2022-05-06T09:21:22.359" v="1717" actId="478"/>
          <ac:spMkLst>
            <pc:docMk/>
            <pc:sldMk cId="1575568240" sldId="257"/>
            <ac:spMk id="15" creationId="{07A668D7-1DA3-45CA-9217-9E0ADBF4AA4D}"/>
          </ac:spMkLst>
        </pc:spChg>
        <pc:spChg chg="del">
          <ac:chgData name="Esenwein Benjamin (inf20074)" userId="7720cf97-c6ae-4bac-a435-f995da81a4ba" providerId="ADAL" clId="{C010483D-60BC-418A-BCA3-6A1F85EBD2EA}" dt="2022-05-06T09:21:22.359" v="1717" actId="478"/>
          <ac:spMkLst>
            <pc:docMk/>
            <pc:sldMk cId="1575568240" sldId="257"/>
            <ac:spMk id="16" creationId="{D3F36C19-9615-4DEA-94E5-5C44F53D0942}"/>
          </ac:spMkLst>
        </pc:spChg>
        <pc:spChg chg="del">
          <ac:chgData name="Esenwein Benjamin (inf20074)" userId="7720cf97-c6ae-4bac-a435-f995da81a4ba" providerId="ADAL" clId="{C010483D-60BC-418A-BCA3-6A1F85EBD2EA}" dt="2022-05-06T09:21:22.359" v="1717" actId="478"/>
          <ac:spMkLst>
            <pc:docMk/>
            <pc:sldMk cId="1575568240" sldId="257"/>
            <ac:spMk id="17" creationId="{B2D777E6-BD25-4B35-9FAA-989F9B8468DC}"/>
          </ac:spMkLst>
        </pc:spChg>
        <pc:spChg chg="del">
          <ac:chgData name="Esenwein Benjamin (inf20074)" userId="7720cf97-c6ae-4bac-a435-f995da81a4ba" providerId="ADAL" clId="{C010483D-60BC-418A-BCA3-6A1F85EBD2EA}" dt="2022-05-06T09:21:22.359" v="1717" actId="478"/>
          <ac:spMkLst>
            <pc:docMk/>
            <pc:sldMk cId="1575568240" sldId="257"/>
            <ac:spMk id="18" creationId="{27FD9119-6CC2-49A2-8AA8-7817F2AC84BD}"/>
          </ac:spMkLst>
        </pc:spChg>
      </pc:sldChg>
      <pc:sldChg chg="addSp delSp modSp mod modNotesTx">
        <pc:chgData name="Esenwein Benjamin (inf20074)" userId="7720cf97-c6ae-4bac-a435-f995da81a4ba" providerId="ADAL" clId="{C010483D-60BC-418A-BCA3-6A1F85EBD2EA}" dt="2022-05-09T13:30:56.408" v="9079" actId="20577"/>
        <pc:sldMkLst>
          <pc:docMk/>
          <pc:sldMk cId="719139584" sldId="258"/>
        </pc:sldMkLst>
        <pc:spChg chg="add mod">
          <ac:chgData name="Esenwein Benjamin (inf20074)" userId="7720cf97-c6ae-4bac-a435-f995da81a4ba" providerId="ADAL" clId="{C010483D-60BC-418A-BCA3-6A1F85EBD2EA}" dt="2022-05-09T13:12:30.473" v="8990" actId="1038"/>
          <ac:spMkLst>
            <pc:docMk/>
            <pc:sldMk cId="719139584" sldId="258"/>
            <ac:spMk id="7" creationId="{B101FD60-7954-8617-4028-D523C3F99221}"/>
          </ac:spMkLst>
        </pc:spChg>
        <pc:spChg chg="add mod">
          <ac:chgData name="Esenwein Benjamin (inf20074)" userId="7720cf97-c6ae-4bac-a435-f995da81a4ba" providerId="ADAL" clId="{C010483D-60BC-418A-BCA3-6A1F85EBD2EA}" dt="2022-05-09T13:24:36.324" v="9066" actId="1076"/>
          <ac:spMkLst>
            <pc:docMk/>
            <pc:sldMk cId="719139584" sldId="258"/>
            <ac:spMk id="8" creationId="{D2AAE30E-638D-BF7C-0B77-4D2C88B01E28}"/>
          </ac:spMkLst>
        </pc:spChg>
        <pc:spChg chg="del">
          <ac:chgData name="Esenwein Benjamin (inf20074)" userId="7720cf97-c6ae-4bac-a435-f995da81a4ba" providerId="ADAL" clId="{C010483D-60BC-418A-BCA3-6A1F85EBD2EA}" dt="2022-05-06T09:21:16.831" v="1716" actId="478"/>
          <ac:spMkLst>
            <pc:docMk/>
            <pc:sldMk cId="719139584" sldId="258"/>
            <ac:spMk id="9" creationId="{BEC9ECC9-4211-476A-81B4-8185174D826A}"/>
          </ac:spMkLst>
        </pc:spChg>
        <pc:spChg chg="del">
          <ac:chgData name="Esenwein Benjamin (inf20074)" userId="7720cf97-c6ae-4bac-a435-f995da81a4ba" providerId="ADAL" clId="{C010483D-60BC-418A-BCA3-6A1F85EBD2EA}" dt="2022-05-06T09:21:16.831" v="1716" actId="478"/>
          <ac:spMkLst>
            <pc:docMk/>
            <pc:sldMk cId="719139584" sldId="258"/>
            <ac:spMk id="10" creationId="{9BC203D4-27A5-498F-BD18-FA5D28D9870B}"/>
          </ac:spMkLst>
        </pc:spChg>
        <pc:spChg chg="del">
          <ac:chgData name="Esenwein Benjamin (inf20074)" userId="7720cf97-c6ae-4bac-a435-f995da81a4ba" providerId="ADAL" clId="{C010483D-60BC-418A-BCA3-6A1F85EBD2EA}" dt="2022-05-06T09:21:16.831" v="1716" actId="478"/>
          <ac:spMkLst>
            <pc:docMk/>
            <pc:sldMk cId="719139584" sldId="258"/>
            <ac:spMk id="11" creationId="{C592ABF4-CEDC-4628-9F7B-83CCA72E3EEE}"/>
          </ac:spMkLst>
        </pc:spChg>
        <pc:spChg chg="del">
          <ac:chgData name="Esenwein Benjamin (inf20074)" userId="7720cf97-c6ae-4bac-a435-f995da81a4ba" providerId="ADAL" clId="{C010483D-60BC-418A-BCA3-6A1F85EBD2EA}" dt="2022-05-06T09:21:16.831" v="1716" actId="478"/>
          <ac:spMkLst>
            <pc:docMk/>
            <pc:sldMk cId="719139584" sldId="258"/>
            <ac:spMk id="12" creationId="{0939BD5A-5FE2-444A-ACF8-D050C8E064BC}"/>
          </ac:spMkLst>
        </pc:spChg>
        <pc:spChg chg="del">
          <ac:chgData name="Esenwein Benjamin (inf20074)" userId="7720cf97-c6ae-4bac-a435-f995da81a4ba" providerId="ADAL" clId="{C010483D-60BC-418A-BCA3-6A1F85EBD2EA}" dt="2022-05-06T09:21:16.831" v="1716" actId="478"/>
          <ac:spMkLst>
            <pc:docMk/>
            <pc:sldMk cId="719139584" sldId="258"/>
            <ac:spMk id="13" creationId="{DD63B2AE-C1B5-4451-B3C5-8543168935BF}"/>
          </ac:spMkLst>
        </pc:spChg>
        <pc:spChg chg="del">
          <ac:chgData name="Esenwein Benjamin (inf20074)" userId="7720cf97-c6ae-4bac-a435-f995da81a4ba" providerId="ADAL" clId="{C010483D-60BC-418A-BCA3-6A1F85EBD2EA}" dt="2022-05-06T09:21:16.831" v="1716" actId="478"/>
          <ac:spMkLst>
            <pc:docMk/>
            <pc:sldMk cId="719139584" sldId="258"/>
            <ac:spMk id="14" creationId="{578BD130-2B86-452B-A497-7F6322A84756}"/>
          </ac:spMkLst>
        </pc:spChg>
        <pc:spChg chg="del">
          <ac:chgData name="Esenwein Benjamin (inf20074)" userId="7720cf97-c6ae-4bac-a435-f995da81a4ba" providerId="ADAL" clId="{C010483D-60BC-418A-BCA3-6A1F85EBD2EA}" dt="2022-05-06T09:21:16.831" v="1716" actId="478"/>
          <ac:spMkLst>
            <pc:docMk/>
            <pc:sldMk cId="719139584" sldId="258"/>
            <ac:spMk id="15" creationId="{1DD9A950-E8F2-4681-B140-33159C406AAB}"/>
          </ac:spMkLst>
        </pc:spChg>
        <pc:spChg chg="del">
          <ac:chgData name="Esenwein Benjamin (inf20074)" userId="7720cf97-c6ae-4bac-a435-f995da81a4ba" providerId="ADAL" clId="{C010483D-60BC-418A-BCA3-6A1F85EBD2EA}" dt="2022-05-06T09:21:16.831" v="1716" actId="478"/>
          <ac:spMkLst>
            <pc:docMk/>
            <pc:sldMk cId="719139584" sldId="258"/>
            <ac:spMk id="17" creationId="{101D8872-045F-4854-98A2-E0CA3B940FE3}"/>
          </ac:spMkLst>
        </pc:spChg>
        <pc:spChg chg="del">
          <ac:chgData name="Esenwein Benjamin (inf20074)" userId="7720cf97-c6ae-4bac-a435-f995da81a4ba" providerId="ADAL" clId="{C010483D-60BC-418A-BCA3-6A1F85EBD2EA}" dt="2022-05-06T09:21:16.831" v="1716" actId="478"/>
          <ac:spMkLst>
            <pc:docMk/>
            <pc:sldMk cId="719139584" sldId="258"/>
            <ac:spMk id="18" creationId="{78F100DB-A976-49DE-A569-2E98ADDC27E3}"/>
          </ac:spMkLst>
        </pc:spChg>
        <pc:spChg chg="del">
          <ac:chgData name="Esenwein Benjamin (inf20074)" userId="7720cf97-c6ae-4bac-a435-f995da81a4ba" providerId="ADAL" clId="{C010483D-60BC-418A-BCA3-6A1F85EBD2EA}" dt="2022-05-06T09:21:16.831" v="1716" actId="478"/>
          <ac:spMkLst>
            <pc:docMk/>
            <pc:sldMk cId="719139584" sldId="258"/>
            <ac:spMk id="19" creationId="{90691A9C-183C-4D16-A251-02B94D6CCBD1}"/>
          </ac:spMkLst>
        </pc:spChg>
        <pc:spChg chg="del">
          <ac:chgData name="Esenwein Benjamin (inf20074)" userId="7720cf97-c6ae-4bac-a435-f995da81a4ba" providerId="ADAL" clId="{C010483D-60BC-418A-BCA3-6A1F85EBD2EA}" dt="2022-05-06T09:21:16.831" v="1716" actId="478"/>
          <ac:spMkLst>
            <pc:docMk/>
            <pc:sldMk cId="719139584" sldId="258"/>
            <ac:spMk id="20" creationId="{91D2FAC1-CE8B-4738-9296-4CB614522BC7}"/>
          </ac:spMkLst>
        </pc:spChg>
        <pc:graphicFrameChg chg="mod modGraphic">
          <ac:chgData name="Esenwein Benjamin (inf20074)" userId="7720cf97-c6ae-4bac-a435-f995da81a4ba" providerId="ADAL" clId="{C010483D-60BC-418A-BCA3-6A1F85EBD2EA}" dt="2022-05-06T08:05:04.783" v="860" actId="3626"/>
          <ac:graphicFrameMkLst>
            <pc:docMk/>
            <pc:sldMk cId="719139584" sldId="258"/>
            <ac:graphicFrameMk id="4" creationId="{A368CB9D-E35A-44A3-927D-593C6BE5804F}"/>
          </ac:graphicFrameMkLst>
        </pc:graphicFrameChg>
      </pc:sldChg>
      <pc:sldChg chg="mod ord modShow">
        <pc:chgData name="Esenwein Benjamin (inf20074)" userId="7720cf97-c6ae-4bac-a435-f995da81a4ba" providerId="ADAL" clId="{C010483D-60BC-418A-BCA3-6A1F85EBD2EA}" dt="2022-05-06T09:22:32.033" v="1727"/>
        <pc:sldMkLst>
          <pc:docMk/>
          <pc:sldMk cId="452856955" sldId="259"/>
        </pc:sldMkLst>
      </pc:sldChg>
      <pc:sldChg chg="addSp delSp modSp mod modNotesTx">
        <pc:chgData name="Esenwein Benjamin (inf20074)" userId="7720cf97-c6ae-4bac-a435-f995da81a4ba" providerId="ADAL" clId="{C010483D-60BC-418A-BCA3-6A1F85EBD2EA}" dt="2022-05-09T13:13:03.905" v="9001"/>
        <pc:sldMkLst>
          <pc:docMk/>
          <pc:sldMk cId="4147236091" sldId="262"/>
        </pc:sldMkLst>
        <pc:spChg chg="mod">
          <ac:chgData name="Esenwein Benjamin (inf20074)" userId="7720cf97-c6ae-4bac-a435-f995da81a4ba" providerId="ADAL" clId="{C010483D-60BC-418A-BCA3-6A1F85EBD2EA}" dt="2022-05-06T09:01:28.347" v="968" actId="20577"/>
          <ac:spMkLst>
            <pc:docMk/>
            <pc:sldMk cId="4147236091" sldId="262"/>
            <ac:spMk id="2" creationId="{1747C8D8-D661-4E78-B917-32AB748623DB}"/>
          </ac:spMkLst>
        </pc:spChg>
        <pc:spChg chg="add mod">
          <ac:chgData name="Esenwein Benjamin (inf20074)" userId="7720cf97-c6ae-4bac-a435-f995da81a4ba" providerId="ADAL" clId="{C010483D-60BC-418A-BCA3-6A1F85EBD2EA}" dt="2022-05-06T09:01:10.330" v="948" actId="478"/>
          <ac:spMkLst>
            <pc:docMk/>
            <pc:sldMk cId="4147236091" sldId="262"/>
            <ac:spMk id="5" creationId="{7A0777AF-A178-3FDE-D69E-ADE3275EE46B}"/>
          </ac:spMkLst>
        </pc:spChg>
        <pc:spChg chg="add mod">
          <ac:chgData name="Esenwein Benjamin (inf20074)" userId="7720cf97-c6ae-4bac-a435-f995da81a4ba" providerId="ADAL" clId="{C010483D-60BC-418A-BCA3-6A1F85EBD2EA}" dt="2022-05-09T13:13:03.905" v="9001"/>
          <ac:spMkLst>
            <pc:docMk/>
            <pc:sldMk cId="4147236091" sldId="262"/>
            <ac:spMk id="7" creationId="{1D255F4E-2CE7-7A52-7E6E-8E308F4E704E}"/>
          </ac:spMkLst>
        </pc:spChg>
        <pc:spChg chg="del">
          <ac:chgData name="Esenwein Benjamin (inf20074)" userId="7720cf97-c6ae-4bac-a435-f995da81a4ba" providerId="ADAL" clId="{C010483D-60BC-418A-BCA3-6A1F85EBD2EA}" dt="2022-05-06T09:01:10.330" v="948" actId="478"/>
          <ac:spMkLst>
            <pc:docMk/>
            <pc:sldMk cId="4147236091" sldId="262"/>
            <ac:spMk id="12" creationId="{87AD0200-DD05-49D8-A458-EA41761A8DE1}"/>
          </ac:spMkLst>
        </pc:spChg>
        <pc:spChg chg="mod">
          <ac:chgData name="Esenwein Benjamin (inf20074)" userId="7720cf97-c6ae-4bac-a435-f995da81a4ba" providerId="ADAL" clId="{C010483D-60BC-418A-BCA3-6A1F85EBD2EA}" dt="2022-05-06T09:42:02.714" v="2105" actId="14100"/>
          <ac:spMkLst>
            <pc:docMk/>
            <pc:sldMk cId="4147236091" sldId="262"/>
            <ac:spMk id="16" creationId="{12363D4A-CAB6-4CBB-9AD8-9EF204BD3C15}"/>
          </ac:spMkLst>
        </pc:spChg>
        <pc:graphicFrameChg chg="del">
          <ac:chgData name="Esenwein Benjamin (inf20074)" userId="7720cf97-c6ae-4bac-a435-f995da81a4ba" providerId="ADAL" clId="{C010483D-60BC-418A-BCA3-6A1F85EBD2EA}" dt="2022-05-06T09:01:10.330" v="948" actId="478"/>
          <ac:graphicFrameMkLst>
            <pc:docMk/>
            <pc:sldMk cId="4147236091" sldId="262"/>
            <ac:graphicFrameMk id="13" creationId="{86E52FFC-05E8-46A6-B4A1-33E2B7A7C8B4}"/>
          </ac:graphicFrameMkLst>
        </pc:graphicFrameChg>
        <pc:picChg chg="del">
          <ac:chgData name="Esenwein Benjamin (inf20074)" userId="7720cf97-c6ae-4bac-a435-f995da81a4ba" providerId="ADAL" clId="{C010483D-60BC-418A-BCA3-6A1F85EBD2EA}" dt="2022-05-06T09:01:10.330" v="948" actId="478"/>
          <ac:picMkLst>
            <pc:docMk/>
            <pc:sldMk cId="4147236091" sldId="262"/>
            <ac:picMk id="9" creationId="{C75CF267-E927-4BB0-BA73-A7F230D085F1}"/>
          </ac:picMkLst>
        </pc:picChg>
        <pc:picChg chg="del">
          <ac:chgData name="Esenwein Benjamin (inf20074)" userId="7720cf97-c6ae-4bac-a435-f995da81a4ba" providerId="ADAL" clId="{C010483D-60BC-418A-BCA3-6A1F85EBD2EA}" dt="2022-05-06T09:01:10.330" v="948" actId="478"/>
          <ac:picMkLst>
            <pc:docMk/>
            <pc:sldMk cId="4147236091" sldId="262"/>
            <ac:picMk id="11" creationId="{A9ED0D2B-E1E9-433D-A571-67069977AB7B}"/>
          </ac:picMkLst>
        </pc:picChg>
      </pc:sldChg>
      <pc:sldChg chg="addSp delSp modSp mod ord modNotesTx">
        <pc:chgData name="Esenwein Benjamin (inf20074)" userId="7720cf97-c6ae-4bac-a435-f995da81a4ba" providerId="ADAL" clId="{C010483D-60BC-418A-BCA3-6A1F85EBD2EA}" dt="2022-05-09T14:11:36.090" v="9114" actId="20577"/>
        <pc:sldMkLst>
          <pc:docMk/>
          <pc:sldMk cId="3942132956" sldId="263"/>
        </pc:sldMkLst>
        <pc:spChg chg="mod">
          <ac:chgData name="Esenwein Benjamin (inf20074)" userId="7720cf97-c6ae-4bac-a435-f995da81a4ba" providerId="ADAL" clId="{C010483D-60BC-418A-BCA3-6A1F85EBD2EA}" dt="2022-05-06T09:25:17.625" v="1779" actId="20577"/>
          <ac:spMkLst>
            <pc:docMk/>
            <pc:sldMk cId="3942132956" sldId="263"/>
            <ac:spMk id="2" creationId="{DA9BDA2B-56A2-491C-9E03-6C9A0F6F509F}"/>
          </ac:spMkLst>
        </pc:spChg>
        <pc:spChg chg="del mod">
          <ac:chgData name="Esenwein Benjamin (inf20074)" userId="7720cf97-c6ae-4bac-a435-f995da81a4ba" providerId="ADAL" clId="{C010483D-60BC-418A-BCA3-6A1F85EBD2EA}" dt="2022-05-06T09:25:27.591" v="1781" actId="478"/>
          <ac:spMkLst>
            <pc:docMk/>
            <pc:sldMk cId="3942132956" sldId="263"/>
            <ac:spMk id="3" creationId="{8ECD18E5-590E-4C0D-B1EF-55B4404B39CD}"/>
          </ac:spMkLst>
        </pc:spChg>
        <pc:spChg chg="add mod">
          <ac:chgData name="Esenwein Benjamin (inf20074)" userId="7720cf97-c6ae-4bac-a435-f995da81a4ba" providerId="ADAL" clId="{C010483D-60BC-418A-BCA3-6A1F85EBD2EA}" dt="2022-05-06T09:28:45.495" v="1837" actId="164"/>
          <ac:spMkLst>
            <pc:docMk/>
            <pc:sldMk cId="3942132956" sldId="263"/>
            <ac:spMk id="6" creationId="{26A101C3-6236-8BA4-6E58-5FB84A880796}"/>
          </ac:spMkLst>
        </pc:spChg>
        <pc:spChg chg="mod">
          <ac:chgData name="Esenwein Benjamin (inf20074)" userId="7720cf97-c6ae-4bac-a435-f995da81a4ba" providerId="ADAL" clId="{C010483D-60BC-418A-BCA3-6A1F85EBD2EA}" dt="2022-05-06T09:44:04.108" v="2140" actId="20577"/>
          <ac:spMkLst>
            <pc:docMk/>
            <pc:sldMk cId="3942132956" sldId="263"/>
            <ac:spMk id="7" creationId="{FC78B868-2DAB-42D6-8796-474CB0AE7293}"/>
          </ac:spMkLst>
        </pc:spChg>
        <pc:spChg chg="mod">
          <ac:chgData name="Esenwein Benjamin (inf20074)" userId="7720cf97-c6ae-4bac-a435-f995da81a4ba" providerId="ADAL" clId="{C010483D-60BC-418A-BCA3-6A1F85EBD2EA}" dt="2022-05-06T09:41:43.590" v="2101" actId="14100"/>
          <ac:spMkLst>
            <pc:docMk/>
            <pc:sldMk cId="3942132956" sldId="263"/>
            <ac:spMk id="14" creationId="{8380E80B-C7B9-41FF-A254-76BDCDFFB7C4}"/>
          </ac:spMkLst>
        </pc:spChg>
        <pc:spChg chg="add mod">
          <ac:chgData name="Esenwein Benjamin (inf20074)" userId="7720cf97-c6ae-4bac-a435-f995da81a4ba" providerId="ADAL" clId="{C010483D-60BC-418A-BCA3-6A1F85EBD2EA}" dt="2022-05-09T13:16:53.034" v="9024" actId="404"/>
          <ac:spMkLst>
            <pc:docMk/>
            <pc:sldMk cId="3942132956" sldId="263"/>
            <ac:spMk id="17" creationId="{494170F8-96C7-2559-C2EB-043153DD042D}"/>
          </ac:spMkLst>
        </pc:spChg>
        <pc:spChg chg="add mod">
          <ac:chgData name="Esenwein Benjamin (inf20074)" userId="7720cf97-c6ae-4bac-a435-f995da81a4ba" providerId="ADAL" clId="{C010483D-60BC-418A-BCA3-6A1F85EBD2EA}" dt="2022-05-06T09:28:37.203" v="1836" actId="164"/>
          <ac:spMkLst>
            <pc:docMk/>
            <pc:sldMk cId="3942132956" sldId="263"/>
            <ac:spMk id="20" creationId="{D9F8DAAB-5F34-0845-2C22-4D4A8F906EDD}"/>
          </ac:spMkLst>
        </pc:spChg>
        <pc:spChg chg="add mod">
          <ac:chgData name="Esenwein Benjamin (inf20074)" userId="7720cf97-c6ae-4bac-a435-f995da81a4ba" providerId="ADAL" clId="{C010483D-60BC-418A-BCA3-6A1F85EBD2EA}" dt="2022-05-09T13:13:02.508" v="9000"/>
          <ac:spMkLst>
            <pc:docMk/>
            <pc:sldMk cId="3942132956" sldId="263"/>
            <ac:spMk id="22" creationId="{8AC06CFC-476A-431E-1D7D-BEDF8AD8E661}"/>
          </ac:spMkLst>
        </pc:spChg>
        <pc:grpChg chg="add mod">
          <ac:chgData name="Esenwein Benjamin (inf20074)" userId="7720cf97-c6ae-4bac-a435-f995da81a4ba" providerId="ADAL" clId="{C010483D-60BC-418A-BCA3-6A1F85EBD2EA}" dt="2022-05-06T09:28:57.503" v="1839" actId="1076"/>
          <ac:grpSpMkLst>
            <pc:docMk/>
            <pc:sldMk cId="3942132956" sldId="263"/>
            <ac:grpSpMk id="19" creationId="{34EAB275-5219-B58D-133B-3507ED96D75A}"/>
          </ac:grpSpMkLst>
        </pc:grpChg>
        <pc:grpChg chg="add mod">
          <ac:chgData name="Esenwein Benjamin (inf20074)" userId="7720cf97-c6ae-4bac-a435-f995da81a4ba" providerId="ADAL" clId="{C010483D-60BC-418A-BCA3-6A1F85EBD2EA}" dt="2022-05-06T09:29:01.200" v="1840" actId="1076"/>
          <ac:grpSpMkLst>
            <pc:docMk/>
            <pc:sldMk cId="3942132956" sldId="263"/>
            <ac:grpSpMk id="21" creationId="{0E3464DC-800E-0107-6EA0-CD60F8C40726}"/>
          </ac:grpSpMkLst>
        </pc:grpChg>
        <pc:picChg chg="add del">
          <ac:chgData name="Esenwein Benjamin (inf20074)" userId="7720cf97-c6ae-4bac-a435-f995da81a4ba" providerId="ADAL" clId="{C010483D-60BC-418A-BCA3-6A1F85EBD2EA}" dt="2022-05-06T09:27:21.979" v="1810" actId="478"/>
          <ac:picMkLst>
            <pc:docMk/>
            <pc:sldMk cId="3942132956" sldId="263"/>
            <ac:picMk id="8" creationId="{2C22DC6C-B2A3-787C-2B42-6B0B2D7DCA62}"/>
          </ac:picMkLst>
        </pc:picChg>
        <pc:picChg chg="add mod">
          <ac:chgData name="Esenwein Benjamin (inf20074)" userId="7720cf97-c6ae-4bac-a435-f995da81a4ba" providerId="ADAL" clId="{C010483D-60BC-418A-BCA3-6A1F85EBD2EA}" dt="2022-05-09T13:16:08.133" v="9020" actId="1076"/>
          <ac:picMkLst>
            <pc:docMk/>
            <pc:sldMk cId="3942132956" sldId="263"/>
            <ac:picMk id="8" creationId="{45B2FA95-9644-DF5A-5622-020C432B0379}"/>
          </ac:picMkLst>
        </pc:picChg>
        <pc:picChg chg="del mod">
          <ac:chgData name="Esenwein Benjamin (inf20074)" userId="7720cf97-c6ae-4bac-a435-f995da81a4ba" providerId="ADAL" clId="{C010483D-60BC-418A-BCA3-6A1F85EBD2EA}" dt="2022-05-09T13:15:34.892" v="9009" actId="478"/>
          <ac:picMkLst>
            <pc:docMk/>
            <pc:sldMk cId="3942132956" sldId="263"/>
            <ac:picMk id="9" creationId="{AA1634B9-D634-4C9B-A8EA-8EAADF776B20}"/>
          </ac:picMkLst>
        </pc:picChg>
        <pc:picChg chg="mod">
          <ac:chgData name="Esenwein Benjamin (inf20074)" userId="7720cf97-c6ae-4bac-a435-f995da81a4ba" providerId="ADAL" clId="{C010483D-60BC-418A-BCA3-6A1F85EBD2EA}" dt="2022-05-06T09:28:37.203" v="1836" actId="164"/>
          <ac:picMkLst>
            <pc:docMk/>
            <pc:sldMk cId="3942132956" sldId="263"/>
            <ac:picMk id="10" creationId="{5E607E01-D6E5-413B-B7FB-B23E944BF295}"/>
          </ac:picMkLst>
        </pc:picChg>
        <pc:picChg chg="mod">
          <ac:chgData name="Esenwein Benjamin (inf20074)" userId="7720cf97-c6ae-4bac-a435-f995da81a4ba" providerId="ADAL" clId="{C010483D-60BC-418A-BCA3-6A1F85EBD2EA}" dt="2022-05-06T09:28:45.495" v="1837" actId="164"/>
          <ac:picMkLst>
            <pc:docMk/>
            <pc:sldMk cId="3942132956" sldId="263"/>
            <ac:picMk id="12" creationId="{8FBA7D60-6CC6-40A9-926E-775EAA84B231}"/>
          </ac:picMkLst>
        </pc:picChg>
        <pc:picChg chg="add mod">
          <ac:chgData name="Esenwein Benjamin (inf20074)" userId="7720cf97-c6ae-4bac-a435-f995da81a4ba" providerId="ADAL" clId="{C010483D-60BC-418A-BCA3-6A1F85EBD2EA}" dt="2022-05-06T09:29:06.237" v="1842" actId="1076"/>
          <ac:picMkLst>
            <pc:docMk/>
            <pc:sldMk cId="3942132956" sldId="263"/>
            <ac:picMk id="18" creationId="{5DA8DC25-82B6-4D9C-015B-96D14881ADA3}"/>
          </ac:picMkLst>
        </pc:picChg>
        <pc:picChg chg="mod">
          <ac:chgData name="Esenwein Benjamin (inf20074)" userId="7720cf97-c6ae-4bac-a435-f995da81a4ba" providerId="ADAL" clId="{C010483D-60BC-418A-BCA3-6A1F85EBD2EA}" dt="2022-05-06T09:29:03.905" v="1841" actId="1076"/>
          <ac:picMkLst>
            <pc:docMk/>
            <pc:sldMk cId="3942132956" sldId="263"/>
            <ac:picMk id="1026" creationId="{C2E1D524-5056-4A41-BAC7-0E98E5E375D4}"/>
          </ac:picMkLst>
        </pc:picChg>
      </pc:sldChg>
      <pc:sldChg chg="addSp delSp modSp mod modNotesTx">
        <pc:chgData name="Esenwein Benjamin (inf20074)" userId="7720cf97-c6ae-4bac-a435-f995da81a4ba" providerId="ADAL" clId="{C010483D-60BC-418A-BCA3-6A1F85EBD2EA}" dt="2022-05-09T13:13:05.746" v="9003"/>
        <pc:sldMkLst>
          <pc:docMk/>
          <pc:sldMk cId="3108174479" sldId="264"/>
        </pc:sldMkLst>
        <pc:spChg chg="mod">
          <ac:chgData name="Esenwein Benjamin (inf20074)" userId="7720cf97-c6ae-4bac-a435-f995da81a4ba" providerId="ADAL" clId="{C010483D-60BC-418A-BCA3-6A1F85EBD2EA}" dt="2022-05-06T09:02:23.871" v="997" actId="20577"/>
          <ac:spMkLst>
            <pc:docMk/>
            <pc:sldMk cId="3108174479" sldId="264"/>
            <ac:spMk id="2" creationId="{098C8E74-948A-4D59-9E4F-8E3EE0B24F04}"/>
          </ac:spMkLst>
        </pc:spChg>
        <pc:spChg chg="add mod">
          <ac:chgData name="Esenwein Benjamin (inf20074)" userId="7720cf97-c6ae-4bac-a435-f995da81a4ba" providerId="ADAL" clId="{C010483D-60BC-418A-BCA3-6A1F85EBD2EA}" dt="2022-05-06T09:03:16.932" v="1059"/>
          <ac:spMkLst>
            <pc:docMk/>
            <pc:sldMk cId="3108174479" sldId="264"/>
            <ac:spMk id="5" creationId="{15BE68AF-C0B5-FF02-2953-71974A7B6126}"/>
          </ac:spMkLst>
        </pc:spChg>
        <pc:spChg chg="add mod">
          <ac:chgData name="Esenwein Benjamin (inf20074)" userId="7720cf97-c6ae-4bac-a435-f995da81a4ba" providerId="ADAL" clId="{C010483D-60BC-418A-BCA3-6A1F85EBD2EA}" dt="2022-05-09T13:13:05.746" v="9003"/>
          <ac:spMkLst>
            <pc:docMk/>
            <pc:sldMk cId="3108174479" sldId="264"/>
            <ac:spMk id="8" creationId="{CB355358-CDE6-B251-676C-CC275F327344}"/>
          </ac:spMkLst>
        </pc:spChg>
        <pc:spChg chg="del">
          <ac:chgData name="Esenwein Benjamin (inf20074)" userId="7720cf97-c6ae-4bac-a435-f995da81a4ba" providerId="ADAL" clId="{C010483D-60BC-418A-BCA3-6A1F85EBD2EA}" dt="2022-05-06T09:22:08.655" v="1724" actId="478"/>
          <ac:spMkLst>
            <pc:docMk/>
            <pc:sldMk cId="3108174479" sldId="264"/>
            <ac:spMk id="8" creationId="{DE20D7D9-ADD6-46E6-94A2-F5082BE29DC5}"/>
          </ac:spMkLst>
        </pc:spChg>
        <pc:spChg chg="mod">
          <ac:chgData name="Esenwein Benjamin (inf20074)" userId="7720cf97-c6ae-4bac-a435-f995da81a4ba" providerId="ADAL" clId="{C010483D-60BC-418A-BCA3-6A1F85EBD2EA}" dt="2022-05-06T09:42:07.537" v="2107" actId="20577"/>
          <ac:spMkLst>
            <pc:docMk/>
            <pc:sldMk cId="3108174479" sldId="264"/>
            <ac:spMk id="9" creationId="{ADA79FBD-3096-4E28-AB98-7B2BD912675D}"/>
          </ac:spMkLst>
        </pc:spChg>
        <pc:spChg chg="del">
          <ac:chgData name="Esenwein Benjamin (inf20074)" userId="7720cf97-c6ae-4bac-a435-f995da81a4ba" providerId="ADAL" clId="{C010483D-60BC-418A-BCA3-6A1F85EBD2EA}" dt="2022-05-06T09:22:08.655" v="1724" actId="478"/>
          <ac:spMkLst>
            <pc:docMk/>
            <pc:sldMk cId="3108174479" sldId="264"/>
            <ac:spMk id="10" creationId="{9AC20EBF-5404-49CB-AA24-598A015B3747}"/>
          </ac:spMkLst>
        </pc:spChg>
        <pc:picChg chg="del">
          <ac:chgData name="Esenwein Benjamin (inf20074)" userId="7720cf97-c6ae-4bac-a435-f995da81a4ba" providerId="ADAL" clId="{C010483D-60BC-418A-BCA3-6A1F85EBD2EA}" dt="2022-05-06T09:02:00.822" v="969" actId="478"/>
          <ac:picMkLst>
            <pc:docMk/>
            <pc:sldMk cId="3108174479" sldId="264"/>
            <ac:picMk id="7" creationId="{A9E99026-33F4-4AA7-BE43-9FCB7BB779AA}"/>
          </ac:picMkLst>
        </pc:picChg>
        <pc:picChg chg="add mod">
          <ac:chgData name="Esenwein Benjamin (inf20074)" userId="7720cf97-c6ae-4bac-a435-f995da81a4ba" providerId="ADAL" clId="{C010483D-60BC-418A-BCA3-6A1F85EBD2EA}" dt="2022-05-06T09:03:19.421" v="1060"/>
          <ac:picMkLst>
            <pc:docMk/>
            <pc:sldMk cId="3108174479" sldId="264"/>
            <ac:picMk id="11" creationId="{F674A010-6528-70A1-E3F4-725A9CA40C50}"/>
          </ac:picMkLst>
        </pc:picChg>
      </pc:sldChg>
      <pc:sldChg chg="del">
        <pc:chgData name="Esenwein Benjamin (inf20074)" userId="7720cf97-c6ae-4bac-a435-f995da81a4ba" providerId="ADAL" clId="{C010483D-60BC-418A-BCA3-6A1F85EBD2EA}" dt="2022-05-06T09:22:38.704" v="1728" actId="47"/>
        <pc:sldMkLst>
          <pc:docMk/>
          <pc:sldMk cId="943001127" sldId="265"/>
        </pc:sldMkLst>
      </pc:sldChg>
      <pc:sldChg chg="addSp delSp modSp mod modNotesTx">
        <pc:chgData name="Esenwein Benjamin (inf20074)" userId="7720cf97-c6ae-4bac-a435-f995da81a4ba" providerId="ADAL" clId="{C010483D-60BC-418A-BCA3-6A1F85EBD2EA}" dt="2022-05-09T14:12:59.519" v="9130" actId="20577"/>
        <pc:sldMkLst>
          <pc:docMk/>
          <pc:sldMk cId="3111845278" sldId="267"/>
        </pc:sldMkLst>
        <pc:spChg chg="mod">
          <ac:chgData name="Esenwein Benjamin (inf20074)" userId="7720cf97-c6ae-4bac-a435-f995da81a4ba" providerId="ADAL" clId="{C010483D-60BC-418A-BCA3-6A1F85EBD2EA}" dt="2022-05-06T09:03:28.374" v="1071" actId="20577"/>
          <ac:spMkLst>
            <pc:docMk/>
            <pc:sldMk cId="3111845278" sldId="267"/>
            <ac:spMk id="2" creationId="{D7130879-2349-44F2-9B21-A942E12F574C}"/>
          </ac:spMkLst>
        </pc:spChg>
        <pc:spChg chg="mod">
          <ac:chgData name="Esenwein Benjamin (inf20074)" userId="7720cf97-c6ae-4bac-a435-f995da81a4ba" providerId="ADAL" clId="{C010483D-60BC-418A-BCA3-6A1F85EBD2EA}" dt="2022-05-09T14:12:59.519" v="9130" actId="20577"/>
          <ac:spMkLst>
            <pc:docMk/>
            <pc:sldMk cId="3111845278" sldId="267"/>
            <ac:spMk id="3" creationId="{A160F1B4-1AA9-4CEB-BFE1-686D0FA4E1B5}"/>
          </ac:spMkLst>
        </pc:spChg>
        <pc:spChg chg="add del mod">
          <ac:chgData name="Esenwein Benjamin (inf20074)" userId="7720cf97-c6ae-4bac-a435-f995da81a4ba" providerId="ADAL" clId="{C010483D-60BC-418A-BCA3-6A1F85EBD2EA}" dt="2022-05-06T09:08:06.166" v="1088" actId="478"/>
          <ac:spMkLst>
            <pc:docMk/>
            <pc:sldMk cId="3111845278" sldId="267"/>
            <ac:spMk id="5" creationId="{676B07F2-55A0-B240-C829-F84239B0E48C}"/>
          </ac:spMkLst>
        </pc:spChg>
        <pc:spChg chg="add mod">
          <ac:chgData name="Esenwein Benjamin (inf20074)" userId="7720cf97-c6ae-4bac-a435-f995da81a4ba" providerId="ADAL" clId="{C010483D-60BC-418A-BCA3-6A1F85EBD2EA}" dt="2022-05-09T13:13:06.886" v="9004"/>
          <ac:spMkLst>
            <pc:docMk/>
            <pc:sldMk cId="3111845278" sldId="267"/>
            <ac:spMk id="8" creationId="{E1280B48-0AB3-6A4F-0941-6BCBEA5BAAD2}"/>
          </ac:spMkLst>
        </pc:spChg>
        <pc:spChg chg="mod">
          <ac:chgData name="Esenwein Benjamin (inf20074)" userId="7720cf97-c6ae-4bac-a435-f995da81a4ba" providerId="ADAL" clId="{C010483D-60BC-418A-BCA3-6A1F85EBD2EA}" dt="2022-05-06T09:42:13.164" v="2109" actId="20577"/>
          <ac:spMkLst>
            <pc:docMk/>
            <pc:sldMk cId="3111845278" sldId="267"/>
            <ac:spMk id="9" creationId="{B7EAAD7A-D146-4D4A-AF76-1BF183A9ACC3}"/>
          </ac:spMkLst>
        </pc:spChg>
        <pc:picChg chg="del">
          <ac:chgData name="Esenwein Benjamin (inf20074)" userId="7720cf97-c6ae-4bac-a435-f995da81a4ba" providerId="ADAL" clId="{C010483D-60BC-418A-BCA3-6A1F85EBD2EA}" dt="2022-05-06T09:03:21.914" v="1061" actId="478"/>
          <ac:picMkLst>
            <pc:docMk/>
            <pc:sldMk cId="3111845278" sldId="267"/>
            <ac:picMk id="8" creationId="{E3CAA7F0-A921-49C7-8D0C-768B1F5592CD}"/>
          </ac:picMkLst>
        </pc:picChg>
      </pc:sldChg>
      <pc:sldChg chg="modSp mod modNotesTx">
        <pc:chgData name="Esenwein Benjamin (inf20074)" userId="7720cf97-c6ae-4bac-a435-f995da81a4ba" providerId="ADAL" clId="{C010483D-60BC-418A-BCA3-6A1F85EBD2EA}" dt="2022-05-09T13:10:29.220" v="8979" actId="20577"/>
        <pc:sldMkLst>
          <pc:docMk/>
          <pc:sldMk cId="408674404" sldId="268"/>
        </pc:sldMkLst>
        <pc:spChg chg="mod">
          <ac:chgData name="Esenwein Benjamin (inf20074)" userId="7720cf97-c6ae-4bac-a435-f995da81a4ba" providerId="ADAL" clId="{C010483D-60BC-418A-BCA3-6A1F85EBD2EA}" dt="2022-04-29T14:43:08.848" v="8"/>
          <ac:spMkLst>
            <pc:docMk/>
            <pc:sldMk cId="408674404" sldId="268"/>
            <ac:spMk id="3" creationId="{EA356760-99B3-4061-95B7-F0DFCD7C51E9}"/>
          </ac:spMkLst>
        </pc:spChg>
      </pc:sldChg>
      <pc:sldChg chg="modSp del mod modShow">
        <pc:chgData name="Esenwein Benjamin (inf20074)" userId="7720cf97-c6ae-4bac-a435-f995da81a4ba" providerId="ADAL" clId="{C010483D-60BC-418A-BCA3-6A1F85EBD2EA}" dt="2022-05-06T09:22:18.856" v="1725" actId="2696"/>
        <pc:sldMkLst>
          <pc:docMk/>
          <pc:sldMk cId="4239830214" sldId="271"/>
        </pc:sldMkLst>
        <pc:graphicFrameChg chg="mod">
          <ac:chgData name="Esenwein Benjamin (inf20074)" userId="7720cf97-c6ae-4bac-a435-f995da81a4ba" providerId="ADAL" clId="{C010483D-60BC-418A-BCA3-6A1F85EBD2EA}" dt="2022-05-04T15:04:41.408" v="197" actId="20577"/>
          <ac:graphicFrameMkLst>
            <pc:docMk/>
            <pc:sldMk cId="4239830214" sldId="271"/>
            <ac:graphicFrameMk id="7" creationId="{8F3C9722-F46A-4C89-8618-92AE70556025}"/>
          </ac:graphicFrameMkLst>
        </pc:graphicFrameChg>
      </pc:sldChg>
      <pc:sldChg chg="addSp delSp modSp mod">
        <pc:chgData name="Esenwein Benjamin (inf20074)" userId="7720cf97-c6ae-4bac-a435-f995da81a4ba" providerId="ADAL" clId="{C010483D-60BC-418A-BCA3-6A1F85EBD2EA}" dt="2022-05-09T13:12:59.841" v="8997"/>
        <pc:sldMkLst>
          <pc:docMk/>
          <pc:sldMk cId="1256033996" sldId="272"/>
        </pc:sldMkLst>
        <pc:spChg chg="del">
          <ac:chgData name="Esenwein Benjamin (inf20074)" userId="7720cf97-c6ae-4bac-a435-f995da81a4ba" providerId="ADAL" clId="{C010483D-60BC-418A-BCA3-6A1F85EBD2EA}" dt="2022-05-06T09:21:52.124" v="1723" actId="478"/>
          <ac:spMkLst>
            <pc:docMk/>
            <pc:sldMk cId="1256033996" sldId="272"/>
            <ac:spMk id="7" creationId="{AA5EE8F0-FC60-4D7F-86F3-7A49C737DDED}"/>
          </ac:spMkLst>
        </pc:spChg>
        <pc:spChg chg="add mod">
          <ac:chgData name="Esenwein Benjamin (inf20074)" userId="7720cf97-c6ae-4bac-a435-f995da81a4ba" providerId="ADAL" clId="{C010483D-60BC-418A-BCA3-6A1F85EBD2EA}" dt="2022-05-09T13:12:59.841" v="8997"/>
          <ac:spMkLst>
            <pc:docMk/>
            <pc:sldMk cId="1256033996" sldId="272"/>
            <ac:spMk id="7" creationId="{E8DD321E-9693-EA9C-4861-DD525239D550}"/>
          </ac:spMkLst>
        </pc:spChg>
        <pc:spChg chg="del">
          <ac:chgData name="Esenwein Benjamin (inf20074)" userId="7720cf97-c6ae-4bac-a435-f995da81a4ba" providerId="ADAL" clId="{C010483D-60BC-418A-BCA3-6A1F85EBD2EA}" dt="2022-05-06T09:21:52.124" v="1723" actId="478"/>
          <ac:spMkLst>
            <pc:docMk/>
            <pc:sldMk cId="1256033996" sldId="272"/>
            <ac:spMk id="10" creationId="{E69DD1C9-2B33-4DCC-B4D3-77F14063339E}"/>
          </ac:spMkLst>
        </pc:spChg>
        <pc:spChg chg="del">
          <ac:chgData name="Esenwein Benjamin (inf20074)" userId="7720cf97-c6ae-4bac-a435-f995da81a4ba" providerId="ADAL" clId="{C010483D-60BC-418A-BCA3-6A1F85EBD2EA}" dt="2022-05-06T09:21:52.124" v="1723" actId="478"/>
          <ac:spMkLst>
            <pc:docMk/>
            <pc:sldMk cId="1256033996" sldId="272"/>
            <ac:spMk id="11" creationId="{786167EF-794B-41F1-B090-CCD6CD4EA0F0}"/>
          </ac:spMkLst>
        </pc:spChg>
        <pc:spChg chg="del">
          <ac:chgData name="Esenwein Benjamin (inf20074)" userId="7720cf97-c6ae-4bac-a435-f995da81a4ba" providerId="ADAL" clId="{C010483D-60BC-418A-BCA3-6A1F85EBD2EA}" dt="2022-05-06T09:21:52.124" v="1723" actId="478"/>
          <ac:spMkLst>
            <pc:docMk/>
            <pc:sldMk cId="1256033996" sldId="272"/>
            <ac:spMk id="12" creationId="{4881C562-1A3C-44F7-A83C-4A8A676C8599}"/>
          </ac:spMkLst>
        </pc:spChg>
        <pc:spChg chg="del">
          <ac:chgData name="Esenwein Benjamin (inf20074)" userId="7720cf97-c6ae-4bac-a435-f995da81a4ba" providerId="ADAL" clId="{C010483D-60BC-418A-BCA3-6A1F85EBD2EA}" dt="2022-05-06T09:21:52.124" v="1723" actId="478"/>
          <ac:spMkLst>
            <pc:docMk/>
            <pc:sldMk cId="1256033996" sldId="272"/>
            <ac:spMk id="13" creationId="{5EB17F7C-757F-444B-A280-3E5862DE5F37}"/>
          </ac:spMkLst>
        </pc:spChg>
        <pc:spChg chg="del">
          <ac:chgData name="Esenwein Benjamin (inf20074)" userId="7720cf97-c6ae-4bac-a435-f995da81a4ba" providerId="ADAL" clId="{C010483D-60BC-418A-BCA3-6A1F85EBD2EA}" dt="2022-05-06T09:21:52.124" v="1723" actId="478"/>
          <ac:spMkLst>
            <pc:docMk/>
            <pc:sldMk cId="1256033996" sldId="272"/>
            <ac:spMk id="14" creationId="{2C2C7C17-2BB7-45AA-849B-7D2A3E4A0427}"/>
          </ac:spMkLst>
        </pc:spChg>
        <pc:spChg chg="mod">
          <ac:chgData name="Esenwein Benjamin (inf20074)" userId="7720cf97-c6ae-4bac-a435-f995da81a4ba" providerId="ADAL" clId="{C010483D-60BC-418A-BCA3-6A1F85EBD2EA}" dt="2022-05-06T09:41:19.305" v="2091" actId="20577"/>
          <ac:spMkLst>
            <pc:docMk/>
            <pc:sldMk cId="1256033996" sldId="272"/>
            <ac:spMk id="15" creationId="{50892EB0-0956-4B5B-807D-921735153831}"/>
          </ac:spMkLst>
        </pc:spChg>
      </pc:sldChg>
      <pc:sldChg chg="add del ord">
        <pc:chgData name="Esenwein Benjamin (inf20074)" userId="7720cf97-c6ae-4bac-a435-f995da81a4ba" providerId="ADAL" clId="{C010483D-60BC-418A-BCA3-6A1F85EBD2EA}" dt="2022-05-06T09:22:55.496" v="1733"/>
        <pc:sldMkLst>
          <pc:docMk/>
          <pc:sldMk cId="2321171521" sldId="273"/>
        </pc:sldMkLst>
      </pc:sldChg>
      <pc:sldChg chg="addSp delSp modSp del mod modShow">
        <pc:chgData name="Esenwein Benjamin (inf20074)" userId="7720cf97-c6ae-4bac-a435-f995da81a4ba" providerId="ADAL" clId="{C010483D-60BC-418A-BCA3-6A1F85EBD2EA}" dt="2022-05-06T09:22:41.770" v="1729" actId="47"/>
        <pc:sldMkLst>
          <pc:docMk/>
          <pc:sldMk cId="4064143564" sldId="274"/>
        </pc:sldMkLst>
        <pc:spChg chg="add mod">
          <ac:chgData name="Esenwein Benjamin (inf20074)" userId="7720cf97-c6ae-4bac-a435-f995da81a4ba" providerId="ADAL" clId="{C010483D-60BC-418A-BCA3-6A1F85EBD2EA}" dt="2022-05-04T15:43:10.503" v="809" actId="1038"/>
          <ac:spMkLst>
            <pc:docMk/>
            <pc:sldMk cId="4064143564" sldId="274"/>
            <ac:spMk id="6" creationId="{141B0027-A499-739B-82A9-A5793A19A18F}"/>
          </ac:spMkLst>
        </pc:spChg>
        <pc:spChg chg="mod">
          <ac:chgData name="Esenwein Benjamin (inf20074)" userId="7720cf97-c6ae-4bac-a435-f995da81a4ba" providerId="ADAL" clId="{C010483D-60BC-418A-BCA3-6A1F85EBD2EA}" dt="2022-05-04T15:42:40.065" v="787" actId="1076"/>
          <ac:spMkLst>
            <pc:docMk/>
            <pc:sldMk cId="4064143564" sldId="274"/>
            <ac:spMk id="18" creationId="{14FCC5EB-6E84-40F7-85F9-89A7EB345E16}"/>
          </ac:spMkLst>
        </pc:spChg>
        <pc:spChg chg="add mod">
          <ac:chgData name="Esenwein Benjamin (inf20074)" userId="7720cf97-c6ae-4bac-a435-f995da81a4ba" providerId="ADAL" clId="{C010483D-60BC-418A-BCA3-6A1F85EBD2EA}" dt="2022-05-04T15:42:59.331" v="792" actId="1037"/>
          <ac:spMkLst>
            <pc:docMk/>
            <pc:sldMk cId="4064143564" sldId="274"/>
            <ac:spMk id="32" creationId="{49882013-076F-ED97-E8AA-AE7AC7914239}"/>
          </ac:spMkLst>
        </pc:spChg>
        <pc:spChg chg="add del mod">
          <ac:chgData name="Esenwein Benjamin (inf20074)" userId="7720cf97-c6ae-4bac-a435-f995da81a4ba" providerId="ADAL" clId="{C010483D-60BC-418A-BCA3-6A1F85EBD2EA}" dt="2022-05-04T15:36:36.924" v="733" actId="478"/>
          <ac:spMkLst>
            <pc:docMk/>
            <pc:sldMk cId="4064143564" sldId="274"/>
            <ac:spMk id="34" creationId="{CCFCC154-02B8-BAA2-ACD5-5D1F8E0AA2FB}"/>
          </ac:spMkLst>
        </pc:spChg>
        <pc:spChg chg="add mod">
          <ac:chgData name="Esenwein Benjamin (inf20074)" userId="7720cf97-c6ae-4bac-a435-f995da81a4ba" providerId="ADAL" clId="{C010483D-60BC-418A-BCA3-6A1F85EBD2EA}" dt="2022-05-04T15:38:47.671" v="772" actId="1036"/>
          <ac:spMkLst>
            <pc:docMk/>
            <pc:sldMk cId="4064143564" sldId="274"/>
            <ac:spMk id="35" creationId="{BCA55338-11FD-F365-4FD5-B2C7E63DD38A}"/>
          </ac:spMkLst>
        </pc:spChg>
        <pc:spChg chg="add mod">
          <ac:chgData name="Esenwein Benjamin (inf20074)" userId="7720cf97-c6ae-4bac-a435-f995da81a4ba" providerId="ADAL" clId="{C010483D-60BC-418A-BCA3-6A1F85EBD2EA}" dt="2022-05-04T15:38:26.382" v="770" actId="1036"/>
          <ac:spMkLst>
            <pc:docMk/>
            <pc:sldMk cId="4064143564" sldId="274"/>
            <ac:spMk id="36" creationId="{9D806C20-7BEB-5BD9-C612-91F3D7CEBD8A}"/>
          </ac:spMkLst>
        </pc:spChg>
        <pc:picChg chg="mod">
          <ac:chgData name="Esenwein Benjamin (inf20074)" userId="7720cf97-c6ae-4bac-a435-f995da81a4ba" providerId="ADAL" clId="{C010483D-60BC-418A-BCA3-6A1F85EBD2EA}" dt="2022-05-04T15:43:24.194" v="810" actId="1076"/>
          <ac:picMkLst>
            <pc:docMk/>
            <pc:sldMk cId="4064143564" sldId="274"/>
            <ac:picMk id="9" creationId="{1B52F9BE-19CF-4E19-8409-44D0A9AC220C}"/>
          </ac:picMkLst>
        </pc:picChg>
        <pc:picChg chg="mod">
          <ac:chgData name="Esenwein Benjamin (inf20074)" userId="7720cf97-c6ae-4bac-a435-f995da81a4ba" providerId="ADAL" clId="{C010483D-60BC-418A-BCA3-6A1F85EBD2EA}" dt="2022-05-04T15:34:01.877" v="699" actId="1076"/>
          <ac:picMkLst>
            <pc:docMk/>
            <pc:sldMk cId="4064143564" sldId="274"/>
            <ac:picMk id="28" creationId="{CFFA21A8-69E6-48E9-8557-91ED33C9AB8A}"/>
          </ac:picMkLst>
        </pc:picChg>
        <pc:cxnChg chg="mod">
          <ac:chgData name="Esenwein Benjamin (inf20074)" userId="7720cf97-c6ae-4bac-a435-f995da81a4ba" providerId="ADAL" clId="{C010483D-60BC-418A-BCA3-6A1F85EBD2EA}" dt="2022-05-04T15:42:40.065" v="787" actId="1076"/>
          <ac:cxnSpMkLst>
            <pc:docMk/>
            <pc:sldMk cId="4064143564" sldId="274"/>
            <ac:cxnSpMk id="21" creationId="{15E7D1D0-E3E7-4A61-A076-3D40F9EAFB17}"/>
          </ac:cxnSpMkLst>
        </pc:cxnChg>
        <pc:cxnChg chg="mod">
          <ac:chgData name="Esenwein Benjamin (inf20074)" userId="7720cf97-c6ae-4bac-a435-f995da81a4ba" providerId="ADAL" clId="{C010483D-60BC-418A-BCA3-6A1F85EBD2EA}" dt="2022-05-04T15:33:42.441" v="696" actId="1076"/>
          <ac:cxnSpMkLst>
            <pc:docMk/>
            <pc:sldMk cId="4064143564" sldId="274"/>
            <ac:cxnSpMk id="22" creationId="{62F8220F-80C6-4E72-B2C5-80FBA93C6E2A}"/>
          </ac:cxnSpMkLst>
        </pc:cxnChg>
        <pc:cxnChg chg="add mod">
          <ac:chgData name="Esenwein Benjamin (inf20074)" userId="7720cf97-c6ae-4bac-a435-f995da81a4ba" providerId="ADAL" clId="{C010483D-60BC-418A-BCA3-6A1F85EBD2EA}" dt="2022-05-04T15:42:53.185" v="788" actId="14100"/>
          <ac:cxnSpMkLst>
            <pc:docMk/>
            <pc:sldMk cId="4064143564" sldId="274"/>
            <ac:cxnSpMk id="29" creationId="{5B231BBF-39A8-D82F-BAFF-24260BAE1D73}"/>
          </ac:cxnSpMkLst>
        </pc:cxnChg>
      </pc:sldChg>
      <pc:sldChg chg="addSp delSp modSp mod modNotesTx">
        <pc:chgData name="Esenwein Benjamin (inf20074)" userId="7720cf97-c6ae-4bac-a435-f995da81a4ba" providerId="ADAL" clId="{C010483D-60BC-418A-BCA3-6A1F85EBD2EA}" dt="2022-05-09T13:12:55.472" v="8993"/>
        <pc:sldMkLst>
          <pc:docMk/>
          <pc:sldMk cId="3906682851" sldId="275"/>
        </pc:sldMkLst>
        <pc:spChg chg="mod">
          <ac:chgData name="Esenwein Benjamin (inf20074)" userId="7720cf97-c6ae-4bac-a435-f995da81a4ba" providerId="ADAL" clId="{C010483D-60BC-418A-BCA3-6A1F85EBD2EA}" dt="2022-05-06T08:06:06.200" v="881" actId="20577"/>
          <ac:spMkLst>
            <pc:docMk/>
            <pc:sldMk cId="3906682851" sldId="275"/>
            <ac:spMk id="2" creationId="{41BEF49C-9A74-47E5-BEA8-0F56E53ACD27}"/>
          </ac:spMkLst>
        </pc:spChg>
        <pc:spChg chg="del mod">
          <ac:chgData name="Esenwein Benjamin (inf20074)" userId="7720cf97-c6ae-4bac-a435-f995da81a4ba" providerId="ADAL" clId="{C010483D-60BC-418A-BCA3-6A1F85EBD2EA}" dt="2022-05-06T08:05:30.421" v="861" actId="21"/>
          <ac:spMkLst>
            <pc:docMk/>
            <pc:sldMk cId="3906682851" sldId="275"/>
            <ac:spMk id="3" creationId="{BC18DBFF-01AE-421A-9F18-50499284929B}"/>
          </ac:spMkLst>
        </pc:spChg>
        <pc:spChg chg="add del mod">
          <ac:chgData name="Esenwein Benjamin (inf20074)" userId="7720cf97-c6ae-4bac-a435-f995da81a4ba" providerId="ADAL" clId="{C010483D-60BC-418A-BCA3-6A1F85EBD2EA}" dt="2022-05-06T08:05:58.494" v="866" actId="478"/>
          <ac:spMkLst>
            <pc:docMk/>
            <pc:sldMk cId="3906682851" sldId="275"/>
            <ac:spMk id="6" creationId="{DF4A74F2-F934-426B-A48E-2A1327DA25F6}"/>
          </ac:spMkLst>
        </pc:spChg>
        <pc:spChg chg="add mod">
          <ac:chgData name="Esenwein Benjamin (inf20074)" userId="7720cf97-c6ae-4bac-a435-f995da81a4ba" providerId="ADAL" clId="{C010483D-60BC-418A-BCA3-6A1F85EBD2EA}" dt="2022-05-09T13:12:55.472" v="8993"/>
          <ac:spMkLst>
            <pc:docMk/>
            <pc:sldMk cId="3906682851" sldId="275"/>
            <ac:spMk id="8" creationId="{897F5192-41FF-FFD4-7564-FC8A1A561E47}"/>
          </ac:spMkLst>
        </pc:spChg>
        <pc:spChg chg="del">
          <ac:chgData name="Esenwein Benjamin (inf20074)" userId="7720cf97-c6ae-4bac-a435-f995da81a4ba" providerId="ADAL" clId="{C010483D-60BC-418A-BCA3-6A1F85EBD2EA}" dt="2022-05-06T09:21:32.104" v="1719" actId="478"/>
          <ac:spMkLst>
            <pc:docMk/>
            <pc:sldMk cId="3906682851" sldId="275"/>
            <ac:spMk id="17" creationId="{E6E5A29A-75DA-40A7-9FF3-18AE87E100B5}"/>
          </ac:spMkLst>
        </pc:spChg>
        <pc:spChg chg="del">
          <ac:chgData name="Esenwein Benjamin (inf20074)" userId="7720cf97-c6ae-4bac-a435-f995da81a4ba" providerId="ADAL" clId="{C010483D-60BC-418A-BCA3-6A1F85EBD2EA}" dt="2022-05-06T09:21:32.104" v="1719" actId="478"/>
          <ac:spMkLst>
            <pc:docMk/>
            <pc:sldMk cId="3906682851" sldId="275"/>
            <ac:spMk id="25" creationId="{23F06576-B842-4374-AA79-71D1BE837003}"/>
          </ac:spMkLst>
        </pc:spChg>
        <pc:spChg chg="del">
          <ac:chgData name="Esenwein Benjamin (inf20074)" userId="7720cf97-c6ae-4bac-a435-f995da81a4ba" providerId="ADAL" clId="{C010483D-60BC-418A-BCA3-6A1F85EBD2EA}" dt="2022-05-06T09:21:32.104" v="1719" actId="478"/>
          <ac:spMkLst>
            <pc:docMk/>
            <pc:sldMk cId="3906682851" sldId="275"/>
            <ac:spMk id="26" creationId="{F2B79D3E-7830-48CE-9FAA-564ED3B2E51D}"/>
          </ac:spMkLst>
        </pc:spChg>
        <pc:spChg chg="del">
          <ac:chgData name="Esenwein Benjamin (inf20074)" userId="7720cf97-c6ae-4bac-a435-f995da81a4ba" providerId="ADAL" clId="{C010483D-60BC-418A-BCA3-6A1F85EBD2EA}" dt="2022-05-06T09:21:32.104" v="1719" actId="478"/>
          <ac:spMkLst>
            <pc:docMk/>
            <pc:sldMk cId="3906682851" sldId="275"/>
            <ac:spMk id="27" creationId="{D6B9F240-DA94-4F81-86C5-79DB5752BFA7}"/>
          </ac:spMkLst>
        </pc:spChg>
        <pc:spChg chg="del">
          <ac:chgData name="Esenwein Benjamin (inf20074)" userId="7720cf97-c6ae-4bac-a435-f995da81a4ba" providerId="ADAL" clId="{C010483D-60BC-418A-BCA3-6A1F85EBD2EA}" dt="2022-05-06T09:21:32.104" v="1719" actId="478"/>
          <ac:spMkLst>
            <pc:docMk/>
            <pc:sldMk cId="3906682851" sldId="275"/>
            <ac:spMk id="28" creationId="{D3FA81CC-9F07-45C8-9344-9369B58B01CF}"/>
          </ac:spMkLst>
        </pc:spChg>
        <pc:spChg chg="del">
          <ac:chgData name="Esenwein Benjamin (inf20074)" userId="7720cf97-c6ae-4bac-a435-f995da81a4ba" providerId="ADAL" clId="{C010483D-60BC-418A-BCA3-6A1F85EBD2EA}" dt="2022-05-06T09:21:32.104" v="1719" actId="478"/>
          <ac:spMkLst>
            <pc:docMk/>
            <pc:sldMk cId="3906682851" sldId="275"/>
            <ac:spMk id="29" creationId="{E92F2DA4-5AEB-4D5B-9968-94A4CEFDB893}"/>
          </ac:spMkLst>
        </pc:spChg>
        <pc:spChg chg="del">
          <ac:chgData name="Esenwein Benjamin (inf20074)" userId="7720cf97-c6ae-4bac-a435-f995da81a4ba" providerId="ADAL" clId="{C010483D-60BC-418A-BCA3-6A1F85EBD2EA}" dt="2022-05-06T09:21:32.104" v="1719" actId="478"/>
          <ac:spMkLst>
            <pc:docMk/>
            <pc:sldMk cId="3906682851" sldId="275"/>
            <ac:spMk id="30" creationId="{4E218B74-5243-415B-9655-E58BE56AEFC7}"/>
          </ac:spMkLst>
        </pc:spChg>
        <pc:spChg chg="del">
          <ac:chgData name="Esenwein Benjamin (inf20074)" userId="7720cf97-c6ae-4bac-a435-f995da81a4ba" providerId="ADAL" clId="{C010483D-60BC-418A-BCA3-6A1F85EBD2EA}" dt="2022-05-06T09:21:32.104" v="1719" actId="478"/>
          <ac:spMkLst>
            <pc:docMk/>
            <pc:sldMk cId="3906682851" sldId="275"/>
            <ac:spMk id="31" creationId="{19D9E93B-98EB-420F-9357-38A238F52743}"/>
          </ac:spMkLst>
        </pc:spChg>
        <pc:spChg chg="add mod">
          <ac:chgData name="Esenwein Benjamin (inf20074)" userId="7720cf97-c6ae-4bac-a435-f995da81a4ba" providerId="ADAL" clId="{C010483D-60BC-418A-BCA3-6A1F85EBD2EA}" dt="2022-05-06T08:05:58.869" v="867"/>
          <ac:spMkLst>
            <pc:docMk/>
            <pc:sldMk cId="3906682851" sldId="275"/>
            <ac:spMk id="35" creationId="{B98E4440-3252-7FB7-0787-04D32F0488E1}"/>
          </ac:spMkLst>
        </pc:spChg>
        <pc:graphicFrameChg chg="add mod">
          <ac:chgData name="Esenwein Benjamin (inf20074)" userId="7720cf97-c6ae-4bac-a435-f995da81a4ba" providerId="ADAL" clId="{C010483D-60BC-418A-BCA3-6A1F85EBD2EA}" dt="2022-05-06T08:05:58.869" v="867"/>
          <ac:graphicFrameMkLst>
            <pc:docMk/>
            <pc:sldMk cId="3906682851" sldId="275"/>
            <ac:graphicFrameMk id="24" creationId="{E72A703E-01C1-E617-C6E0-0D18545B6045}"/>
          </ac:graphicFrameMkLst>
        </pc:graphicFrameChg>
        <pc:picChg chg="add del mod">
          <ac:chgData name="Esenwein Benjamin (inf20074)" userId="7720cf97-c6ae-4bac-a435-f995da81a4ba" providerId="ADAL" clId="{C010483D-60BC-418A-BCA3-6A1F85EBD2EA}" dt="2022-05-04T15:21:06.117" v="563" actId="478"/>
          <ac:picMkLst>
            <pc:docMk/>
            <pc:sldMk cId="3906682851" sldId="275"/>
            <ac:picMk id="6" creationId="{BA80565D-A7AD-87B7-5120-060540284A8E}"/>
          </ac:picMkLst>
        </pc:picChg>
        <pc:picChg chg="add del mod">
          <ac:chgData name="Esenwein Benjamin (inf20074)" userId="7720cf97-c6ae-4bac-a435-f995da81a4ba" providerId="ADAL" clId="{C010483D-60BC-418A-BCA3-6A1F85EBD2EA}" dt="2022-05-04T15:21:07.105" v="564" actId="478"/>
          <ac:picMkLst>
            <pc:docMk/>
            <pc:sldMk cId="3906682851" sldId="275"/>
            <ac:picMk id="9" creationId="{7BD0705F-8E47-5B0F-D598-959A279AE164}"/>
          </ac:picMkLst>
        </pc:picChg>
        <pc:picChg chg="add del mod">
          <ac:chgData name="Esenwein Benjamin (inf20074)" userId="7720cf97-c6ae-4bac-a435-f995da81a4ba" providerId="ADAL" clId="{C010483D-60BC-418A-BCA3-6A1F85EBD2EA}" dt="2022-05-06T08:05:30.421" v="861" actId="21"/>
          <ac:picMkLst>
            <pc:docMk/>
            <pc:sldMk cId="3906682851" sldId="275"/>
            <ac:picMk id="12" creationId="{AAD097C6-574B-E3A7-F56C-D049D984F37F}"/>
          </ac:picMkLst>
        </pc:picChg>
        <pc:picChg chg="add del mod">
          <ac:chgData name="Esenwein Benjamin (inf20074)" userId="7720cf97-c6ae-4bac-a435-f995da81a4ba" providerId="ADAL" clId="{C010483D-60BC-418A-BCA3-6A1F85EBD2EA}" dt="2022-05-06T08:05:30.421" v="861" actId="21"/>
          <ac:picMkLst>
            <pc:docMk/>
            <pc:sldMk cId="3906682851" sldId="275"/>
            <ac:picMk id="14" creationId="{5D19CC2E-5F38-05D0-FF6C-B641D9895162}"/>
          </ac:picMkLst>
        </pc:picChg>
        <pc:picChg chg="add del mod modCrop">
          <ac:chgData name="Esenwein Benjamin (inf20074)" userId="7720cf97-c6ae-4bac-a435-f995da81a4ba" providerId="ADAL" clId="{C010483D-60BC-418A-BCA3-6A1F85EBD2EA}" dt="2022-05-06T08:05:30.421" v="861" actId="21"/>
          <ac:picMkLst>
            <pc:docMk/>
            <pc:sldMk cId="3906682851" sldId="275"/>
            <ac:picMk id="33" creationId="{4EB0DD32-9C7F-7BE7-F872-4DA8E5FFF42C}"/>
          </ac:picMkLst>
        </pc:picChg>
        <pc:picChg chg="add del mod">
          <ac:chgData name="Esenwein Benjamin (inf20074)" userId="7720cf97-c6ae-4bac-a435-f995da81a4ba" providerId="ADAL" clId="{C010483D-60BC-418A-BCA3-6A1F85EBD2EA}" dt="2022-05-06T08:05:30.421" v="861" actId="21"/>
          <ac:picMkLst>
            <pc:docMk/>
            <pc:sldMk cId="3906682851" sldId="275"/>
            <ac:picMk id="34" creationId="{455BB65E-01F4-AF97-B6AA-757D06C748BD}"/>
          </ac:picMkLst>
        </pc:picChg>
        <pc:cxnChg chg="add del mod">
          <ac:chgData name="Esenwein Benjamin (inf20074)" userId="7720cf97-c6ae-4bac-a435-f995da81a4ba" providerId="ADAL" clId="{C010483D-60BC-418A-BCA3-6A1F85EBD2EA}" dt="2022-05-06T08:05:30.421" v="861" actId="21"/>
          <ac:cxnSpMkLst>
            <pc:docMk/>
            <pc:sldMk cId="3906682851" sldId="275"/>
            <ac:cxnSpMk id="36" creationId="{2BEC0E9A-915B-85BC-7F0A-8688CCC63C4A}"/>
          </ac:cxnSpMkLst>
        </pc:cxnChg>
        <pc:cxnChg chg="add del mod">
          <ac:chgData name="Esenwein Benjamin (inf20074)" userId="7720cf97-c6ae-4bac-a435-f995da81a4ba" providerId="ADAL" clId="{C010483D-60BC-418A-BCA3-6A1F85EBD2EA}" dt="2022-05-06T08:05:30.421" v="861" actId="21"/>
          <ac:cxnSpMkLst>
            <pc:docMk/>
            <pc:sldMk cId="3906682851" sldId="275"/>
            <ac:cxnSpMk id="38" creationId="{D984BDD5-AA21-55E4-A4A4-DBE2D5D6E2AF}"/>
          </ac:cxnSpMkLst>
        </pc:cxnChg>
        <pc:cxnChg chg="add del mod">
          <ac:chgData name="Esenwein Benjamin (inf20074)" userId="7720cf97-c6ae-4bac-a435-f995da81a4ba" providerId="ADAL" clId="{C010483D-60BC-418A-BCA3-6A1F85EBD2EA}" dt="2022-05-06T08:05:30.421" v="861" actId="21"/>
          <ac:cxnSpMkLst>
            <pc:docMk/>
            <pc:sldMk cId="3906682851" sldId="275"/>
            <ac:cxnSpMk id="40" creationId="{FB2252EB-A3CE-5780-EFA3-C567FE299522}"/>
          </ac:cxnSpMkLst>
        </pc:cxnChg>
      </pc:sldChg>
      <pc:sldChg chg="addSp modSp mod modNotesTx">
        <pc:chgData name="Esenwein Benjamin (inf20074)" userId="7720cf97-c6ae-4bac-a435-f995da81a4ba" providerId="ADAL" clId="{C010483D-60BC-418A-BCA3-6A1F85EBD2EA}" dt="2022-05-09T13:13:00.501" v="8998"/>
        <pc:sldMkLst>
          <pc:docMk/>
          <pc:sldMk cId="2378724020" sldId="276"/>
        </pc:sldMkLst>
        <pc:spChg chg="mod">
          <ac:chgData name="Esenwein Benjamin (inf20074)" userId="7720cf97-c6ae-4bac-a435-f995da81a4ba" providerId="ADAL" clId="{C010483D-60BC-418A-BCA3-6A1F85EBD2EA}" dt="2022-05-06T09:41:23.436" v="2093" actId="20577"/>
          <ac:spMkLst>
            <pc:docMk/>
            <pc:sldMk cId="2378724020" sldId="276"/>
            <ac:spMk id="15" creationId="{50892EB0-0956-4B5B-807D-921735153831}"/>
          </ac:spMkLst>
        </pc:spChg>
        <pc:spChg chg="add mod">
          <ac:chgData name="Esenwein Benjamin (inf20074)" userId="7720cf97-c6ae-4bac-a435-f995da81a4ba" providerId="ADAL" clId="{C010483D-60BC-418A-BCA3-6A1F85EBD2EA}" dt="2022-05-09T13:13:00.501" v="8998"/>
          <ac:spMkLst>
            <pc:docMk/>
            <pc:sldMk cId="2378724020" sldId="276"/>
            <ac:spMk id="36" creationId="{4C798D80-A283-97FF-8EAA-E80B5823FAD7}"/>
          </ac:spMkLst>
        </pc:spChg>
      </pc:sldChg>
      <pc:sldChg chg="addSp modSp mod modNotesTx">
        <pc:chgData name="Esenwein Benjamin (inf20074)" userId="7720cf97-c6ae-4bac-a435-f995da81a4ba" providerId="ADAL" clId="{C010483D-60BC-418A-BCA3-6A1F85EBD2EA}" dt="2022-05-09T13:13:01.787" v="8999"/>
        <pc:sldMkLst>
          <pc:docMk/>
          <pc:sldMk cId="2104648763" sldId="277"/>
        </pc:sldMkLst>
        <pc:spChg chg="add mod">
          <ac:chgData name="Esenwein Benjamin (inf20074)" userId="7720cf97-c6ae-4bac-a435-f995da81a4ba" providerId="ADAL" clId="{C010483D-60BC-418A-BCA3-6A1F85EBD2EA}" dt="2022-05-09T13:13:01.787" v="8999"/>
          <ac:spMkLst>
            <pc:docMk/>
            <pc:sldMk cId="2104648763" sldId="277"/>
            <ac:spMk id="7" creationId="{27DEBCB1-7284-D60D-1194-1E90B25BE383}"/>
          </ac:spMkLst>
        </pc:spChg>
        <pc:spChg chg="mod">
          <ac:chgData name="Esenwein Benjamin (inf20074)" userId="7720cf97-c6ae-4bac-a435-f995da81a4ba" providerId="ADAL" clId="{C010483D-60BC-418A-BCA3-6A1F85EBD2EA}" dt="2022-05-06T09:41:32.193" v="2097" actId="14100"/>
          <ac:spMkLst>
            <pc:docMk/>
            <pc:sldMk cId="2104648763" sldId="277"/>
            <ac:spMk id="34" creationId="{2EAA6503-B614-452E-865F-8F28FAD17DC3}"/>
          </ac:spMkLst>
        </pc:spChg>
      </pc:sldChg>
      <pc:sldChg chg="addSp delSp modSp add mod modNotesTx">
        <pc:chgData name="Esenwein Benjamin (inf20074)" userId="7720cf97-c6ae-4bac-a435-f995da81a4ba" providerId="ADAL" clId="{C010483D-60BC-418A-BCA3-6A1F85EBD2EA}" dt="2022-05-09T13:12:57.517" v="8995"/>
        <pc:sldMkLst>
          <pc:docMk/>
          <pc:sldMk cId="393263840" sldId="278"/>
        </pc:sldMkLst>
        <pc:spChg chg="mod">
          <ac:chgData name="Esenwein Benjamin (inf20074)" userId="7720cf97-c6ae-4bac-a435-f995da81a4ba" providerId="ADAL" clId="{C010483D-60BC-418A-BCA3-6A1F85EBD2EA}" dt="2022-05-04T16:12:19.017" v="838" actId="20577"/>
          <ac:spMkLst>
            <pc:docMk/>
            <pc:sldMk cId="393263840" sldId="278"/>
            <ac:spMk id="2" creationId="{1848D95F-1980-426E-9C4C-B2B524762F9F}"/>
          </ac:spMkLst>
        </pc:spChg>
        <pc:spChg chg="del">
          <ac:chgData name="Esenwein Benjamin (inf20074)" userId="7720cf97-c6ae-4bac-a435-f995da81a4ba" providerId="ADAL" clId="{C010483D-60BC-418A-BCA3-6A1F85EBD2EA}" dt="2022-05-04T16:11:38.772" v="816" actId="478"/>
          <ac:spMkLst>
            <pc:docMk/>
            <pc:sldMk cId="393263840" sldId="278"/>
            <ac:spMk id="6" creationId="{141B0027-A499-739B-82A9-A5793A19A18F}"/>
          </ac:spMkLst>
        </pc:spChg>
        <pc:spChg chg="del">
          <ac:chgData name="Esenwein Benjamin (inf20074)" userId="7720cf97-c6ae-4bac-a435-f995da81a4ba" providerId="ADAL" clId="{C010483D-60BC-418A-BCA3-6A1F85EBD2EA}" dt="2022-05-06T09:21:42.635" v="1721" actId="478"/>
          <ac:spMkLst>
            <pc:docMk/>
            <pc:sldMk cId="393263840" sldId="278"/>
            <ac:spMk id="8" creationId="{5B764A9E-1860-4FBF-82A5-AEB3615DCD65}"/>
          </ac:spMkLst>
        </pc:spChg>
        <pc:spChg chg="add mod">
          <ac:chgData name="Esenwein Benjamin (inf20074)" userId="7720cf97-c6ae-4bac-a435-f995da81a4ba" providerId="ADAL" clId="{C010483D-60BC-418A-BCA3-6A1F85EBD2EA}" dt="2022-05-09T13:12:57.517" v="8995"/>
          <ac:spMkLst>
            <pc:docMk/>
            <pc:sldMk cId="393263840" sldId="278"/>
            <ac:spMk id="8" creationId="{758580C5-0172-17C4-2123-ED3C99E636AF}"/>
          </ac:spMkLst>
        </pc:spChg>
        <pc:spChg chg="del">
          <ac:chgData name="Esenwein Benjamin (inf20074)" userId="7720cf97-c6ae-4bac-a435-f995da81a4ba" providerId="ADAL" clId="{C010483D-60BC-418A-BCA3-6A1F85EBD2EA}" dt="2022-05-06T09:21:42.635" v="1721" actId="478"/>
          <ac:spMkLst>
            <pc:docMk/>
            <pc:sldMk cId="393263840" sldId="278"/>
            <ac:spMk id="10" creationId="{CD099C78-05A7-4EFB-82BF-A6FD90D072D6}"/>
          </ac:spMkLst>
        </pc:spChg>
        <pc:spChg chg="del">
          <ac:chgData name="Esenwein Benjamin (inf20074)" userId="7720cf97-c6ae-4bac-a435-f995da81a4ba" providerId="ADAL" clId="{C010483D-60BC-418A-BCA3-6A1F85EBD2EA}" dt="2022-05-06T09:21:42.635" v="1721" actId="478"/>
          <ac:spMkLst>
            <pc:docMk/>
            <pc:sldMk cId="393263840" sldId="278"/>
            <ac:spMk id="11" creationId="{7F7B855E-308E-4C8C-A8AE-AAE79BAAC72C}"/>
          </ac:spMkLst>
        </pc:spChg>
        <pc:spChg chg="del">
          <ac:chgData name="Esenwein Benjamin (inf20074)" userId="7720cf97-c6ae-4bac-a435-f995da81a4ba" providerId="ADAL" clId="{C010483D-60BC-418A-BCA3-6A1F85EBD2EA}" dt="2022-05-06T09:21:42.635" v="1721" actId="478"/>
          <ac:spMkLst>
            <pc:docMk/>
            <pc:sldMk cId="393263840" sldId="278"/>
            <ac:spMk id="13" creationId="{1EB5949F-77BF-4A2C-8224-50FACB1A6AC6}"/>
          </ac:spMkLst>
        </pc:spChg>
        <pc:spChg chg="del">
          <ac:chgData name="Esenwein Benjamin (inf20074)" userId="7720cf97-c6ae-4bac-a435-f995da81a4ba" providerId="ADAL" clId="{C010483D-60BC-418A-BCA3-6A1F85EBD2EA}" dt="2022-05-06T09:21:42.635" v="1721" actId="478"/>
          <ac:spMkLst>
            <pc:docMk/>
            <pc:sldMk cId="393263840" sldId="278"/>
            <ac:spMk id="14" creationId="{8C6FBB95-9612-4C9E-803E-D7C034AE8133}"/>
          </ac:spMkLst>
        </pc:spChg>
        <pc:spChg chg="del">
          <ac:chgData name="Esenwein Benjamin (inf20074)" userId="7720cf97-c6ae-4bac-a435-f995da81a4ba" providerId="ADAL" clId="{C010483D-60BC-418A-BCA3-6A1F85EBD2EA}" dt="2022-05-06T09:21:42.635" v="1721" actId="478"/>
          <ac:spMkLst>
            <pc:docMk/>
            <pc:sldMk cId="393263840" sldId="278"/>
            <ac:spMk id="15" creationId="{B11C4652-3554-4227-A056-000CBC867DB1}"/>
          </ac:spMkLst>
        </pc:spChg>
        <pc:spChg chg="del">
          <ac:chgData name="Esenwein Benjamin (inf20074)" userId="7720cf97-c6ae-4bac-a435-f995da81a4ba" providerId="ADAL" clId="{C010483D-60BC-418A-BCA3-6A1F85EBD2EA}" dt="2022-05-06T09:21:42.635" v="1721" actId="478"/>
          <ac:spMkLst>
            <pc:docMk/>
            <pc:sldMk cId="393263840" sldId="278"/>
            <ac:spMk id="16" creationId="{7376AA6A-6198-41B8-9A31-B74F35A58511}"/>
          </ac:spMkLst>
        </pc:spChg>
        <pc:spChg chg="mod">
          <ac:chgData name="Esenwein Benjamin (inf20074)" userId="7720cf97-c6ae-4bac-a435-f995da81a4ba" providerId="ADAL" clId="{C010483D-60BC-418A-BCA3-6A1F85EBD2EA}" dt="2022-05-06T09:41:08.194" v="2087" actId="20577"/>
          <ac:spMkLst>
            <pc:docMk/>
            <pc:sldMk cId="393263840" sldId="278"/>
            <ac:spMk id="17" creationId="{60A174DC-6910-4C61-83ED-35D3EE9EE679}"/>
          </ac:spMkLst>
        </pc:spChg>
        <pc:spChg chg="del">
          <ac:chgData name="Esenwein Benjamin (inf20074)" userId="7720cf97-c6ae-4bac-a435-f995da81a4ba" providerId="ADAL" clId="{C010483D-60BC-418A-BCA3-6A1F85EBD2EA}" dt="2022-05-04T16:11:38.772" v="816" actId="478"/>
          <ac:spMkLst>
            <pc:docMk/>
            <pc:sldMk cId="393263840" sldId="278"/>
            <ac:spMk id="18" creationId="{14FCC5EB-6E84-40F7-85F9-89A7EB345E16}"/>
          </ac:spMkLst>
        </pc:spChg>
        <pc:spChg chg="del">
          <ac:chgData name="Esenwein Benjamin (inf20074)" userId="7720cf97-c6ae-4bac-a435-f995da81a4ba" providerId="ADAL" clId="{C010483D-60BC-418A-BCA3-6A1F85EBD2EA}" dt="2022-05-04T16:11:38.772" v="816" actId="478"/>
          <ac:spMkLst>
            <pc:docMk/>
            <pc:sldMk cId="393263840" sldId="278"/>
            <ac:spMk id="19" creationId="{C8EC3EB2-8074-411E-8567-FBACDD10A994}"/>
          </ac:spMkLst>
        </pc:spChg>
        <pc:spChg chg="del">
          <ac:chgData name="Esenwein Benjamin (inf20074)" userId="7720cf97-c6ae-4bac-a435-f995da81a4ba" providerId="ADAL" clId="{C010483D-60BC-418A-BCA3-6A1F85EBD2EA}" dt="2022-05-04T16:11:38.772" v="816" actId="478"/>
          <ac:spMkLst>
            <pc:docMk/>
            <pc:sldMk cId="393263840" sldId="278"/>
            <ac:spMk id="20" creationId="{9748CD91-246F-4AAF-BF57-A355114465F5}"/>
          </ac:spMkLst>
        </pc:spChg>
        <pc:spChg chg="add del">
          <ac:chgData name="Esenwein Benjamin (inf20074)" userId="7720cf97-c6ae-4bac-a435-f995da81a4ba" providerId="ADAL" clId="{C010483D-60BC-418A-BCA3-6A1F85EBD2EA}" dt="2022-05-04T16:11:45.180" v="819" actId="22"/>
          <ac:spMkLst>
            <pc:docMk/>
            <pc:sldMk cId="393263840" sldId="278"/>
            <ac:spMk id="30" creationId="{50A86340-C7F4-E51B-773A-E3DBA5734DD8}"/>
          </ac:spMkLst>
        </pc:spChg>
        <pc:spChg chg="del">
          <ac:chgData name="Esenwein Benjamin (inf20074)" userId="7720cf97-c6ae-4bac-a435-f995da81a4ba" providerId="ADAL" clId="{C010483D-60BC-418A-BCA3-6A1F85EBD2EA}" dt="2022-05-04T16:11:38.772" v="816" actId="478"/>
          <ac:spMkLst>
            <pc:docMk/>
            <pc:sldMk cId="393263840" sldId="278"/>
            <ac:spMk id="32" creationId="{49882013-076F-ED97-E8AA-AE7AC7914239}"/>
          </ac:spMkLst>
        </pc:spChg>
        <pc:spChg chg="del">
          <ac:chgData name="Esenwein Benjamin (inf20074)" userId="7720cf97-c6ae-4bac-a435-f995da81a4ba" providerId="ADAL" clId="{C010483D-60BC-418A-BCA3-6A1F85EBD2EA}" dt="2022-05-04T16:11:38.772" v="816" actId="478"/>
          <ac:spMkLst>
            <pc:docMk/>
            <pc:sldMk cId="393263840" sldId="278"/>
            <ac:spMk id="35" creationId="{BCA55338-11FD-F365-4FD5-B2C7E63DD38A}"/>
          </ac:spMkLst>
        </pc:spChg>
        <pc:spChg chg="del">
          <ac:chgData name="Esenwein Benjamin (inf20074)" userId="7720cf97-c6ae-4bac-a435-f995da81a4ba" providerId="ADAL" clId="{C010483D-60BC-418A-BCA3-6A1F85EBD2EA}" dt="2022-05-04T16:11:38.772" v="816" actId="478"/>
          <ac:spMkLst>
            <pc:docMk/>
            <pc:sldMk cId="393263840" sldId="278"/>
            <ac:spMk id="36" creationId="{9D806C20-7BEB-5BD9-C612-91F3D7CEBD8A}"/>
          </ac:spMkLst>
        </pc:spChg>
        <pc:picChg chg="del">
          <ac:chgData name="Esenwein Benjamin (inf20074)" userId="7720cf97-c6ae-4bac-a435-f995da81a4ba" providerId="ADAL" clId="{C010483D-60BC-418A-BCA3-6A1F85EBD2EA}" dt="2022-05-04T16:11:38.772" v="816" actId="478"/>
          <ac:picMkLst>
            <pc:docMk/>
            <pc:sldMk cId="393263840" sldId="278"/>
            <ac:picMk id="9" creationId="{1B52F9BE-19CF-4E19-8409-44D0A9AC220C}"/>
          </ac:picMkLst>
        </pc:picChg>
        <pc:picChg chg="add del mod">
          <ac:chgData name="Esenwein Benjamin (inf20074)" userId="7720cf97-c6ae-4bac-a435-f995da81a4ba" providerId="ADAL" clId="{C010483D-60BC-418A-BCA3-6A1F85EBD2EA}" dt="2022-05-04T16:13:49.597" v="843" actId="478"/>
          <ac:picMkLst>
            <pc:docMk/>
            <pc:sldMk cId="393263840" sldId="278"/>
            <ac:picMk id="12" creationId="{A24D9A98-73DF-9640-607A-DB3A70B265B1}"/>
          </ac:picMkLst>
        </pc:picChg>
        <pc:picChg chg="add del mod">
          <ac:chgData name="Esenwein Benjamin (inf20074)" userId="7720cf97-c6ae-4bac-a435-f995da81a4ba" providerId="ADAL" clId="{C010483D-60BC-418A-BCA3-6A1F85EBD2EA}" dt="2022-05-04T16:15:41.144" v="849" actId="478"/>
          <ac:picMkLst>
            <pc:docMk/>
            <pc:sldMk cId="393263840" sldId="278"/>
            <ac:picMk id="25" creationId="{375FC2CA-7E30-325B-152C-C4D80EB82B8E}"/>
          </ac:picMkLst>
        </pc:picChg>
        <pc:picChg chg="del">
          <ac:chgData name="Esenwein Benjamin (inf20074)" userId="7720cf97-c6ae-4bac-a435-f995da81a4ba" providerId="ADAL" clId="{C010483D-60BC-418A-BCA3-6A1F85EBD2EA}" dt="2022-05-04T16:11:40.651" v="817" actId="478"/>
          <ac:picMkLst>
            <pc:docMk/>
            <pc:sldMk cId="393263840" sldId="278"/>
            <ac:picMk id="26" creationId="{70CE5B13-DB37-4A40-861A-B13E092D1838}"/>
          </ac:picMkLst>
        </pc:picChg>
        <pc:picChg chg="add del mod">
          <ac:chgData name="Esenwein Benjamin (inf20074)" userId="7720cf97-c6ae-4bac-a435-f995da81a4ba" providerId="ADAL" clId="{C010483D-60BC-418A-BCA3-6A1F85EBD2EA}" dt="2022-05-04T16:02:06.040" v="815"/>
          <ac:picMkLst>
            <pc:docMk/>
            <pc:sldMk cId="393263840" sldId="278"/>
            <ac:picMk id="27" creationId="{2276C8BD-576E-F5E7-DE28-5FDCE62765D1}"/>
          </ac:picMkLst>
        </pc:picChg>
        <pc:picChg chg="del">
          <ac:chgData name="Esenwein Benjamin (inf20074)" userId="7720cf97-c6ae-4bac-a435-f995da81a4ba" providerId="ADAL" clId="{C010483D-60BC-418A-BCA3-6A1F85EBD2EA}" dt="2022-05-04T16:11:38.772" v="816" actId="478"/>
          <ac:picMkLst>
            <pc:docMk/>
            <pc:sldMk cId="393263840" sldId="278"/>
            <ac:picMk id="28" creationId="{CFFA21A8-69E6-48E9-8557-91ED33C9AB8A}"/>
          </ac:picMkLst>
        </pc:picChg>
        <pc:picChg chg="add mod">
          <ac:chgData name="Esenwein Benjamin (inf20074)" userId="7720cf97-c6ae-4bac-a435-f995da81a4ba" providerId="ADAL" clId="{C010483D-60BC-418A-BCA3-6A1F85EBD2EA}" dt="2022-05-06T08:13:03.435" v="931" actId="14826"/>
          <ac:picMkLst>
            <pc:docMk/>
            <pc:sldMk cId="393263840" sldId="278"/>
            <ac:picMk id="33" creationId="{DA851B9E-6190-9C64-D8AF-06F1BA75DF92}"/>
          </ac:picMkLst>
        </pc:picChg>
        <pc:cxnChg chg="del mod">
          <ac:chgData name="Esenwein Benjamin (inf20074)" userId="7720cf97-c6ae-4bac-a435-f995da81a4ba" providerId="ADAL" clId="{C010483D-60BC-418A-BCA3-6A1F85EBD2EA}" dt="2022-05-04T16:11:38.772" v="816" actId="478"/>
          <ac:cxnSpMkLst>
            <pc:docMk/>
            <pc:sldMk cId="393263840" sldId="278"/>
            <ac:cxnSpMk id="21" creationId="{15E7D1D0-E3E7-4A61-A076-3D40F9EAFB17}"/>
          </ac:cxnSpMkLst>
        </pc:cxnChg>
        <pc:cxnChg chg="del">
          <ac:chgData name="Esenwein Benjamin (inf20074)" userId="7720cf97-c6ae-4bac-a435-f995da81a4ba" providerId="ADAL" clId="{C010483D-60BC-418A-BCA3-6A1F85EBD2EA}" dt="2022-05-04T16:11:38.772" v="816" actId="478"/>
          <ac:cxnSpMkLst>
            <pc:docMk/>
            <pc:sldMk cId="393263840" sldId="278"/>
            <ac:cxnSpMk id="22" creationId="{62F8220F-80C6-4E72-B2C5-80FBA93C6E2A}"/>
          </ac:cxnSpMkLst>
        </pc:cxnChg>
        <pc:cxnChg chg="del">
          <ac:chgData name="Esenwein Benjamin (inf20074)" userId="7720cf97-c6ae-4bac-a435-f995da81a4ba" providerId="ADAL" clId="{C010483D-60BC-418A-BCA3-6A1F85EBD2EA}" dt="2022-05-04T16:11:38.772" v="816" actId="478"/>
          <ac:cxnSpMkLst>
            <pc:docMk/>
            <pc:sldMk cId="393263840" sldId="278"/>
            <ac:cxnSpMk id="23" creationId="{825BB289-1100-4EE1-9ACF-5EC5FF6DC2BF}"/>
          </ac:cxnSpMkLst>
        </pc:cxnChg>
        <pc:cxnChg chg="del mod">
          <ac:chgData name="Esenwein Benjamin (inf20074)" userId="7720cf97-c6ae-4bac-a435-f995da81a4ba" providerId="ADAL" clId="{C010483D-60BC-418A-BCA3-6A1F85EBD2EA}" dt="2022-05-04T16:11:38.772" v="816" actId="478"/>
          <ac:cxnSpMkLst>
            <pc:docMk/>
            <pc:sldMk cId="393263840" sldId="278"/>
            <ac:cxnSpMk id="29" creationId="{5B231BBF-39A8-D82F-BAFF-24260BAE1D73}"/>
          </ac:cxnSpMkLst>
        </pc:cxnChg>
      </pc:sldChg>
      <pc:sldChg chg="addSp delSp modSp add mod modAnim modNotesTx">
        <pc:chgData name="Esenwein Benjamin (inf20074)" userId="7720cf97-c6ae-4bac-a435-f995da81a4ba" providerId="ADAL" clId="{C010483D-60BC-418A-BCA3-6A1F85EBD2EA}" dt="2022-05-09T13:21:51.542" v="9058"/>
        <pc:sldMkLst>
          <pc:docMk/>
          <pc:sldMk cId="2648086358" sldId="279"/>
        </pc:sldMkLst>
        <pc:spChg chg="mod">
          <ac:chgData name="Esenwein Benjamin (inf20074)" userId="7720cf97-c6ae-4bac-a435-f995da81a4ba" providerId="ADAL" clId="{C010483D-60BC-418A-BCA3-6A1F85EBD2EA}" dt="2022-05-06T08:06:19.762" v="902" actId="20577"/>
          <ac:spMkLst>
            <pc:docMk/>
            <pc:sldMk cId="2648086358" sldId="279"/>
            <ac:spMk id="2" creationId="{A0A64D99-EE90-4A04-BD26-4BA773F38F9F}"/>
          </ac:spMkLst>
        </pc:spChg>
        <pc:spChg chg="del">
          <ac:chgData name="Esenwein Benjamin (inf20074)" userId="7720cf97-c6ae-4bac-a435-f995da81a4ba" providerId="ADAL" clId="{C010483D-60BC-418A-BCA3-6A1F85EBD2EA}" dt="2022-05-06T08:05:41.977" v="863" actId="478"/>
          <ac:spMkLst>
            <pc:docMk/>
            <pc:sldMk cId="2648086358" sldId="279"/>
            <ac:spMk id="4" creationId="{715BBC7D-9FBF-4837-A895-6981C3B9692B}"/>
          </ac:spMkLst>
        </pc:spChg>
        <pc:spChg chg="add del mod">
          <ac:chgData name="Esenwein Benjamin (inf20074)" userId="7720cf97-c6ae-4bac-a435-f995da81a4ba" providerId="ADAL" clId="{C010483D-60BC-418A-BCA3-6A1F85EBD2EA}" dt="2022-05-06T08:05:44.858" v="864" actId="478"/>
          <ac:spMkLst>
            <pc:docMk/>
            <pc:sldMk cId="2648086358" sldId="279"/>
            <ac:spMk id="6" creationId="{380465A8-D6AF-6F4C-5DB6-6982751A41DD}"/>
          </ac:spMkLst>
        </pc:spChg>
        <pc:spChg chg="del">
          <ac:chgData name="Esenwein Benjamin (inf20074)" userId="7720cf97-c6ae-4bac-a435-f995da81a4ba" providerId="ADAL" clId="{C010483D-60BC-418A-BCA3-6A1F85EBD2EA}" dt="2022-05-06T09:21:27.688" v="1718" actId="478"/>
          <ac:spMkLst>
            <pc:docMk/>
            <pc:sldMk cId="2648086358" sldId="279"/>
            <ac:spMk id="9" creationId="{8D690BA4-A659-42B1-8FD6-E6020B72838E}"/>
          </ac:spMkLst>
        </pc:spChg>
        <pc:spChg chg="del">
          <ac:chgData name="Esenwein Benjamin (inf20074)" userId="7720cf97-c6ae-4bac-a435-f995da81a4ba" providerId="ADAL" clId="{C010483D-60BC-418A-BCA3-6A1F85EBD2EA}" dt="2022-05-06T09:21:27.688" v="1718" actId="478"/>
          <ac:spMkLst>
            <pc:docMk/>
            <pc:sldMk cId="2648086358" sldId="279"/>
            <ac:spMk id="11" creationId="{F5164AF3-C6B2-4BEF-B378-BD3DA4E9ED17}"/>
          </ac:spMkLst>
        </pc:spChg>
        <pc:spChg chg="del">
          <ac:chgData name="Esenwein Benjamin (inf20074)" userId="7720cf97-c6ae-4bac-a435-f995da81a4ba" providerId="ADAL" clId="{C010483D-60BC-418A-BCA3-6A1F85EBD2EA}" dt="2022-05-06T09:21:27.688" v="1718" actId="478"/>
          <ac:spMkLst>
            <pc:docMk/>
            <pc:sldMk cId="2648086358" sldId="279"/>
            <ac:spMk id="12" creationId="{35436D9A-BF09-486E-ACF5-9949DDBF1CE8}"/>
          </ac:spMkLst>
        </pc:spChg>
        <pc:spChg chg="del">
          <ac:chgData name="Esenwein Benjamin (inf20074)" userId="7720cf97-c6ae-4bac-a435-f995da81a4ba" providerId="ADAL" clId="{C010483D-60BC-418A-BCA3-6A1F85EBD2EA}" dt="2022-05-06T09:21:27.688" v="1718" actId="478"/>
          <ac:spMkLst>
            <pc:docMk/>
            <pc:sldMk cId="2648086358" sldId="279"/>
            <ac:spMk id="13" creationId="{C5AFFF4A-B4E2-406A-85AC-113D32FC1F06}"/>
          </ac:spMkLst>
        </pc:spChg>
        <pc:spChg chg="del">
          <ac:chgData name="Esenwein Benjamin (inf20074)" userId="7720cf97-c6ae-4bac-a435-f995da81a4ba" providerId="ADAL" clId="{C010483D-60BC-418A-BCA3-6A1F85EBD2EA}" dt="2022-05-06T09:21:27.688" v="1718" actId="478"/>
          <ac:spMkLst>
            <pc:docMk/>
            <pc:sldMk cId="2648086358" sldId="279"/>
            <ac:spMk id="14" creationId="{649358AC-9FA9-4204-9584-3E3C202353FF}"/>
          </ac:spMkLst>
        </pc:spChg>
        <pc:spChg chg="add mod">
          <ac:chgData name="Esenwein Benjamin (inf20074)" userId="7720cf97-c6ae-4bac-a435-f995da81a4ba" providerId="ADAL" clId="{C010483D-60BC-418A-BCA3-6A1F85EBD2EA}" dt="2022-05-09T13:12:54.501" v="8992"/>
          <ac:spMkLst>
            <pc:docMk/>
            <pc:sldMk cId="2648086358" sldId="279"/>
            <ac:spMk id="14" creationId="{66E6F976-359F-9ECE-CE53-A1E1DDD369BD}"/>
          </ac:spMkLst>
        </pc:spChg>
        <pc:spChg chg="del">
          <ac:chgData name="Esenwein Benjamin (inf20074)" userId="7720cf97-c6ae-4bac-a435-f995da81a4ba" providerId="ADAL" clId="{C010483D-60BC-418A-BCA3-6A1F85EBD2EA}" dt="2022-05-06T09:21:27.688" v="1718" actId="478"/>
          <ac:spMkLst>
            <pc:docMk/>
            <pc:sldMk cId="2648086358" sldId="279"/>
            <ac:spMk id="15" creationId="{6C5E2977-923D-465F-B12A-725EC970800C}"/>
          </ac:spMkLst>
        </pc:spChg>
        <pc:spChg chg="del">
          <ac:chgData name="Esenwein Benjamin (inf20074)" userId="7720cf97-c6ae-4bac-a435-f995da81a4ba" providerId="ADAL" clId="{C010483D-60BC-418A-BCA3-6A1F85EBD2EA}" dt="2022-05-06T09:21:27.688" v="1718" actId="478"/>
          <ac:spMkLst>
            <pc:docMk/>
            <pc:sldMk cId="2648086358" sldId="279"/>
            <ac:spMk id="16" creationId="{33FFEEB0-D889-4A73-B5AC-08DA523D1CC0}"/>
          </ac:spMkLst>
        </pc:spChg>
        <pc:spChg chg="del">
          <ac:chgData name="Esenwein Benjamin (inf20074)" userId="7720cf97-c6ae-4bac-a435-f995da81a4ba" providerId="ADAL" clId="{C010483D-60BC-418A-BCA3-6A1F85EBD2EA}" dt="2022-05-06T09:21:27.688" v="1718" actId="478"/>
          <ac:spMkLst>
            <pc:docMk/>
            <pc:sldMk cId="2648086358" sldId="279"/>
            <ac:spMk id="17" creationId="{C50C0AC1-851B-433F-B965-6C77E7F63904}"/>
          </ac:spMkLst>
        </pc:spChg>
        <pc:spChg chg="del">
          <ac:chgData name="Esenwein Benjamin (inf20074)" userId="7720cf97-c6ae-4bac-a435-f995da81a4ba" providerId="ADAL" clId="{C010483D-60BC-418A-BCA3-6A1F85EBD2EA}" dt="2022-05-06T09:21:27.688" v="1718" actId="478"/>
          <ac:spMkLst>
            <pc:docMk/>
            <pc:sldMk cId="2648086358" sldId="279"/>
            <ac:spMk id="18" creationId="{EBC11378-34FA-4165-825A-AD6ADF1E4845}"/>
          </ac:spMkLst>
        </pc:spChg>
        <pc:spChg chg="add mod">
          <ac:chgData name="Esenwein Benjamin (inf20074)" userId="7720cf97-c6ae-4bac-a435-f995da81a4ba" providerId="ADAL" clId="{C010483D-60BC-418A-BCA3-6A1F85EBD2EA}" dt="2022-05-06T08:05:45.275" v="865"/>
          <ac:spMkLst>
            <pc:docMk/>
            <pc:sldMk cId="2648086358" sldId="279"/>
            <ac:spMk id="20" creationId="{1E5A665E-6A79-0FE8-81E5-D5ADB4243333}"/>
          </ac:spMkLst>
        </pc:spChg>
        <pc:graphicFrameChg chg="del">
          <ac:chgData name="Esenwein Benjamin (inf20074)" userId="7720cf97-c6ae-4bac-a435-f995da81a4ba" providerId="ADAL" clId="{C010483D-60BC-418A-BCA3-6A1F85EBD2EA}" dt="2022-05-06T08:05:41.977" v="863" actId="478"/>
          <ac:graphicFrameMkLst>
            <pc:docMk/>
            <pc:sldMk cId="2648086358" sldId="279"/>
            <ac:graphicFrameMk id="7" creationId="{8F3C9722-F46A-4C89-8618-92AE70556025}"/>
          </ac:graphicFrameMkLst>
        </pc:graphicFrameChg>
        <pc:picChg chg="add mod">
          <ac:chgData name="Esenwein Benjamin (inf20074)" userId="7720cf97-c6ae-4bac-a435-f995da81a4ba" providerId="ADAL" clId="{C010483D-60BC-418A-BCA3-6A1F85EBD2EA}" dt="2022-05-06T08:05:45.275" v="865"/>
          <ac:picMkLst>
            <pc:docMk/>
            <pc:sldMk cId="2648086358" sldId="279"/>
            <ac:picMk id="21" creationId="{6EBC86AA-642A-7916-1017-2E4000B926E7}"/>
          </ac:picMkLst>
        </pc:picChg>
        <pc:picChg chg="add mod">
          <ac:chgData name="Esenwein Benjamin (inf20074)" userId="7720cf97-c6ae-4bac-a435-f995da81a4ba" providerId="ADAL" clId="{C010483D-60BC-418A-BCA3-6A1F85EBD2EA}" dt="2022-05-06T08:05:45.275" v="865"/>
          <ac:picMkLst>
            <pc:docMk/>
            <pc:sldMk cId="2648086358" sldId="279"/>
            <ac:picMk id="22" creationId="{EB382922-2A0D-ADB1-CF8F-CF72337B4EEE}"/>
          </ac:picMkLst>
        </pc:picChg>
        <pc:picChg chg="add mod">
          <ac:chgData name="Esenwein Benjamin (inf20074)" userId="7720cf97-c6ae-4bac-a435-f995da81a4ba" providerId="ADAL" clId="{C010483D-60BC-418A-BCA3-6A1F85EBD2EA}" dt="2022-05-06T08:05:45.275" v="865"/>
          <ac:picMkLst>
            <pc:docMk/>
            <pc:sldMk cId="2648086358" sldId="279"/>
            <ac:picMk id="23" creationId="{835D5A61-A1CF-D563-E474-99AD9FAA0162}"/>
          </ac:picMkLst>
        </pc:picChg>
        <pc:picChg chg="add mod">
          <ac:chgData name="Esenwein Benjamin (inf20074)" userId="7720cf97-c6ae-4bac-a435-f995da81a4ba" providerId="ADAL" clId="{C010483D-60BC-418A-BCA3-6A1F85EBD2EA}" dt="2022-05-06T08:05:45.275" v="865"/>
          <ac:picMkLst>
            <pc:docMk/>
            <pc:sldMk cId="2648086358" sldId="279"/>
            <ac:picMk id="24" creationId="{D2EE299F-FF3C-FD1C-4D8B-3CDCA40D05DD}"/>
          </ac:picMkLst>
        </pc:picChg>
        <pc:cxnChg chg="add mod">
          <ac:chgData name="Esenwein Benjamin (inf20074)" userId="7720cf97-c6ae-4bac-a435-f995da81a4ba" providerId="ADAL" clId="{C010483D-60BC-418A-BCA3-6A1F85EBD2EA}" dt="2022-05-06T08:05:45.275" v="865"/>
          <ac:cxnSpMkLst>
            <pc:docMk/>
            <pc:sldMk cId="2648086358" sldId="279"/>
            <ac:cxnSpMk id="25" creationId="{C25DCC90-51C2-E254-DF2C-F3DD177C69EB}"/>
          </ac:cxnSpMkLst>
        </pc:cxnChg>
        <pc:cxnChg chg="add mod">
          <ac:chgData name="Esenwein Benjamin (inf20074)" userId="7720cf97-c6ae-4bac-a435-f995da81a4ba" providerId="ADAL" clId="{C010483D-60BC-418A-BCA3-6A1F85EBD2EA}" dt="2022-05-06T08:05:45.275" v="865"/>
          <ac:cxnSpMkLst>
            <pc:docMk/>
            <pc:sldMk cId="2648086358" sldId="279"/>
            <ac:cxnSpMk id="26" creationId="{A0BF6BF8-0B18-3DA8-2255-95FDB8276851}"/>
          </ac:cxnSpMkLst>
        </pc:cxnChg>
        <pc:cxnChg chg="add mod">
          <ac:chgData name="Esenwein Benjamin (inf20074)" userId="7720cf97-c6ae-4bac-a435-f995da81a4ba" providerId="ADAL" clId="{C010483D-60BC-418A-BCA3-6A1F85EBD2EA}" dt="2022-05-06T08:05:45.275" v="865"/>
          <ac:cxnSpMkLst>
            <pc:docMk/>
            <pc:sldMk cId="2648086358" sldId="279"/>
            <ac:cxnSpMk id="27" creationId="{3C9B35DB-6C36-9ACD-4B56-063A91560C9D}"/>
          </ac:cxnSpMkLst>
        </pc:cxnChg>
      </pc:sldChg>
      <pc:sldChg chg="addSp delSp modSp add mod modNotesTx">
        <pc:chgData name="Esenwein Benjamin (inf20074)" userId="7720cf97-c6ae-4bac-a435-f995da81a4ba" providerId="ADAL" clId="{C010483D-60BC-418A-BCA3-6A1F85EBD2EA}" dt="2022-05-09T13:12:56.531" v="8994"/>
        <pc:sldMkLst>
          <pc:docMk/>
          <pc:sldMk cId="614259539" sldId="280"/>
        </pc:sldMkLst>
        <pc:spChg chg="del">
          <ac:chgData name="Esenwein Benjamin (inf20074)" userId="7720cf97-c6ae-4bac-a435-f995da81a4ba" providerId="ADAL" clId="{C010483D-60BC-418A-BCA3-6A1F85EBD2EA}" dt="2022-05-06T08:29:12.175" v="934" actId="478"/>
          <ac:spMkLst>
            <pc:docMk/>
            <pc:sldMk cId="614259539" sldId="280"/>
            <ac:spMk id="6" creationId="{141B0027-A499-739B-82A9-A5793A19A18F}"/>
          </ac:spMkLst>
        </pc:spChg>
        <pc:spChg chg="add mod">
          <ac:chgData name="Esenwein Benjamin (inf20074)" userId="7720cf97-c6ae-4bac-a435-f995da81a4ba" providerId="ADAL" clId="{C010483D-60BC-418A-BCA3-6A1F85EBD2EA}" dt="2022-05-09T13:12:56.531" v="8994"/>
          <ac:spMkLst>
            <pc:docMk/>
            <pc:sldMk cId="614259539" sldId="280"/>
            <ac:spMk id="8" creationId="{15E8FB8A-84A4-84A9-2DB7-AD4922201AFF}"/>
          </ac:spMkLst>
        </pc:spChg>
        <pc:spChg chg="del">
          <ac:chgData name="Esenwein Benjamin (inf20074)" userId="7720cf97-c6ae-4bac-a435-f995da81a4ba" providerId="ADAL" clId="{C010483D-60BC-418A-BCA3-6A1F85EBD2EA}" dt="2022-05-06T09:21:38.006" v="1720" actId="478"/>
          <ac:spMkLst>
            <pc:docMk/>
            <pc:sldMk cId="614259539" sldId="280"/>
            <ac:spMk id="8" creationId="{5B764A9E-1860-4FBF-82A5-AEB3615DCD65}"/>
          </ac:spMkLst>
        </pc:spChg>
        <pc:spChg chg="del">
          <ac:chgData name="Esenwein Benjamin (inf20074)" userId="7720cf97-c6ae-4bac-a435-f995da81a4ba" providerId="ADAL" clId="{C010483D-60BC-418A-BCA3-6A1F85EBD2EA}" dt="2022-05-06T09:21:38.006" v="1720" actId="478"/>
          <ac:spMkLst>
            <pc:docMk/>
            <pc:sldMk cId="614259539" sldId="280"/>
            <ac:spMk id="10" creationId="{CD099C78-05A7-4EFB-82BF-A6FD90D072D6}"/>
          </ac:spMkLst>
        </pc:spChg>
        <pc:spChg chg="del">
          <ac:chgData name="Esenwein Benjamin (inf20074)" userId="7720cf97-c6ae-4bac-a435-f995da81a4ba" providerId="ADAL" clId="{C010483D-60BC-418A-BCA3-6A1F85EBD2EA}" dt="2022-05-06T09:21:38.006" v="1720" actId="478"/>
          <ac:spMkLst>
            <pc:docMk/>
            <pc:sldMk cId="614259539" sldId="280"/>
            <ac:spMk id="11" creationId="{7F7B855E-308E-4C8C-A8AE-AAE79BAAC72C}"/>
          </ac:spMkLst>
        </pc:spChg>
        <pc:spChg chg="del">
          <ac:chgData name="Esenwein Benjamin (inf20074)" userId="7720cf97-c6ae-4bac-a435-f995da81a4ba" providerId="ADAL" clId="{C010483D-60BC-418A-BCA3-6A1F85EBD2EA}" dt="2022-05-06T09:21:38.006" v="1720" actId="478"/>
          <ac:spMkLst>
            <pc:docMk/>
            <pc:sldMk cId="614259539" sldId="280"/>
            <ac:spMk id="13" creationId="{1EB5949F-77BF-4A2C-8224-50FACB1A6AC6}"/>
          </ac:spMkLst>
        </pc:spChg>
        <pc:spChg chg="del">
          <ac:chgData name="Esenwein Benjamin (inf20074)" userId="7720cf97-c6ae-4bac-a435-f995da81a4ba" providerId="ADAL" clId="{C010483D-60BC-418A-BCA3-6A1F85EBD2EA}" dt="2022-05-06T09:21:38.006" v="1720" actId="478"/>
          <ac:spMkLst>
            <pc:docMk/>
            <pc:sldMk cId="614259539" sldId="280"/>
            <ac:spMk id="14" creationId="{8C6FBB95-9612-4C9E-803E-D7C034AE8133}"/>
          </ac:spMkLst>
        </pc:spChg>
        <pc:spChg chg="del">
          <ac:chgData name="Esenwein Benjamin (inf20074)" userId="7720cf97-c6ae-4bac-a435-f995da81a4ba" providerId="ADAL" clId="{C010483D-60BC-418A-BCA3-6A1F85EBD2EA}" dt="2022-05-06T09:21:38.006" v="1720" actId="478"/>
          <ac:spMkLst>
            <pc:docMk/>
            <pc:sldMk cId="614259539" sldId="280"/>
            <ac:spMk id="15" creationId="{B11C4652-3554-4227-A056-000CBC867DB1}"/>
          </ac:spMkLst>
        </pc:spChg>
        <pc:spChg chg="del">
          <ac:chgData name="Esenwein Benjamin (inf20074)" userId="7720cf97-c6ae-4bac-a435-f995da81a4ba" providerId="ADAL" clId="{C010483D-60BC-418A-BCA3-6A1F85EBD2EA}" dt="2022-05-06T09:21:38.006" v="1720" actId="478"/>
          <ac:spMkLst>
            <pc:docMk/>
            <pc:sldMk cId="614259539" sldId="280"/>
            <ac:spMk id="16" creationId="{7376AA6A-6198-41B8-9A31-B74F35A58511}"/>
          </ac:spMkLst>
        </pc:spChg>
        <pc:spChg chg="del">
          <ac:chgData name="Esenwein Benjamin (inf20074)" userId="7720cf97-c6ae-4bac-a435-f995da81a4ba" providerId="ADAL" clId="{C010483D-60BC-418A-BCA3-6A1F85EBD2EA}" dt="2022-05-06T08:29:12.175" v="934" actId="478"/>
          <ac:spMkLst>
            <pc:docMk/>
            <pc:sldMk cId="614259539" sldId="280"/>
            <ac:spMk id="18" creationId="{14FCC5EB-6E84-40F7-85F9-89A7EB345E16}"/>
          </ac:spMkLst>
        </pc:spChg>
        <pc:spChg chg="del">
          <ac:chgData name="Esenwein Benjamin (inf20074)" userId="7720cf97-c6ae-4bac-a435-f995da81a4ba" providerId="ADAL" clId="{C010483D-60BC-418A-BCA3-6A1F85EBD2EA}" dt="2022-05-06T08:29:12.175" v="934" actId="478"/>
          <ac:spMkLst>
            <pc:docMk/>
            <pc:sldMk cId="614259539" sldId="280"/>
            <ac:spMk id="19" creationId="{C8EC3EB2-8074-411E-8567-FBACDD10A994}"/>
          </ac:spMkLst>
        </pc:spChg>
        <pc:spChg chg="del">
          <ac:chgData name="Esenwein Benjamin (inf20074)" userId="7720cf97-c6ae-4bac-a435-f995da81a4ba" providerId="ADAL" clId="{C010483D-60BC-418A-BCA3-6A1F85EBD2EA}" dt="2022-05-06T08:29:12.175" v="934" actId="478"/>
          <ac:spMkLst>
            <pc:docMk/>
            <pc:sldMk cId="614259539" sldId="280"/>
            <ac:spMk id="20" creationId="{9748CD91-246F-4AAF-BF57-A355114465F5}"/>
          </ac:spMkLst>
        </pc:spChg>
        <pc:spChg chg="del">
          <ac:chgData name="Esenwein Benjamin (inf20074)" userId="7720cf97-c6ae-4bac-a435-f995da81a4ba" providerId="ADAL" clId="{C010483D-60BC-418A-BCA3-6A1F85EBD2EA}" dt="2022-05-06T08:29:12.175" v="934" actId="478"/>
          <ac:spMkLst>
            <pc:docMk/>
            <pc:sldMk cId="614259539" sldId="280"/>
            <ac:spMk id="32" creationId="{49882013-076F-ED97-E8AA-AE7AC7914239}"/>
          </ac:spMkLst>
        </pc:spChg>
        <pc:spChg chg="del">
          <ac:chgData name="Esenwein Benjamin (inf20074)" userId="7720cf97-c6ae-4bac-a435-f995da81a4ba" providerId="ADAL" clId="{C010483D-60BC-418A-BCA3-6A1F85EBD2EA}" dt="2022-05-06T08:29:12.175" v="934" actId="478"/>
          <ac:spMkLst>
            <pc:docMk/>
            <pc:sldMk cId="614259539" sldId="280"/>
            <ac:spMk id="35" creationId="{BCA55338-11FD-F365-4FD5-B2C7E63DD38A}"/>
          </ac:spMkLst>
        </pc:spChg>
        <pc:spChg chg="del">
          <ac:chgData name="Esenwein Benjamin (inf20074)" userId="7720cf97-c6ae-4bac-a435-f995da81a4ba" providerId="ADAL" clId="{C010483D-60BC-418A-BCA3-6A1F85EBD2EA}" dt="2022-05-06T08:29:12.175" v="934" actId="478"/>
          <ac:spMkLst>
            <pc:docMk/>
            <pc:sldMk cId="614259539" sldId="280"/>
            <ac:spMk id="36" creationId="{9D806C20-7BEB-5BD9-C612-91F3D7CEBD8A}"/>
          </ac:spMkLst>
        </pc:spChg>
        <pc:picChg chg="add mod">
          <ac:chgData name="Esenwein Benjamin (inf20074)" userId="7720cf97-c6ae-4bac-a435-f995da81a4ba" providerId="ADAL" clId="{C010483D-60BC-418A-BCA3-6A1F85EBD2EA}" dt="2022-05-06T08:29:25.858" v="941" actId="1076"/>
          <ac:picMkLst>
            <pc:docMk/>
            <pc:sldMk cId="614259539" sldId="280"/>
            <ac:picMk id="5" creationId="{511A81EF-85CD-0B4E-8FAF-5920536E5CAF}"/>
          </ac:picMkLst>
        </pc:picChg>
        <pc:picChg chg="del">
          <ac:chgData name="Esenwein Benjamin (inf20074)" userId="7720cf97-c6ae-4bac-a435-f995da81a4ba" providerId="ADAL" clId="{C010483D-60BC-418A-BCA3-6A1F85EBD2EA}" dt="2022-05-06T08:29:12.175" v="934" actId="478"/>
          <ac:picMkLst>
            <pc:docMk/>
            <pc:sldMk cId="614259539" sldId="280"/>
            <ac:picMk id="9" creationId="{1B52F9BE-19CF-4E19-8409-44D0A9AC220C}"/>
          </ac:picMkLst>
        </pc:picChg>
        <pc:picChg chg="del">
          <ac:chgData name="Esenwein Benjamin (inf20074)" userId="7720cf97-c6ae-4bac-a435-f995da81a4ba" providerId="ADAL" clId="{C010483D-60BC-418A-BCA3-6A1F85EBD2EA}" dt="2022-05-06T08:29:13.599" v="935" actId="478"/>
          <ac:picMkLst>
            <pc:docMk/>
            <pc:sldMk cId="614259539" sldId="280"/>
            <ac:picMk id="26" creationId="{70CE5B13-DB37-4A40-861A-B13E092D1838}"/>
          </ac:picMkLst>
        </pc:picChg>
        <pc:picChg chg="del">
          <ac:chgData name="Esenwein Benjamin (inf20074)" userId="7720cf97-c6ae-4bac-a435-f995da81a4ba" providerId="ADAL" clId="{C010483D-60BC-418A-BCA3-6A1F85EBD2EA}" dt="2022-05-06T08:29:12.175" v="934" actId="478"/>
          <ac:picMkLst>
            <pc:docMk/>
            <pc:sldMk cId="614259539" sldId="280"/>
            <ac:picMk id="28" creationId="{CFFA21A8-69E6-48E9-8557-91ED33C9AB8A}"/>
          </ac:picMkLst>
        </pc:picChg>
        <pc:cxnChg chg="del mod">
          <ac:chgData name="Esenwein Benjamin (inf20074)" userId="7720cf97-c6ae-4bac-a435-f995da81a4ba" providerId="ADAL" clId="{C010483D-60BC-418A-BCA3-6A1F85EBD2EA}" dt="2022-05-06T08:29:12.175" v="934" actId="478"/>
          <ac:cxnSpMkLst>
            <pc:docMk/>
            <pc:sldMk cId="614259539" sldId="280"/>
            <ac:cxnSpMk id="21" creationId="{15E7D1D0-E3E7-4A61-A076-3D40F9EAFB17}"/>
          </ac:cxnSpMkLst>
        </pc:cxnChg>
        <pc:cxnChg chg="del">
          <ac:chgData name="Esenwein Benjamin (inf20074)" userId="7720cf97-c6ae-4bac-a435-f995da81a4ba" providerId="ADAL" clId="{C010483D-60BC-418A-BCA3-6A1F85EBD2EA}" dt="2022-05-06T08:29:12.175" v="934" actId="478"/>
          <ac:cxnSpMkLst>
            <pc:docMk/>
            <pc:sldMk cId="614259539" sldId="280"/>
            <ac:cxnSpMk id="22" creationId="{62F8220F-80C6-4E72-B2C5-80FBA93C6E2A}"/>
          </ac:cxnSpMkLst>
        </pc:cxnChg>
        <pc:cxnChg chg="del">
          <ac:chgData name="Esenwein Benjamin (inf20074)" userId="7720cf97-c6ae-4bac-a435-f995da81a4ba" providerId="ADAL" clId="{C010483D-60BC-418A-BCA3-6A1F85EBD2EA}" dt="2022-05-06T08:29:12.175" v="934" actId="478"/>
          <ac:cxnSpMkLst>
            <pc:docMk/>
            <pc:sldMk cId="614259539" sldId="280"/>
            <ac:cxnSpMk id="23" creationId="{825BB289-1100-4EE1-9ACF-5EC5FF6DC2BF}"/>
          </ac:cxnSpMkLst>
        </pc:cxnChg>
        <pc:cxnChg chg="del mod">
          <ac:chgData name="Esenwein Benjamin (inf20074)" userId="7720cf97-c6ae-4bac-a435-f995da81a4ba" providerId="ADAL" clId="{C010483D-60BC-418A-BCA3-6A1F85EBD2EA}" dt="2022-05-06T08:29:12.175" v="934" actId="478"/>
          <ac:cxnSpMkLst>
            <pc:docMk/>
            <pc:sldMk cId="614259539" sldId="280"/>
            <ac:cxnSpMk id="29" creationId="{5B231BBF-39A8-D82F-BAFF-24260BAE1D73}"/>
          </ac:cxnSpMkLst>
        </pc:cxnChg>
      </pc:sldChg>
      <pc:sldChg chg="addSp delSp modSp add mod modNotesTx">
        <pc:chgData name="Esenwein Benjamin (inf20074)" userId="7720cf97-c6ae-4bac-a435-f995da81a4ba" providerId="ADAL" clId="{C010483D-60BC-418A-BCA3-6A1F85EBD2EA}" dt="2022-05-09T13:12:58.542" v="8996"/>
        <pc:sldMkLst>
          <pc:docMk/>
          <pc:sldMk cId="1574959243" sldId="281"/>
        </pc:sldMkLst>
        <pc:spChg chg="add mod">
          <ac:chgData name="Esenwein Benjamin (inf20074)" userId="7720cf97-c6ae-4bac-a435-f995da81a4ba" providerId="ADAL" clId="{C010483D-60BC-418A-BCA3-6A1F85EBD2EA}" dt="2022-05-06T09:34:13.693" v="2085" actId="20577"/>
          <ac:spMkLst>
            <pc:docMk/>
            <pc:sldMk cId="1574959243" sldId="281"/>
            <ac:spMk id="6" creationId="{D0009224-A145-AC54-2B1B-7342FC63B30A}"/>
          </ac:spMkLst>
        </pc:spChg>
        <pc:spChg chg="del">
          <ac:chgData name="Esenwein Benjamin (inf20074)" userId="7720cf97-c6ae-4bac-a435-f995da81a4ba" providerId="ADAL" clId="{C010483D-60BC-418A-BCA3-6A1F85EBD2EA}" dt="2022-05-06T09:21:47.171" v="1722" actId="478"/>
          <ac:spMkLst>
            <pc:docMk/>
            <pc:sldMk cId="1574959243" sldId="281"/>
            <ac:spMk id="8" creationId="{5B764A9E-1860-4FBF-82A5-AEB3615DCD65}"/>
          </ac:spMkLst>
        </pc:spChg>
        <pc:spChg chg="add mod">
          <ac:chgData name="Esenwein Benjamin (inf20074)" userId="7720cf97-c6ae-4bac-a435-f995da81a4ba" providerId="ADAL" clId="{C010483D-60BC-418A-BCA3-6A1F85EBD2EA}" dt="2022-05-09T13:12:58.542" v="8996"/>
          <ac:spMkLst>
            <pc:docMk/>
            <pc:sldMk cId="1574959243" sldId="281"/>
            <ac:spMk id="8" creationId="{AE57E93B-166D-6902-DFEF-7EE9261644A3}"/>
          </ac:spMkLst>
        </pc:spChg>
        <pc:spChg chg="del">
          <ac:chgData name="Esenwein Benjamin (inf20074)" userId="7720cf97-c6ae-4bac-a435-f995da81a4ba" providerId="ADAL" clId="{C010483D-60BC-418A-BCA3-6A1F85EBD2EA}" dt="2022-05-06T09:21:47.171" v="1722" actId="478"/>
          <ac:spMkLst>
            <pc:docMk/>
            <pc:sldMk cId="1574959243" sldId="281"/>
            <ac:spMk id="10" creationId="{CD099C78-05A7-4EFB-82BF-A6FD90D072D6}"/>
          </ac:spMkLst>
        </pc:spChg>
        <pc:spChg chg="del">
          <ac:chgData name="Esenwein Benjamin (inf20074)" userId="7720cf97-c6ae-4bac-a435-f995da81a4ba" providerId="ADAL" clId="{C010483D-60BC-418A-BCA3-6A1F85EBD2EA}" dt="2022-05-06T09:21:47.171" v="1722" actId="478"/>
          <ac:spMkLst>
            <pc:docMk/>
            <pc:sldMk cId="1574959243" sldId="281"/>
            <ac:spMk id="11" creationId="{7F7B855E-308E-4C8C-A8AE-AAE79BAAC72C}"/>
          </ac:spMkLst>
        </pc:spChg>
        <pc:spChg chg="del">
          <ac:chgData name="Esenwein Benjamin (inf20074)" userId="7720cf97-c6ae-4bac-a435-f995da81a4ba" providerId="ADAL" clId="{C010483D-60BC-418A-BCA3-6A1F85EBD2EA}" dt="2022-05-06T09:21:47.171" v="1722" actId="478"/>
          <ac:spMkLst>
            <pc:docMk/>
            <pc:sldMk cId="1574959243" sldId="281"/>
            <ac:spMk id="13" creationId="{1EB5949F-77BF-4A2C-8224-50FACB1A6AC6}"/>
          </ac:spMkLst>
        </pc:spChg>
        <pc:spChg chg="del">
          <ac:chgData name="Esenwein Benjamin (inf20074)" userId="7720cf97-c6ae-4bac-a435-f995da81a4ba" providerId="ADAL" clId="{C010483D-60BC-418A-BCA3-6A1F85EBD2EA}" dt="2022-05-06T09:21:47.171" v="1722" actId="478"/>
          <ac:spMkLst>
            <pc:docMk/>
            <pc:sldMk cId="1574959243" sldId="281"/>
            <ac:spMk id="14" creationId="{8C6FBB95-9612-4C9E-803E-D7C034AE8133}"/>
          </ac:spMkLst>
        </pc:spChg>
        <pc:spChg chg="del">
          <ac:chgData name="Esenwein Benjamin (inf20074)" userId="7720cf97-c6ae-4bac-a435-f995da81a4ba" providerId="ADAL" clId="{C010483D-60BC-418A-BCA3-6A1F85EBD2EA}" dt="2022-05-06T09:21:47.171" v="1722" actId="478"/>
          <ac:spMkLst>
            <pc:docMk/>
            <pc:sldMk cId="1574959243" sldId="281"/>
            <ac:spMk id="15" creationId="{B11C4652-3554-4227-A056-000CBC867DB1}"/>
          </ac:spMkLst>
        </pc:spChg>
        <pc:spChg chg="del">
          <ac:chgData name="Esenwein Benjamin (inf20074)" userId="7720cf97-c6ae-4bac-a435-f995da81a4ba" providerId="ADAL" clId="{C010483D-60BC-418A-BCA3-6A1F85EBD2EA}" dt="2022-05-06T09:21:47.171" v="1722" actId="478"/>
          <ac:spMkLst>
            <pc:docMk/>
            <pc:sldMk cId="1574959243" sldId="281"/>
            <ac:spMk id="16" creationId="{7376AA6A-6198-41B8-9A31-B74F35A58511}"/>
          </ac:spMkLst>
        </pc:spChg>
        <pc:spChg chg="mod">
          <ac:chgData name="Esenwein Benjamin (inf20074)" userId="7720cf97-c6ae-4bac-a435-f995da81a4ba" providerId="ADAL" clId="{C010483D-60BC-418A-BCA3-6A1F85EBD2EA}" dt="2022-05-06T09:41:13.071" v="2089" actId="20577"/>
          <ac:spMkLst>
            <pc:docMk/>
            <pc:sldMk cId="1574959243" sldId="281"/>
            <ac:spMk id="17" creationId="{60A174DC-6910-4C61-83ED-35D3EE9EE679}"/>
          </ac:spMkLst>
        </pc:spChg>
        <pc:picChg chg="add mod">
          <ac:chgData name="Esenwein Benjamin (inf20074)" userId="7720cf97-c6ae-4bac-a435-f995da81a4ba" providerId="ADAL" clId="{C010483D-60BC-418A-BCA3-6A1F85EBD2EA}" dt="2022-05-06T08:50:11.245" v="947" actId="1076"/>
          <ac:picMkLst>
            <pc:docMk/>
            <pc:sldMk cId="1574959243" sldId="281"/>
            <ac:picMk id="5" creationId="{E2BCD433-5A19-D853-B58F-0DFB157AA6B6}"/>
          </ac:picMkLst>
        </pc:picChg>
        <pc:picChg chg="del">
          <ac:chgData name="Esenwein Benjamin (inf20074)" userId="7720cf97-c6ae-4bac-a435-f995da81a4ba" providerId="ADAL" clId="{C010483D-60BC-418A-BCA3-6A1F85EBD2EA}" dt="2022-05-06T08:49:54.184" v="943" actId="478"/>
          <ac:picMkLst>
            <pc:docMk/>
            <pc:sldMk cId="1574959243" sldId="281"/>
            <ac:picMk id="33" creationId="{DA851B9E-6190-9C64-D8AF-06F1BA75DF92}"/>
          </ac:picMkLst>
        </pc:picChg>
      </pc:sldChg>
      <pc:sldChg chg="addSp delSp modSp add mod modNotesTx">
        <pc:chgData name="Esenwein Benjamin (inf20074)" userId="7720cf97-c6ae-4bac-a435-f995da81a4ba" providerId="ADAL" clId="{C010483D-60BC-418A-BCA3-6A1F85EBD2EA}" dt="2022-05-09T13:25:02.126" v="9070" actId="1076"/>
        <pc:sldMkLst>
          <pc:docMk/>
          <pc:sldMk cId="3642239420" sldId="282"/>
        </pc:sldMkLst>
        <pc:spChg chg="mod">
          <ac:chgData name="Esenwein Benjamin (inf20074)" userId="7720cf97-c6ae-4bac-a435-f995da81a4ba" providerId="ADAL" clId="{C010483D-60BC-418A-BCA3-6A1F85EBD2EA}" dt="2022-05-06T09:08:56.505" v="1094" actId="20577"/>
          <ac:spMkLst>
            <pc:docMk/>
            <pc:sldMk cId="3642239420" sldId="282"/>
            <ac:spMk id="2" creationId="{D7130879-2349-44F2-9B21-A942E12F574C}"/>
          </ac:spMkLst>
        </pc:spChg>
        <pc:spChg chg="del mod">
          <ac:chgData name="Esenwein Benjamin (inf20074)" userId="7720cf97-c6ae-4bac-a435-f995da81a4ba" providerId="ADAL" clId="{C010483D-60BC-418A-BCA3-6A1F85EBD2EA}" dt="2022-05-06T09:09:48.367" v="1099" actId="1032"/>
          <ac:spMkLst>
            <pc:docMk/>
            <pc:sldMk cId="3642239420" sldId="282"/>
            <ac:spMk id="3" creationId="{A160F1B4-1AA9-4CEB-BFE1-686D0FA4E1B5}"/>
          </ac:spMkLst>
        </pc:spChg>
        <pc:spChg chg="add mod">
          <ac:chgData name="Esenwein Benjamin (inf20074)" userId="7720cf97-c6ae-4bac-a435-f995da81a4ba" providerId="ADAL" clId="{C010483D-60BC-418A-BCA3-6A1F85EBD2EA}" dt="2022-05-09T13:13:08.341" v="9005"/>
          <ac:spMkLst>
            <pc:docMk/>
            <pc:sldMk cId="3642239420" sldId="282"/>
            <ac:spMk id="8" creationId="{4993B63E-3231-AAC3-1DC1-963FDA71442C}"/>
          </ac:spMkLst>
        </pc:spChg>
        <pc:spChg chg="mod">
          <ac:chgData name="Esenwein Benjamin (inf20074)" userId="7720cf97-c6ae-4bac-a435-f995da81a4ba" providerId="ADAL" clId="{C010483D-60BC-418A-BCA3-6A1F85EBD2EA}" dt="2022-05-06T09:42:18.869" v="2111" actId="20577"/>
          <ac:spMkLst>
            <pc:docMk/>
            <pc:sldMk cId="3642239420" sldId="282"/>
            <ac:spMk id="9" creationId="{B7EAAD7A-D146-4D4A-AF76-1BF183A9ACC3}"/>
          </ac:spMkLst>
        </pc:spChg>
        <pc:spChg chg="add del mod">
          <ac:chgData name="Esenwein Benjamin (inf20074)" userId="7720cf97-c6ae-4bac-a435-f995da81a4ba" providerId="ADAL" clId="{C010483D-60BC-418A-BCA3-6A1F85EBD2EA}" dt="2022-05-09T13:23:52.300" v="9061" actId="478"/>
          <ac:spMkLst>
            <pc:docMk/>
            <pc:sldMk cId="3642239420" sldId="282"/>
            <ac:spMk id="10" creationId="{7A1D1E01-7D35-8D93-8F95-C87D95F95EED}"/>
          </ac:spMkLst>
        </pc:spChg>
        <pc:spChg chg="add del mod">
          <ac:chgData name="Esenwein Benjamin (inf20074)" userId="7720cf97-c6ae-4bac-a435-f995da81a4ba" providerId="ADAL" clId="{C010483D-60BC-418A-BCA3-6A1F85EBD2EA}" dt="2022-05-09T13:24:46.397" v="9068" actId="478"/>
          <ac:spMkLst>
            <pc:docMk/>
            <pc:sldMk cId="3642239420" sldId="282"/>
            <ac:spMk id="11" creationId="{DBFB8978-C551-2E22-631B-0CA2F7E11A9D}"/>
          </ac:spMkLst>
        </pc:spChg>
        <pc:spChg chg="add mod">
          <ac:chgData name="Esenwein Benjamin (inf20074)" userId="7720cf97-c6ae-4bac-a435-f995da81a4ba" providerId="ADAL" clId="{C010483D-60BC-418A-BCA3-6A1F85EBD2EA}" dt="2022-05-09T13:25:02.126" v="9070" actId="1076"/>
          <ac:spMkLst>
            <pc:docMk/>
            <pc:sldMk cId="3642239420" sldId="282"/>
            <ac:spMk id="12" creationId="{239C9921-30D4-C5BA-59B8-DDC93DF5712A}"/>
          </ac:spMkLst>
        </pc:spChg>
        <pc:graphicFrameChg chg="add mod modGraphic">
          <ac:chgData name="Esenwein Benjamin (inf20074)" userId="7720cf97-c6ae-4bac-a435-f995da81a4ba" providerId="ADAL" clId="{C010483D-60BC-418A-BCA3-6A1F85EBD2EA}" dt="2022-05-06T09:13:40.889" v="1311" actId="207"/>
          <ac:graphicFrameMkLst>
            <pc:docMk/>
            <pc:sldMk cId="3642239420" sldId="282"/>
            <ac:graphicFrameMk id="5" creationId="{C53CD7C0-CED3-BF0A-AEC4-A8A8D44CAE97}"/>
          </ac:graphicFrameMkLst>
        </pc:graphicFrameChg>
      </pc:sldChg>
      <pc:sldChg chg="addSp modSp modNotesTx">
        <pc:chgData name="Esenwein Benjamin (inf20074)" userId="7720cf97-c6ae-4bac-a435-f995da81a4ba" providerId="ADAL" clId="{C010483D-60BC-418A-BCA3-6A1F85EBD2EA}" dt="2022-05-09T13:13:04.579" v="9002"/>
        <pc:sldMkLst>
          <pc:docMk/>
          <pc:sldMk cId="165153229" sldId="283"/>
        </pc:sldMkLst>
        <pc:spChg chg="add mod">
          <ac:chgData name="Esenwein Benjamin (inf20074)" userId="7720cf97-c6ae-4bac-a435-f995da81a4ba" providerId="ADAL" clId="{C010483D-60BC-418A-BCA3-6A1F85EBD2EA}" dt="2022-05-09T13:13:04.579" v="9002"/>
          <ac:spMkLst>
            <pc:docMk/>
            <pc:sldMk cId="165153229" sldId="283"/>
            <ac:spMk id="13" creationId="{FFC48C0D-E4F1-8212-8D49-F86F5886DF45}"/>
          </ac:spMkLst>
        </pc:spChg>
      </pc:sldChg>
    </pc:docChg>
  </pc:docChgLst>
  <pc:docChgLst>
    <pc:chgData name="Plaschko Yannis (inf20093)" userId="S::inf20093@lehre.dhbw-stuttgart.de::f4d33fb3-2c8f-4127-90f7-f67e7a622ff7" providerId="AD" clId="Web-{2E079C23-D097-A176-1A23-0A7B8CFB2DD9}"/>
    <pc:docChg chg="modSld">
      <pc:chgData name="Plaschko Yannis (inf20093)" userId="S::inf20093@lehre.dhbw-stuttgart.de::f4d33fb3-2c8f-4127-90f7-f67e7a622ff7" providerId="AD" clId="Web-{2E079C23-D097-A176-1A23-0A7B8CFB2DD9}" dt="2022-05-06T09:40:17.076" v="618"/>
      <pc:docMkLst>
        <pc:docMk/>
      </pc:docMkLst>
      <pc:sldChg chg="addSp delSp modSp modNotes">
        <pc:chgData name="Plaschko Yannis (inf20093)" userId="S::inf20093@lehre.dhbw-stuttgart.de::f4d33fb3-2c8f-4127-90f7-f67e7a622ff7" providerId="AD" clId="Web-{2E079C23-D097-A176-1A23-0A7B8CFB2DD9}" dt="2022-05-06T09:40:17.076" v="618"/>
        <pc:sldMkLst>
          <pc:docMk/>
          <pc:sldMk cId="4147236091" sldId="262"/>
        </pc:sldMkLst>
        <pc:spChg chg="add del">
          <ac:chgData name="Plaschko Yannis (inf20093)" userId="S::inf20093@lehre.dhbw-stuttgart.de::f4d33fb3-2c8f-4127-90f7-f67e7a622ff7" providerId="AD" clId="Web-{2E079C23-D097-A176-1A23-0A7B8CFB2DD9}" dt="2022-05-06T09:04:04.546" v="77"/>
          <ac:spMkLst>
            <pc:docMk/>
            <pc:sldMk cId="4147236091" sldId="262"/>
            <ac:spMk id="3" creationId="{921DF704-2D7D-1F5D-5C2F-B8BD06D6F00A}"/>
          </ac:spMkLst>
        </pc:spChg>
        <pc:spChg chg="mod">
          <ac:chgData name="Plaschko Yannis (inf20093)" userId="S::inf20093@lehre.dhbw-stuttgart.de::f4d33fb3-2c8f-4127-90f7-f67e7a622ff7" providerId="AD" clId="Web-{2E079C23-D097-A176-1A23-0A7B8CFB2DD9}" dt="2022-05-06T09:12:45.623" v="189" actId="20577"/>
          <ac:spMkLst>
            <pc:docMk/>
            <pc:sldMk cId="4147236091" sldId="262"/>
            <ac:spMk id="5" creationId="{7A0777AF-A178-3FDE-D69E-ADE3275EE46B}"/>
          </ac:spMkLst>
        </pc:spChg>
        <pc:spChg chg="del">
          <ac:chgData name="Plaschko Yannis (inf20093)" userId="S::inf20093@lehre.dhbw-stuttgart.de::f4d33fb3-2c8f-4127-90f7-f67e7a622ff7" providerId="AD" clId="Web-{2E079C23-D097-A176-1A23-0A7B8CFB2DD9}" dt="2022-05-06T09:21:30.388" v="193"/>
          <ac:spMkLst>
            <pc:docMk/>
            <pc:sldMk cId="4147236091" sldId="262"/>
            <ac:spMk id="15" creationId="{209566E8-9D98-465B-BE0F-01BCCF75D1EA}"/>
          </ac:spMkLst>
        </pc:spChg>
        <pc:spChg chg="del">
          <ac:chgData name="Plaschko Yannis (inf20093)" userId="S::inf20093@lehre.dhbw-stuttgart.de::f4d33fb3-2c8f-4127-90f7-f67e7a622ff7" providerId="AD" clId="Web-{2E079C23-D097-A176-1A23-0A7B8CFB2DD9}" dt="2022-05-06T09:21:34.545" v="196"/>
          <ac:spMkLst>
            <pc:docMk/>
            <pc:sldMk cId="4147236091" sldId="262"/>
            <ac:spMk id="17" creationId="{4CFD39F8-4CBB-4EE4-8478-BADE98CF2E40}"/>
          </ac:spMkLst>
        </pc:spChg>
        <pc:spChg chg="del">
          <ac:chgData name="Plaschko Yannis (inf20093)" userId="S::inf20093@lehre.dhbw-stuttgart.de::f4d33fb3-2c8f-4127-90f7-f67e7a622ff7" providerId="AD" clId="Web-{2E079C23-D097-A176-1A23-0A7B8CFB2DD9}" dt="2022-05-06T09:21:34.529" v="195"/>
          <ac:spMkLst>
            <pc:docMk/>
            <pc:sldMk cId="4147236091" sldId="262"/>
            <ac:spMk id="18" creationId="{65F52A42-A9AF-4503-8AF2-4EC1BBF45A1B}"/>
          </ac:spMkLst>
        </pc:spChg>
        <pc:spChg chg="del">
          <ac:chgData name="Plaschko Yannis (inf20093)" userId="S::inf20093@lehre.dhbw-stuttgart.de::f4d33fb3-2c8f-4127-90f7-f67e7a622ff7" providerId="AD" clId="Web-{2E079C23-D097-A176-1A23-0A7B8CFB2DD9}" dt="2022-05-06T09:21:34.529" v="194"/>
          <ac:spMkLst>
            <pc:docMk/>
            <pc:sldMk cId="4147236091" sldId="262"/>
            <ac:spMk id="20" creationId="{CDFA100E-A128-4646-A86D-500F8424EF60}"/>
          </ac:spMkLst>
        </pc:spChg>
      </pc:sldChg>
      <pc:sldChg chg="delSp">
        <pc:chgData name="Plaschko Yannis (inf20093)" userId="S::inf20093@lehre.dhbw-stuttgart.de::f4d33fb3-2c8f-4127-90f7-f67e7a622ff7" providerId="AD" clId="Web-{2E079C23-D097-A176-1A23-0A7B8CFB2DD9}" dt="2022-05-06T09:21:24.560" v="192"/>
        <pc:sldMkLst>
          <pc:docMk/>
          <pc:sldMk cId="3942132956" sldId="263"/>
        </pc:sldMkLst>
        <pc:spChg chg="del">
          <ac:chgData name="Plaschko Yannis (inf20093)" userId="S::inf20093@lehre.dhbw-stuttgart.de::f4d33fb3-2c8f-4127-90f7-f67e7a622ff7" providerId="AD" clId="Web-{2E079C23-D097-A176-1A23-0A7B8CFB2DD9}" dt="2022-05-06T09:21:21.966" v="191"/>
          <ac:spMkLst>
            <pc:docMk/>
            <pc:sldMk cId="3942132956" sldId="263"/>
            <ac:spMk id="13" creationId="{510F2CD5-8D4D-4B3E-A766-46C21EBB3180}"/>
          </ac:spMkLst>
        </pc:spChg>
        <pc:spChg chg="del">
          <ac:chgData name="Plaschko Yannis (inf20093)" userId="S::inf20093@lehre.dhbw-stuttgart.de::f4d33fb3-2c8f-4127-90f7-f67e7a622ff7" providerId="AD" clId="Web-{2E079C23-D097-A176-1A23-0A7B8CFB2DD9}" dt="2022-05-06T09:21:24.560" v="192"/>
          <ac:spMkLst>
            <pc:docMk/>
            <pc:sldMk cId="3942132956" sldId="263"/>
            <ac:spMk id="15" creationId="{E349ECFE-6CEA-4AB3-9828-2FBEEFC29540}"/>
          </ac:spMkLst>
        </pc:spChg>
        <pc:spChg chg="del">
          <ac:chgData name="Plaschko Yannis (inf20093)" userId="S::inf20093@lehre.dhbw-stuttgart.de::f4d33fb3-2c8f-4127-90f7-f67e7a622ff7" providerId="AD" clId="Web-{2E079C23-D097-A176-1A23-0A7B8CFB2DD9}" dt="2022-05-06T09:21:20.263" v="190"/>
          <ac:spMkLst>
            <pc:docMk/>
            <pc:sldMk cId="3942132956" sldId="263"/>
            <ac:spMk id="16" creationId="{CCDE6B28-49C9-4EFD-B8A1-4ACBED39E3FC}"/>
          </ac:spMkLst>
        </pc:spChg>
      </pc:sldChg>
      <pc:sldChg chg="delSp">
        <pc:chgData name="Plaschko Yannis (inf20093)" userId="S::inf20093@lehre.dhbw-stuttgart.de::f4d33fb3-2c8f-4127-90f7-f67e7a622ff7" providerId="AD" clId="Web-{2E079C23-D097-A176-1A23-0A7B8CFB2DD9}" dt="2022-05-06T09:22:03.811" v="216"/>
        <pc:sldMkLst>
          <pc:docMk/>
          <pc:sldMk cId="3111845278" sldId="267"/>
        </pc:sldMkLst>
        <pc:spChg chg="del">
          <ac:chgData name="Plaschko Yannis (inf20093)" userId="S::inf20093@lehre.dhbw-stuttgart.de::f4d33fb3-2c8f-4127-90f7-f67e7a622ff7" providerId="AD" clId="Web-{2E079C23-D097-A176-1A23-0A7B8CFB2DD9}" dt="2022-05-06T09:22:03.811" v="215"/>
          <ac:spMkLst>
            <pc:docMk/>
            <pc:sldMk cId="3111845278" sldId="267"/>
            <ac:spMk id="12" creationId="{715D1EF5-4E95-4320-B597-5C70A266DEA2}"/>
          </ac:spMkLst>
        </pc:spChg>
        <pc:spChg chg="del">
          <ac:chgData name="Plaschko Yannis (inf20093)" userId="S::inf20093@lehre.dhbw-stuttgart.de::f4d33fb3-2c8f-4127-90f7-f67e7a622ff7" providerId="AD" clId="Web-{2E079C23-D097-A176-1A23-0A7B8CFB2DD9}" dt="2022-05-06T09:22:03.811" v="216"/>
          <ac:spMkLst>
            <pc:docMk/>
            <pc:sldMk cId="3111845278" sldId="267"/>
            <ac:spMk id="19" creationId="{4833E1EC-80B5-44CE-BC19-C048774253D5}"/>
          </ac:spMkLst>
        </pc:spChg>
      </pc:sldChg>
      <pc:sldChg chg="delSp">
        <pc:chgData name="Plaschko Yannis (inf20093)" userId="S::inf20093@lehre.dhbw-stuttgart.de::f4d33fb3-2c8f-4127-90f7-f67e7a622ff7" providerId="AD" clId="Web-{2E079C23-D097-A176-1A23-0A7B8CFB2DD9}" dt="2022-05-06T09:21:40.904" v="201"/>
        <pc:sldMkLst>
          <pc:docMk/>
          <pc:sldMk cId="2321171521" sldId="273"/>
        </pc:sldMkLst>
        <pc:spChg chg="del">
          <ac:chgData name="Plaschko Yannis (inf20093)" userId="S::inf20093@lehre.dhbw-stuttgart.de::f4d33fb3-2c8f-4127-90f7-f67e7a622ff7" providerId="AD" clId="Web-{2E079C23-D097-A176-1A23-0A7B8CFB2DD9}" dt="2022-05-06T09:21:40.889" v="197"/>
          <ac:spMkLst>
            <pc:docMk/>
            <pc:sldMk cId="2321171521" sldId="273"/>
            <ac:spMk id="28" creationId="{8F02DE3A-7630-45A1-AA53-B3F96052A8C4}"/>
          </ac:spMkLst>
        </pc:spChg>
        <pc:spChg chg="del">
          <ac:chgData name="Plaschko Yannis (inf20093)" userId="S::inf20093@lehre.dhbw-stuttgart.de::f4d33fb3-2c8f-4127-90f7-f67e7a622ff7" providerId="AD" clId="Web-{2E079C23-D097-A176-1A23-0A7B8CFB2DD9}" dt="2022-05-06T09:21:40.904" v="201"/>
          <ac:spMkLst>
            <pc:docMk/>
            <pc:sldMk cId="2321171521" sldId="273"/>
            <ac:spMk id="30" creationId="{DBE68B4A-A9D1-4E0A-A22A-AE958825147D}"/>
          </ac:spMkLst>
        </pc:spChg>
        <pc:spChg chg="del">
          <ac:chgData name="Plaschko Yannis (inf20093)" userId="S::inf20093@lehre.dhbw-stuttgart.de::f4d33fb3-2c8f-4127-90f7-f67e7a622ff7" providerId="AD" clId="Web-{2E079C23-D097-A176-1A23-0A7B8CFB2DD9}" dt="2022-05-06T09:21:40.904" v="200"/>
          <ac:spMkLst>
            <pc:docMk/>
            <pc:sldMk cId="2321171521" sldId="273"/>
            <ac:spMk id="31" creationId="{3F4A46D4-675F-4FA3-A15E-340C6B6519AB}"/>
          </ac:spMkLst>
        </pc:spChg>
        <pc:spChg chg="del">
          <ac:chgData name="Plaschko Yannis (inf20093)" userId="S::inf20093@lehre.dhbw-stuttgart.de::f4d33fb3-2c8f-4127-90f7-f67e7a622ff7" providerId="AD" clId="Web-{2E079C23-D097-A176-1A23-0A7B8CFB2DD9}" dt="2022-05-06T09:21:40.904" v="199"/>
          <ac:spMkLst>
            <pc:docMk/>
            <pc:sldMk cId="2321171521" sldId="273"/>
            <ac:spMk id="32" creationId="{7737097B-5D95-4F57-B602-C1B2B0EF19C8}"/>
          </ac:spMkLst>
        </pc:spChg>
        <pc:spChg chg="del">
          <ac:chgData name="Plaschko Yannis (inf20093)" userId="S::inf20093@lehre.dhbw-stuttgart.de::f4d33fb3-2c8f-4127-90f7-f67e7a622ff7" providerId="AD" clId="Web-{2E079C23-D097-A176-1A23-0A7B8CFB2DD9}" dt="2022-05-06T09:21:40.889" v="198"/>
          <ac:spMkLst>
            <pc:docMk/>
            <pc:sldMk cId="2321171521" sldId="273"/>
            <ac:spMk id="33" creationId="{12954FAD-D7FA-41A7-BF61-2E34BCA604C8}"/>
          </ac:spMkLst>
        </pc:spChg>
      </pc:sldChg>
      <pc:sldChg chg="delSp">
        <pc:chgData name="Plaschko Yannis (inf20093)" userId="S::inf20093@lehre.dhbw-stuttgart.de::f4d33fb3-2c8f-4127-90f7-f67e7a622ff7" providerId="AD" clId="Web-{2E079C23-D097-A176-1A23-0A7B8CFB2DD9}" dt="2022-05-06T09:21:49.389" v="212"/>
        <pc:sldMkLst>
          <pc:docMk/>
          <pc:sldMk cId="2378724020" sldId="276"/>
        </pc:sldMkLst>
        <pc:spChg chg="del">
          <ac:chgData name="Plaschko Yannis (inf20093)" userId="S::inf20093@lehre.dhbw-stuttgart.de::f4d33fb3-2c8f-4127-90f7-f67e7a622ff7" providerId="AD" clId="Web-{2E079C23-D097-A176-1A23-0A7B8CFB2DD9}" dt="2022-05-06T09:21:49.389" v="207"/>
          <ac:spMkLst>
            <pc:docMk/>
            <pc:sldMk cId="2378724020" sldId="276"/>
            <ac:spMk id="7" creationId="{AA5EE8F0-FC60-4D7F-86F3-7A49C737DDED}"/>
          </ac:spMkLst>
        </pc:spChg>
        <pc:spChg chg="del">
          <ac:chgData name="Plaschko Yannis (inf20093)" userId="S::inf20093@lehre.dhbw-stuttgart.de::f4d33fb3-2c8f-4127-90f7-f67e7a622ff7" providerId="AD" clId="Web-{2E079C23-D097-A176-1A23-0A7B8CFB2DD9}" dt="2022-05-06T09:21:49.389" v="212"/>
          <ac:spMkLst>
            <pc:docMk/>
            <pc:sldMk cId="2378724020" sldId="276"/>
            <ac:spMk id="10" creationId="{E69DD1C9-2B33-4DCC-B4D3-77F14063339E}"/>
          </ac:spMkLst>
        </pc:spChg>
        <pc:spChg chg="del">
          <ac:chgData name="Plaschko Yannis (inf20093)" userId="S::inf20093@lehre.dhbw-stuttgart.de::f4d33fb3-2c8f-4127-90f7-f67e7a622ff7" providerId="AD" clId="Web-{2E079C23-D097-A176-1A23-0A7B8CFB2DD9}" dt="2022-05-06T09:21:49.389" v="211"/>
          <ac:spMkLst>
            <pc:docMk/>
            <pc:sldMk cId="2378724020" sldId="276"/>
            <ac:spMk id="11" creationId="{786167EF-794B-41F1-B090-CCD6CD4EA0F0}"/>
          </ac:spMkLst>
        </pc:spChg>
        <pc:spChg chg="del">
          <ac:chgData name="Plaschko Yannis (inf20093)" userId="S::inf20093@lehre.dhbw-stuttgart.de::f4d33fb3-2c8f-4127-90f7-f67e7a622ff7" providerId="AD" clId="Web-{2E079C23-D097-A176-1A23-0A7B8CFB2DD9}" dt="2022-05-06T09:21:49.389" v="210"/>
          <ac:spMkLst>
            <pc:docMk/>
            <pc:sldMk cId="2378724020" sldId="276"/>
            <ac:spMk id="12" creationId="{4881C562-1A3C-44F7-A83C-4A8A676C8599}"/>
          </ac:spMkLst>
        </pc:spChg>
        <pc:spChg chg="del">
          <ac:chgData name="Plaschko Yannis (inf20093)" userId="S::inf20093@lehre.dhbw-stuttgart.de::f4d33fb3-2c8f-4127-90f7-f67e7a622ff7" providerId="AD" clId="Web-{2E079C23-D097-A176-1A23-0A7B8CFB2DD9}" dt="2022-05-06T09:21:49.389" v="209"/>
          <ac:spMkLst>
            <pc:docMk/>
            <pc:sldMk cId="2378724020" sldId="276"/>
            <ac:spMk id="13" creationId="{5EB17F7C-757F-444B-A280-3E5862DE5F37}"/>
          </ac:spMkLst>
        </pc:spChg>
        <pc:spChg chg="del">
          <ac:chgData name="Plaschko Yannis (inf20093)" userId="S::inf20093@lehre.dhbw-stuttgart.de::f4d33fb3-2c8f-4127-90f7-f67e7a622ff7" providerId="AD" clId="Web-{2E079C23-D097-A176-1A23-0A7B8CFB2DD9}" dt="2022-05-06T09:21:49.389" v="208"/>
          <ac:spMkLst>
            <pc:docMk/>
            <pc:sldMk cId="2378724020" sldId="276"/>
            <ac:spMk id="14" creationId="{2C2C7C17-2BB7-45AA-849B-7D2A3E4A0427}"/>
          </ac:spMkLst>
        </pc:spChg>
      </pc:sldChg>
      <pc:sldChg chg="delSp">
        <pc:chgData name="Plaschko Yannis (inf20093)" userId="S::inf20093@lehre.dhbw-stuttgart.de::f4d33fb3-2c8f-4127-90f7-f67e7a622ff7" providerId="AD" clId="Web-{2E079C23-D097-A176-1A23-0A7B8CFB2DD9}" dt="2022-05-06T09:21:44.764" v="206"/>
        <pc:sldMkLst>
          <pc:docMk/>
          <pc:sldMk cId="2104648763" sldId="277"/>
        </pc:sldMkLst>
        <pc:spChg chg="del">
          <ac:chgData name="Plaschko Yannis (inf20093)" userId="S::inf20093@lehre.dhbw-stuttgart.de::f4d33fb3-2c8f-4127-90f7-f67e7a622ff7" providerId="AD" clId="Web-{2E079C23-D097-A176-1A23-0A7B8CFB2DD9}" dt="2022-05-06T09:21:44.764" v="202"/>
          <ac:spMkLst>
            <pc:docMk/>
            <pc:sldMk cId="2104648763" sldId="277"/>
            <ac:spMk id="28" creationId="{8F02DE3A-7630-45A1-AA53-B3F96052A8C4}"/>
          </ac:spMkLst>
        </pc:spChg>
        <pc:spChg chg="del">
          <ac:chgData name="Plaschko Yannis (inf20093)" userId="S::inf20093@lehre.dhbw-stuttgart.de::f4d33fb3-2c8f-4127-90f7-f67e7a622ff7" providerId="AD" clId="Web-{2E079C23-D097-A176-1A23-0A7B8CFB2DD9}" dt="2022-05-06T09:21:44.764" v="206"/>
          <ac:spMkLst>
            <pc:docMk/>
            <pc:sldMk cId="2104648763" sldId="277"/>
            <ac:spMk id="30" creationId="{DBE68B4A-A9D1-4E0A-A22A-AE958825147D}"/>
          </ac:spMkLst>
        </pc:spChg>
        <pc:spChg chg="del">
          <ac:chgData name="Plaschko Yannis (inf20093)" userId="S::inf20093@lehre.dhbw-stuttgart.de::f4d33fb3-2c8f-4127-90f7-f67e7a622ff7" providerId="AD" clId="Web-{2E079C23-D097-A176-1A23-0A7B8CFB2DD9}" dt="2022-05-06T09:21:44.764" v="205"/>
          <ac:spMkLst>
            <pc:docMk/>
            <pc:sldMk cId="2104648763" sldId="277"/>
            <ac:spMk id="31" creationId="{3F4A46D4-675F-4FA3-A15E-340C6B6519AB}"/>
          </ac:spMkLst>
        </pc:spChg>
        <pc:spChg chg="del">
          <ac:chgData name="Plaschko Yannis (inf20093)" userId="S::inf20093@lehre.dhbw-stuttgart.de::f4d33fb3-2c8f-4127-90f7-f67e7a622ff7" providerId="AD" clId="Web-{2E079C23-D097-A176-1A23-0A7B8CFB2DD9}" dt="2022-05-06T09:21:44.764" v="204"/>
          <ac:spMkLst>
            <pc:docMk/>
            <pc:sldMk cId="2104648763" sldId="277"/>
            <ac:spMk id="32" creationId="{7737097B-5D95-4F57-B602-C1B2B0EF19C8}"/>
          </ac:spMkLst>
        </pc:spChg>
        <pc:spChg chg="del">
          <ac:chgData name="Plaschko Yannis (inf20093)" userId="S::inf20093@lehre.dhbw-stuttgart.de::f4d33fb3-2c8f-4127-90f7-f67e7a622ff7" providerId="AD" clId="Web-{2E079C23-D097-A176-1A23-0A7B8CFB2DD9}" dt="2022-05-06T09:21:44.764" v="203"/>
          <ac:spMkLst>
            <pc:docMk/>
            <pc:sldMk cId="2104648763" sldId="277"/>
            <ac:spMk id="33" creationId="{12954FAD-D7FA-41A7-BF61-2E34BCA604C8}"/>
          </ac:spMkLst>
        </pc:spChg>
      </pc:sldChg>
      <pc:sldChg chg="delSp">
        <pc:chgData name="Plaschko Yannis (inf20093)" userId="S::inf20093@lehre.dhbw-stuttgart.de::f4d33fb3-2c8f-4127-90f7-f67e7a622ff7" providerId="AD" clId="Web-{2E079C23-D097-A176-1A23-0A7B8CFB2DD9}" dt="2022-05-06T09:22:01.217" v="214"/>
        <pc:sldMkLst>
          <pc:docMk/>
          <pc:sldMk cId="3642239420" sldId="282"/>
        </pc:sldMkLst>
        <pc:spChg chg="del">
          <ac:chgData name="Plaschko Yannis (inf20093)" userId="S::inf20093@lehre.dhbw-stuttgart.de::f4d33fb3-2c8f-4127-90f7-f67e7a622ff7" providerId="AD" clId="Web-{2E079C23-D097-A176-1A23-0A7B8CFB2DD9}" dt="2022-05-06T09:22:01.217" v="213"/>
          <ac:spMkLst>
            <pc:docMk/>
            <pc:sldMk cId="3642239420" sldId="282"/>
            <ac:spMk id="12" creationId="{715D1EF5-4E95-4320-B597-5C70A266DEA2}"/>
          </ac:spMkLst>
        </pc:spChg>
        <pc:spChg chg="del">
          <ac:chgData name="Plaschko Yannis (inf20093)" userId="S::inf20093@lehre.dhbw-stuttgart.de::f4d33fb3-2c8f-4127-90f7-f67e7a622ff7" providerId="AD" clId="Web-{2E079C23-D097-A176-1A23-0A7B8CFB2DD9}" dt="2022-05-06T09:22:01.217" v="214"/>
          <ac:spMkLst>
            <pc:docMk/>
            <pc:sldMk cId="3642239420" sldId="282"/>
            <ac:spMk id="19" creationId="{4833E1EC-80B5-44CE-BC19-C048774253D5}"/>
          </ac:spMkLst>
        </pc:spChg>
      </pc:sldChg>
    </pc:docChg>
  </pc:docChgLst>
  <pc:docChgLst>
    <pc:chgData name="Benjamin Esenwein" userId="7720cf97-c6ae-4bac-a435-f995da81a4ba" providerId="ADAL" clId="{2B7C4747-E09D-9B4C-A129-252B7E70EAE5}"/>
    <pc:docChg chg="modSld">
      <pc:chgData name="Benjamin Esenwein" userId="7720cf97-c6ae-4bac-a435-f995da81a4ba" providerId="ADAL" clId="{2B7C4747-E09D-9B4C-A129-252B7E70EAE5}" dt="2022-05-11T10:22:31.306" v="206" actId="20577"/>
      <pc:docMkLst>
        <pc:docMk/>
      </pc:docMkLst>
      <pc:sldChg chg="modNotesTx">
        <pc:chgData name="Benjamin Esenwein" userId="7720cf97-c6ae-4bac-a435-f995da81a4ba" providerId="ADAL" clId="{2B7C4747-E09D-9B4C-A129-252B7E70EAE5}" dt="2022-05-11T10:22:31.306" v="206" actId="20577"/>
        <pc:sldMkLst>
          <pc:docMk/>
          <pc:sldMk cId="3642239420" sldId="282"/>
        </pc:sldMkLst>
      </pc:sldChg>
    </pc:docChg>
  </pc:docChgLst>
  <pc:docChgLst>
    <pc:chgData name="Meier Maximilian (inf20084)" userId="18929341-7633-4fcc-b461-3886afb7e358" providerId="ADAL" clId="{45ACEE99-466E-4A56-BB8A-88779F9863B8}"/>
    <pc:docChg chg="custSel modSld">
      <pc:chgData name="Meier Maximilian (inf20084)" userId="18929341-7633-4fcc-b461-3886afb7e358" providerId="ADAL" clId="{45ACEE99-466E-4A56-BB8A-88779F9863B8}" dt="2022-05-11T18:36:49.861" v="2304" actId="113"/>
      <pc:docMkLst>
        <pc:docMk/>
      </pc:docMkLst>
      <pc:sldChg chg="modNotesTx">
        <pc:chgData name="Meier Maximilian (inf20084)" userId="18929341-7633-4fcc-b461-3886afb7e358" providerId="ADAL" clId="{45ACEE99-466E-4A56-BB8A-88779F9863B8}" dt="2022-05-09T13:02:39.382" v="2287" actId="20577"/>
        <pc:sldMkLst>
          <pc:docMk/>
          <pc:sldMk cId="1256033996" sldId="272"/>
        </pc:sldMkLst>
      </pc:sldChg>
      <pc:sldChg chg="modNotesTx">
        <pc:chgData name="Meier Maximilian (inf20084)" userId="18929341-7633-4fcc-b461-3886afb7e358" providerId="ADAL" clId="{45ACEE99-466E-4A56-BB8A-88779F9863B8}" dt="2022-05-09T13:02:46.633" v="2298" actId="20577"/>
        <pc:sldMkLst>
          <pc:docMk/>
          <pc:sldMk cId="2378724020" sldId="276"/>
        </pc:sldMkLst>
      </pc:sldChg>
      <pc:sldChg chg="modNotesTx">
        <pc:chgData name="Meier Maximilian (inf20084)" userId="18929341-7633-4fcc-b461-3886afb7e358" providerId="ADAL" clId="{45ACEE99-466E-4A56-BB8A-88779F9863B8}" dt="2022-05-09T12:54:56.833" v="2221" actId="20577"/>
        <pc:sldMkLst>
          <pc:docMk/>
          <pc:sldMk cId="2104648763" sldId="277"/>
        </pc:sldMkLst>
      </pc:sldChg>
      <pc:sldChg chg="modNotesTx">
        <pc:chgData name="Meier Maximilian (inf20084)" userId="18929341-7633-4fcc-b461-3886afb7e358" providerId="ADAL" clId="{45ACEE99-466E-4A56-BB8A-88779F9863B8}" dt="2022-05-09T13:02:21.605" v="2269" actId="113"/>
        <pc:sldMkLst>
          <pc:docMk/>
          <pc:sldMk cId="393263840" sldId="278"/>
        </pc:sldMkLst>
      </pc:sldChg>
      <pc:sldChg chg="modNotesTx">
        <pc:chgData name="Meier Maximilian (inf20084)" userId="18929341-7633-4fcc-b461-3886afb7e358" providerId="ADAL" clId="{45ACEE99-466E-4A56-BB8A-88779F9863B8}" dt="2022-05-11T18:36:49.861" v="2304" actId="113"/>
        <pc:sldMkLst>
          <pc:docMk/>
          <pc:sldMk cId="614259539" sldId="280"/>
        </pc:sldMkLst>
      </pc:sldChg>
      <pc:sldChg chg="modNotesTx">
        <pc:chgData name="Meier Maximilian (inf20084)" userId="18929341-7633-4fcc-b461-3886afb7e358" providerId="ADAL" clId="{45ACEE99-466E-4A56-BB8A-88779F9863B8}" dt="2022-05-09T13:02:27.485" v="2271" actId="20577"/>
        <pc:sldMkLst>
          <pc:docMk/>
          <pc:sldMk cId="1574959243" sldId="281"/>
        </pc:sldMkLst>
      </pc:sldChg>
      <pc:sldChg chg="modSp mod">
        <pc:chgData name="Meier Maximilian (inf20084)" userId="18929341-7633-4fcc-b461-3886afb7e358" providerId="ADAL" clId="{45ACEE99-466E-4A56-BB8A-88779F9863B8}" dt="2022-05-09T12:27:57.084" v="418" actId="20577"/>
        <pc:sldMkLst>
          <pc:docMk/>
          <pc:sldMk cId="2628852825" sldId="284"/>
        </pc:sldMkLst>
        <pc:spChg chg="mod">
          <ac:chgData name="Meier Maximilian (inf20084)" userId="18929341-7633-4fcc-b461-3886afb7e358" providerId="ADAL" clId="{45ACEE99-466E-4A56-BB8A-88779F9863B8}" dt="2022-05-09T12:27:57.084" v="418" actId="20577"/>
          <ac:spMkLst>
            <pc:docMk/>
            <pc:sldMk cId="2628852825" sldId="284"/>
            <ac:spMk id="2" creationId="{D7130879-2349-44F2-9B21-A942E12F574C}"/>
          </ac:spMkLst>
        </pc:spChg>
        <pc:spChg chg="mod">
          <ac:chgData name="Meier Maximilian (inf20084)" userId="18929341-7633-4fcc-b461-3886afb7e358" providerId="ADAL" clId="{45ACEE99-466E-4A56-BB8A-88779F9863B8}" dt="2022-05-09T12:26:48.617" v="402" actId="20577"/>
          <ac:spMkLst>
            <pc:docMk/>
            <pc:sldMk cId="2628852825" sldId="284"/>
            <ac:spMk id="5" creationId="{C4D08AD4-79F3-4FD8-931D-6EE0272372F0}"/>
          </ac:spMkLst>
        </pc:spChg>
      </pc:sldChg>
    </pc:docChg>
  </pc:docChgLst>
  <pc:docChgLst>
    <pc:chgData name="Meier Maximilian (inf20084)" userId="18929341-7633-4fcc-b461-3886afb7e358" providerId="ADAL" clId="{77B75BB7-7822-4AAC-BF4F-AB70BD85F32A}"/>
    <pc:docChg chg="undo custSel addSld delSld modSld">
      <pc:chgData name="Meier Maximilian (inf20084)" userId="18929341-7633-4fcc-b461-3886afb7e358" providerId="ADAL" clId="{77B75BB7-7822-4AAC-BF4F-AB70BD85F32A}" dt="2022-05-11T19:03:01.835" v="34" actId="20577"/>
      <pc:docMkLst>
        <pc:docMk/>
      </pc:docMkLst>
      <pc:sldChg chg="modNotesTx">
        <pc:chgData name="Meier Maximilian (inf20084)" userId="18929341-7633-4fcc-b461-3886afb7e358" providerId="ADAL" clId="{77B75BB7-7822-4AAC-BF4F-AB70BD85F32A}" dt="2022-05-11T19:03:01.835" v="34" actId="20577"/>
        <pc:sldMkLst>
          <pc:docMk/>
          <pc:sldMk cId="2505959144" sldId="256"/>
        </pc:sldMkLst>
      </pc:sldChg>
      <pc:sldChg chg="modNotesTx">
        <pc:chgData name="Meier Maximilian (inf20084)" userId="18929341-7633-4fcc-b461-3886afb7e358" providerId="ADAL" clId="{77B75BB7-7822-4AAC-BF4F-AB70BD85F32A}" dt="2022-05-11T19:01:54.942" v="11" actId="20577"/>
        <pc:sldMkLst>
          <pc:docMk/>
          <pc:sldMk cId="1575568240" sldId="257"/>
        </pc:sldMkLst>
      </pc:sldChg>
      <pc:sldChg chg="delCm modNotesTx">
        <pc:chgData name="Meier Maximilian (inf20084)" userId="18929341-7633-4fcc-b461-3886afb7e358" providerId="ADAL" clId="{77B75BB7-7822-4AAC-BF4F-AB70BD85F32A}" dt="2022-05-11T19:01:52.527" v="10" actId="20577"/>
        <pc:sldMkLst>
          <pc:docMk/>
          <pc:sldMk cId="719139584" sldId="258"/>
        </pc:sldMkLst>
      </pc:sldChg>
      <pc:sldChg chg="del">
        <pc:chgData name="Meier Maximilian (inf20084)" userId="18929341-7633-4fcc-b461-3886afb7e358" providerId="ADAL" clId="{77B75BB7-7822-4AAC-BF4F-AB70BD85F32A}" dt="2022-05-11T18:57:16.788" v="0" actId="2696"/>
        <pc:sldMkLst>
          <pc:docMk/>
          <pc:sldMk cId="452856955" sldId="259"/>
        </pc:sldMkLst>
      </pc:sldChg>
      <pc:sldChg chg="delCm modNotesTx">
        <pc:chgData name="Meier Maximilian (inf20084)" userId="18929341-7633-4fcc-b461-3886afb7e358" providerId="ADAL" clId="{77B75BB7-7822-4AAC-BF4F-AB70BD85F32A}" dt="2022-05-11T19:02:41.448" v="28" actId="20577"/>
        <pc:sldMkLst>
          <pc:docMk/>
          <pc:sldMk cId="4147236091" sldId="262"/>
        </pc:sldMkLst>
      </pc:sldChg>
      <pc:sldChg chg="delCm modNotesTx">
        <pc:chgData name="Meier Maximilian (inf20084)" userId="18929341-7633-4fcc-b461-3886afb7e358" providerId="ADAL" clId="{77B75BB7-7822-4AAC-BF4F-AB70BD85F32A}" dt="2022-05-11T19:02:38.797" v="27" actId="20577"/>
        <pc:sldMkLst>
          <pc:docMk/>
          <pc:sldMk cId="3942132956" sldId="263"/>
        </pc:sldMkLst>
      </pc:sldChg>
      <pc:sldChg chg="modNotesTx">
        <pc:chgData name="Meier Maximilian (inf20084)" userId="18929341-7633-4fcc-b461-3886afb7e358" providerId="ADAL" clId="{77B75BB7-7822-4AAC-BF4F-AB70BD85F32A}" dt="2022-05-11T19:02:46.060" v="30" actId="20577"/>
        <pc:sldMkLst>
          <pc:docMk/>
          <pc:sldMk cId="3108174479" sldId="264"/>
        </pc:sldMkLst>
      </pc:sldChg>
      <pc:sldChg chg="modNotesTx">
        <pc:chgData name="Meier Maximilian (inf20084)" userId="18929341-7633-4fcc-b461-3886afb7e358" providerId="ADAL" clId="{77B75BB7-7822-4AAC-BF4F-AB70BD85F32A}" dt="2022-05-11T19:02:47.798" v="31" actId="20577"/>
        <pc:sldMkLst>
          <pc:docMk/>
          <pc:sldMk cId="3111845278" sldId="267"/>
        </pc:sldMkLst>
      </pc:sldChg>
      <pc:sldChg chg="modNotesTx">
        <pc:chgData name="Meier Maximilian (inf20084)" userId="18929341-7633-4fcc-b461-3886afb7e358" providerId="ADAL" clId="{77B75BB7-7822-4AAC-BF4F-AB70BD85F32A}" dt="2022-05-11T19:02:53.166" v="33" actId="20577"/>
        <pc:sldMkLst>
          <pc:docMk/>
          <pc:sldMk cId="408674404" sldId="268"/>
        </pc:sldMkLst>
      </pc:sldChg>
      <pc:sldChg chg="delCm modNotesTx">
        <pc:chgData name="Meier Maximilian (inf20084)" userId="18929341-7633-4fcc-b461-3886afb7e358" providerId="ADAL" clId="{77B75BB7-7822-4AAC-BF4F-AB70BD85F32A}" dt="2022-05-11T19:02:26.272" v="23" actId="20577"/>
        <pc:sldMkLst>
          <pc:docMk/>
          <pc:sldMk cId="1256033996" sldId="272"/>
        </pc:sldMkLst>
      </pc:sldChg>
      <pc:sldChg chg="del">
        <pc:chgData name="Meier Maximilian (inf20084)" userId="18929341-7633-4fcc-b461-3886afb7e358" providerId="ADAL" clId="{77B75BB7-7822-4AAC-BF4F-AB70BD85F32A}" dt="2022-05-11T18:57:21.631" v="2" actId="2696"/>
        <pc:sldMkLst>
          <pc:docMk/>
          <pc:sldMk cId="2321171521" sldId="273"/>
        </pc:sldMkLst>
      </pc:sldChg>
      <pc:sldChg chg="modNotesTx">
        <pc:chgData name="Meier Maximilian (inf20084)" userId="18929341-7633-4fcc-b461-3886afb7e358" providerId="ADAL" clId="{77B75BB7-7822-4AAC-BF4F-AB70BD85F32A}" dt="2022-05-11T19:02:07.066" v="15" actId="20577"/>
        <pc:sldMkLst>
          <pc:docMk/>
          <pc:sldMk cId="3906682851" sldId="275"/>
        </pc:sldMkLst>
      </pc:sldChg>
      <pc:sldChg chg="modNotesTx">
        <pc:chgData name="Meier Maximilian (inf20084)" userId="18929341-7633-4fcc-b461-3886afb7e358" providerId="ADAL" clId="{77B75BB7-7822-4AAC-BF4F-AB70BD85F32A}" dt="2022-05-11T19:02:30.547" v="24" actId="20577"/>
        <pc:sldMkLst>
          <pc:docMk/>
          <pc:sldMk cId="2378724020" sldId="276"/>
        </pc:sldMkLst>
      </pc:sldChg>
      <pc:sldChg chg="modNotesTx">
        <pc:chgData name="Meier Maximilian (inf20084)" userId="18929341-7633-4fcc-b461-3886afb7e358" providerId="ADAL" clId="{77B75BB7-7822-4AAC-BF4F-AB70BD85F32A}" dt="2022-05-11T19:02:36.284" v="26" actId="20577"/>
        <pc:sldMkLst>
          <pc:docMk/>
          <pc:sldMk cId="2104648763" sldId="277"/>
        </pc:sldMkLst>
      </pc:sldChg>
      <pc:sldChg chg="add del modNotesTx">
        <pc:chgData name="Meier Maximilian (inf20084)" userId="18929341-7633-4fcc-b461-3886afb7e358" providerId="ADAL" clId="{77B75BB7-7822-4AAC-BF4F-AB70BD85F32A}" dt="2022-05-11T19:02:19.526" v="21" actId="5793"/>
        <pc:sldMkLst>
          <pc:docMk/>
          <pc:sldMk cId="393263840" sldId="278"/>
        </pc:sldMkLst>
      </pc:sldChg>
      <pc:sldChg chg="modNotesTx">
        <pc:chgData name="Meier Maximilian (inf20084)" userId="18929341-7633-4fcc-b461-3886afb7e358" providerId="ADAL" clId="{77B75BB7-7822-4AAC-BF4F-AB70BD85F32A}" dt="2022-05-11T19:01:57.996" v="12" actId="20577"/>
        <pc:sldMkLst>
          <pc:docMk/>
          <pc:sldMk cId="2648086358" sldId="279"/>
        </pc:sldMkLst>
      </pc:sldChg>
      <pc:sldChg chg="modNotesTx">
        <pc:chgData name="Meier Maximilian (inf20084)" userId="18929341-7633-4fcc-b461-3886afb7e358" providerId="ADAL" clId="{77B75BB7-7822-4AAC-BF4F-AB70BD85F32A}" dt="2022-05-11T19:02:09.992" v="16" actId="20577"/>
        <pc:sldMkLst>
          <pc:docMk/>
          <pc:sldMk cId="614259539" sldId="280"/>
        </pc:sldMkLst>
      </pc:sldChg>
      <pc:sldChg chg="modNotesTx">
        <pc:chgData name="Meier Maximilian (inf20084)" userId="18929341-7633-4fcc-b461-3886afb7e358" providerId="ADAL" clId="{77B75BB7-7822-4AAC-BF4F-AB70BD85F32A}" dt="2022-05-11T19:02:23.574" v="22" actId="20577"/>
        <pc:sldMkLst>
          <pc:docMk/>
          <pc:sldMk cId="1574959243" sldId="281"/>
        </pc:sldMkLst>
      </pc:sldChg>
      <pc:sldChg chg="modNotesTx">
        <pc:chgData name="Meier Maximilian (inf20084)" userId="18929341-7633-4fcc-b461-3886afb7e358" providerId="ADAL" clId="{77B75BB7-7822-4AAC-BF4F-AB70BD85F32A}" dt="2022-05-11T19:02:50.748" v="32" actId="20577"/>
        <pc:sldMkLst>
          <pc:docMk/>
          <pc:sldMk cId="3642239420" sldId="282"/>
        </pc:sldMkLst>
      </pc:sldChg>
      <pc:sldChg chg="modNotesTx">
        <pc:chgData name="Meier Maximilian (inf20084)" userId="18929341-7633-4fcc-b461-3886afb7e358" providerId="ADAL" clId="{77B75BB7-7822-4AAC-BF4F-AB70BD85F32A}" dt="2022-05-11T19:02:43.874" v="29" actId="20577"/>
        <pc:sldMkLst>
          <pc:docMk/>
          <pc:sldMk cId="165153229" sldId="283"/>
        </pc:sldMkLst>
      </pc:sldChg>
      <pc:sldChg chg="del">
        <pc:chgData name="Meier Maximilian (inf20084)" userId="18929341-7633-4fcc-b461-3886afb7e358" providerId="ADAL" clId="{77B75BB7-7822-4AAC-BF4F-AB70BD85F32A}" dt="2022-05-11T18:57:19.003" v="1" actId="2696"/>
        <pc:sldMkLst>
          <pc:docMk/>
          <pc:sldMk cId="2628852825" sldId="284"/>
        </pc:sldMkLst>
      </pc:sldChg>
    </pc:docChg>
  </pc:docChgLst>
  <pc:docChgLst>
    <pc:chgData name="Lucas Kaczynski" userId="708919b4-25d7-44a9-b300-2323f832514c" providerId="ADAL" clId="{AF9CAFC3-B7B0-462A-8080-455BF6740E08}"/>
    <pc:docChg chg="undo custSel addSld modSld sldOrd">
      <pc:chgData name="Lucas Kaczynski" userId="708919b4-25d7-44a9-b300-2323f832514c" providerId="ADAL" clId="{AF9CAFC3-B7B0-462A-8080-455BF6740E08}" dt="2022-05-09T14:07:47.732" v="1452" actId="207"/>
      <pc:docMkLst>
        <pc:docMk/>
      </pc:docMkLst>
      <pc:sldChg chg="modSp mod">
        <pc:chgData name="Lucas Kaczynski" userId="708919b4-25d7-44a9-b300-2323f832514c" providerId="ADAL" clId="{AF9CAFC3-B7B0-462A-8080-455BF6740E08}" dt="2022-05-09T12:20:35.301" v="557" actId="14100"/>
        <pc:sldMkLst>
          <pc:docMk/>
          <pc:sldMk cId="2505959144" sldId="256"/>
        </pc:sldMkLst>
        <pc:spChg chg="mod">
          <ac:chgData name="Lucas Kaczynski" userId="708919b4-25d7-44a9-b300-2323f832514c" providerId="ADAL" clId="{AF9CAFC3-B7B0-462A-8080-455BF6740E08}" dt="2022-05-09T12:20:35.301" v="557" actId="14100"/>
          <ac:spMkLst>
            <pc:docMk/>
            <pc:sldMk cId="2505959144" sldId="256"/>
            <ac:spMk id="2" creationId="{FEA21FFC-A6C3-4E95-94C4-C1E4C4F6F8D3}"/>
          </ac:spMkLst>
        </pc:spChg>
      </pc:sldChg>
      <pc:sldChg chg="modSp mod">
        <pc:chgData name="Lucas Kaczynski" userId="708919b4-25d7-44a9-b300-2323f832514c" providerId="ADAL" clId="{AF9CAFC3-B7B0-462A-8080-455BF6740E08}" dt="2022-05-09T12:19:47.453" v="550" actId="20577"/>
        <pc:sldMkLst>
          <pc:docMk/>
          <pc:sldMk cId="1575568240" sldId="257"/>
        </pc:sldMkLst>
        <pc:spChg chg="mod">
          <ac:chgData name="Lucas Kaczynski" userId="708919b4-25d7-44a9-b300-2323f832514c" providerId="ADAL" clId="{AF9CAFC3-B7B0-462A-8080-455BF6740E08}" dt="2022-05-09T12:19:47.453" v="550" actId="20577"/>
          <ac:spMkLst>
            <pc:docMk/>
            <pc:sldMk cId="1575568240" sldId="257"/>
            <ac:spMk id="3" creationId="{DF539375-44E3-4147-BAE7-6E5166F80167}"/>
          </ac:spMkLst>
        </pc:spChg>
      </pc:sldChg>
      <pc:sldChg chg="addSp delSp modSp mod modNotesTx">
        <pc:chgData name="Lucas Kaczynski" userId="708919b4-25d7-44a9-b300-2323f832514c" providerId="ADAL" clId="{AF9CAFC3-B7B0-462A-8080-455BF6740E08}" dt="2022-05-09T14:07:47.732" v="1452" actId="207"/>
        <pc:sldMkLst>
          <pc:docMk/>
          <pc:sldMk cId="3942132956" sldId="263"/>
        </pc:sldMkLst>
        <pc:spChg chg="mod">
          <ac:chgData name="Lucas Kaczynski" userId="708919b4-25d7-44a9-b300-2323f832514c" providerId="ADAL" clId="{AF9CAFC3-B7B0-462A-8080-455BF6740E08}" dt="2022-05-09T12:43:01.329" v="1439" actId="20577"/>
          <ac:spMkLst>
            <pc:docMk/>
            <pc:sldMk cId="3942132956" sldId="263"/>
            <ac:spMk id="7" creationId="{FC78B868-2DAB-42D6-8796-474CB0AE7293}"/>
          </ac:spMkLst>
        </pc:spChg>
        <pc:picChg chg="add del mod">
          <ac:chgData name="Lucas Kaczynski" userId="708919b4-25d7-44a9-b300-2323f832514c" providerId="ADAL" clId="{AF9CAFC3-B7B0-462A-8080-455BF6740E08}" dt="2022-05-09T12:44:16.585" v="1443" actId="478"/>
          <ac:picMkLst>
            <pc:docMk/>
            <pc:sldMk cId="3942132956" sldId="263"/>
            <ac:picMk id="5" creationId="{72BE7B61-7859-458C-AF56-9A5791F62AA4}"/>
          </ac:picMkLst>
        </pc:picChg>
        <pc:picChg chg="add mod">
          <ac:chgData name="Lucas Kaczynski" userId="708919b4-25d7-44a9-b300-2323f832514c" providerId="ADAL" clId="{AF9CAFC3-B7B0-462A-8080-455BF6740E08}" dt="2022-05-09T12:44:49.397" v="1448" actId="1076"/>
          <ac:picMkLst>
            <pc:docMk/>
            <pc:sldMk cId="3942132956" sldId="263"/>
            <ac:picMk id="9" creationId="{AA1634B9-D634-4C9B-A8EA-8EAADF776B20}"/>
          </ac:picMkLst>
        </pc:picChg>
      </pc:sldChg>
      <pc:sldChg chg="mod modShow">
        <pc:chgData name="Lucas Kaczynski" userId="708919b4-25d7-44a9-b300-2323f832514c" providerId="ADAL" clId="{AF9CAFC3-B7B0-462A-8080-455BF6740E08}" dt="2022-05-04T15:06:29.718" v="61" actId="729"/>
        <pc:sldMkLst>
          <pc:docMk/>
          <pc:sldMk cId="943001127" sldId="265"/>
        </pc:sldMkLst>
      </pc:sldChg>
      <pc:sldChg chg="mod modShow">
        <pc:chgData name="Lucas Kaczynski" userId="708919b4-25d7-44a9-b300-2323f832514c" providerId="ADAL" clId="{AF9CAFC3-B7B0-462A-8080-455BF6740E08}" dt="2022-05-04T15:13:53.768" v="123" actId="729"/>
        <pc:sldMkLst>
          <pc:docMk/>
          <pc:sldMk cId="2321171521" sldId="273"/>
        </pc:sldMkLst>
      </pc:sldChg>
      <pc:sldChg chg="addSp delSp modSp add mod ord">
        <pc:chgData name="Lucas Kaczynski" userId="708919b4-25d7-44a9-b300-2323f832514c" providerId="ADAL" clId="{AF9CAFC3-B7B0-462A-8080-455BF6740E08}" dt="2022-05-04T15:17:18.025" v="136" actId="1076"/>
        <pc:sldMkLst>
          <pc:docMk/>
          <pc:sldMk cId="4064143564" sldId="274"/>
        </pc:sldMkLst>
        <pc:spChg chg="add del">
          <ac:chgData name="Lucas Kaczynski" userId="708919b4-25d7-44a9-b300-2323f832514c" providerId="ADAL" clId="{AF9CAFC3-B7B0-462A-8080-455BF6740E08}" dt="2022-05-04T15:11:33.538" v="110" actId="11529"/>
          <ac:spMkLst>
            <pc:docMk/>
            <pc:sldMk cId="4064143564" sldId="274"/>
            <ac:spMk id="3" creationId="{4A8C1FE0-334A-4395-B4C6-DDEF987F9D57}"/>
          </ac:spMkLst>
        </pc:spChg>
        <pc:spChg chg="add mod">
          <ac:chgData name="Lucas Kaczynski" userId="708919b4-25d7-44a9-b300-2323f832514c" providerId="ADAL" clId="{AF9CAFC3-B7B0-462A-8080-455BF6740E08}" dt="2022-05-04T15:04:31.115" v="10" actId="207"/>
          <ac:spMkLst>
            <pc:docMk/>
            <pc:sldMk cId="4064143564" sldId="274"/>
            <ac:spMk id="18" creationId="{14FCC5EB-6E84-40F7-85F9-89A7EB345E16}"/>
          </ac:spMkLst>
        </pc:spChg>
        <pc:spChg chg="add mod">
          <ac:chgData name="Lucas Kaczynski" userId="708919b4-25d7-44a9-b300-2323f832514c" providerId="ADAL" clId="{AF9CAFC3-B7B0-462A-8080-455BF6740E08}" dt="2022-05-04T15:04:14.431" v="6" actId="207"/>
          <ac:spMkLst>
            <pc:docMk/>
            <pc:sldMk cId="4064143564" sldId="274"/>
            <ac:spMk id="19" creationId="{C8EC3EB2-8074-411E-8567-FBACDD10A994}"/>
          </ac:spMkLst>
        </pc:spChg>
        <pc:spChg chg="add mod">
          <ac:chgData name="Lucas Kaczynski" userId="708919b4-25d7-44a9-b300-2323f832514c" providerId="ADAL" clId="{AF9CAFC3-B7B0-462A-8080-455BF6740E08}" dt="2022-05-04T15:04:28.150" v="9" actId="207"/>
          <ac:spMkLst>
            <pc:docMk/>
            <pc:sldMk cId="4064143564" sldId="274"/>
            <ac:spMk id="20" creationId="{9748CD91-246F-4AAF-BF57-A355114465F5}"/>
          </ac:spMkLst>
        </pc:spChg>
        <pc:spChg chg="add del mod">
          <ac:chgData name="Lucas Kaczynski" userId="708919b4-25d7-44a9-b300-2323f832514c" providerId="ADAL" clId="{AF9CAFC3-B7B0-462A-8080-455BF6740E08}" dt="2022-05-04T15:16:29.857" v="130" actId="478"/>
          <ac:spMkLst>
            <pc:docMk/>
            <pc:sldMk cId="4064143564" sldId="274"/>
            <ac:spMk id="24" creationId="{9037C0D7-7CB4-4911-BD56-CC481CB388CE}"/>
          </ac:spMkLst>
        </pc:spChg>
        <pc:picChg chg="del">
          <ac:chgData name="Lucas Kaczynski" userId="708919b4-25d7-44a9-b300-2323f832514c" providerId="ADAL" clId="{AF9CAFC3-B7B0-462A-8080-455BF6740E08}" dt="2022-05-04T14:48:18.335" v="1" actId="478"/>
          <ac:picMkLst>
            <pc:docMk/>
            <pc:sldMk cId="4064143564" sldId="274"/>
            <ac:picMk id="5" creationId="{498ADD88-7C60-4287-8469-ED9DD450D546}"/>
          </ac:picMkLst>
        </pc:picChg>
        <pc:picChg chg="add mod">
          <ac:chgData name="Lucas Kaczynski" userId="708919b4-25d7-44a9-b300-2323f832514c" providerId="ADAL" clId="{AF9CAFC3-B7B0-462A-8080-455BF6740E08}" dt="2022-05-04T15:16:19.242" v="127" actId="1076"/>
          <ac:picMkLst>
            <pc:docMk/>
            <pc:sldMk cId="4064143564" sldId="274"/>
            <ac:picMk id="9" creationId="{1B52F9BE-19CF-4E19-8409-44D0A9AC220C}"/>
          </ac:picMkLst>
        </pc:picChg>
        <pc:picChg chg="del">
          <ac:chgData name="Lucas Kaczynski" userId="708919b4-25d7-44a9-b300-2323f832514c" providerId="ADAL" clId="{AF9CAFC3-B7B0-462A-8080-455BF6740E08}" dt="2022-05-04T15:03:57.620" v="2" actId="478"/>
          <ac:picMkLst>
            <pc:docMk/>
            <pc:sldMk cId="4064143564" sldId="274"/>
            <ac:picMk id="12" creationId="{B5EC90F6-2066-4874-9F3A-A56A104413C9}"/>
          </ac:picMkLst>
        </pc:picChg>
        <pc:picChg chg="add mod">
          <ac:chgData name="Lucas Kaczynski" userId="708919b4-25d7-44a9-b300-2323f832514c" providerId="ADAL" clId="{AF9CAFC3-B7B0-462A-8080-455BF6740E08}" dt="2022-05-04T15:17:12.885" v="135" actId="1076"/>
          <ac:picMkLst>
            <pc:docMk/>
            <pc:sldMk cId="4064143564" sldId="274"/>
            <ac:picMk id="26" creationId="{70CE5B13-DB37-4A40-861A-B13E092D1838}"/>
          </ac:picMkLst>
        </pc:picChg>
        <pc:picChg chg="add mod">
          <ac:chgData name="Lucas Kaczynski" userId="708919b4-25d7-44a9-b300-2323f832514c" providerId="ADAL" clId="{AF9CAFC3-B7B0-462A-8080-455BF6740E08}" dt="2022-05-04T15:17:18.025" v="136" actId="1076"/>
          <ac:picMkLst>
            <pc:docMk/>
            <pc:sldMk cId="4064143564" sldId="274"/>
            <ac:picMk id="28" creationId="{CFFA21A8-69E6-48E9-8557-91ED33C9AB8A}"/>
          </ac:picMkLst>
        </pc:picChg>
        <pc:cxnChg chg="add mod">
          <ac:chgData name="Lucas Kaczynski" userId="708919b4-25d7-44a9-b300-2323f832514c" providerId="ADAL" clId="{AF9CAFC3-B7B0-462A-8080-455BF6740E08}" dt="2022-05-04T15:11:18.667" v="108" actId="692"/>
          <ac:cxnSpMkLst>
            <pc:docMk/>
            <pc:sldMk cId="4064143564" sldId="274"/>
            <ac:cxnSpMk id="21" creationId="{15E7D1D0-E3E7-4A61-A076-3D40F9EAFB17}"/>
          </ac:cxnSpMkLst>
        </pc:cxnChg>
        <pc:cxnChg chg="add mod">
          <ac:chgData name="Lucas Kaczynski" userId="708919b4-25d7-44a9-b300-2323f832514c" providerId="ADAL" clId="{AF9CAFC3-B7B0-462A-8080-455BF6740E08}" dt="2022-05-04T15:05:01.562" v="46" actId="692"/>
          <ac:cxnSpMkLst>
            <pc:docMk/>
            <pc:sldMk cId="4064143564" sldId="274"/>
            <ac:cxnSpMk id="22" creationId="{62F8220F-80C6-4E72-B2C5-80FBA93C6E2A}"/>
          </ac:cxnSpMkLst>
        </pc:cxnChg>
        <pc:cxnChg chg="add mod">
          <ac:chgData name="Lucas Kaczynski" userId="708919b4-25d7-44a9-b300-2323f832514c" providerId="ADAL" clId="{AF9CAFC3-B7B0-462A-8080-455BF6740E08}" dt="2022-05-04T15:04:57.806" v="45" actId="692"/>
          <ac:cxnSpMkLst>
            <pc:docMk/>
            <pc:sldMk cId="4064143564" sldId="274"/>
            <ac:cxnSpMk id="23" creationId="{825BB289-1100-4EE1-9ACF-5EC5FF6DC2BF}"/>
          </ac:cxnSpMkLst>
        </pc:cxnChg>
      </pc:sldChg>
      <pc:sldChg chg="addSp delSp modSp add mod ord modShow">
        <pc:chgData name="Lucas Kaczynski" userId="708919b4-25d7-44a9-b300-2323f832514c" providerId="ADAL" clId="{AF9CAFC3-B7B0-462A-8080-455BF6740E08}" dt="2022-05-04T15:07:14.021" v="75"/>
        <pc:sldMkLst>
          <pc:docMk/>
          <pc:sldMk cId="3906682851" sldId="275"/>
        </pc:sldMkLst>
        <pc:spChg chg="mod">
          <ac:chgData name="Lucas Kaczynski" userId="708919b4-25d7-44a9-b300-2323f832514c" providerId="ADAL" clId="{AF9CAFC3-B7B0-462A-8080-455BF6740E08}" dt="2022-05-04T15:07:09.916" v="73" actId="20577"/>
          <ac:spMkLst>
            <pc:docMk/>
            <pc:sldMk cId="3906682851" sldId="275"/>
            <ac:spMk id="2" creationId="{41BEF49C-9A74-47E5-BEA8-0F56E53ACD27}"/>
          </ac:spMkLst>
        </pc:spChg>
        <pc:spChg chg="add mod ord">
          <ac:chgData name="Lucas Kaczynski" userId="708919b4-25d7-44a9-b300-2323f832514c" providerId="ADAL" clId="{AF9CAFC3-B7B0-462A-8080-455BF6740E08}" dt="2022-05-04T15:06:12.536" v="55" actId="167"/>
          <ac:spMkLst>
            <pc:docMk/>
            <pc:sldMk cId="3906682851" sldId="275"/>
            <ac:spMk id="3" creationId="{BC18DBFF-01AE-421A-9F18-50499284929B}"/>
          </ac:spMkLst>
        </pc:spChg>
        <pc:spChg chg="del mod">
          <ac:chgData name="Lucas Kaczynski" userId="708919b4-25d7-44a9-b300-2323f832514c" providerId="ADAL" clId="{AF9CAFC3-B7B0-462A-8080-455BF6740E08}" dt="2022-05-04T15:06:17.537" v="58" actId="478"/>
          <ac:spMkLst>
            <pc:docMk/>
            <pc:sldMk cId="3906682851" sldId="275"/>
            <ac:spMk id="7" creationId="{9BA4BE39-D5CC-4407-B8B9-8C17DDB719B4}"/>
          </ac:spMkLst>
        </pc:spChg>
        <pc:spChg chg="del">
          <ac:chgData name="Lucas Kaczynski" userId="708919b4-25d7-44a9-b300-2323f832514c" providerId="ADAL" clId="{AF9CAFC3-B7B0-462A-8080-455BF6740E08}" dt="2022-05-04T15:06:20.847" v="60" actId="478"/>
          <ac:spMkLst>
            <pc:docMk/>
            <pc:sldMk cId="3906682851" sldId="275"/>
            <ac:spMk id="11" creationId="{8C0CABCE-9729-4340-BE4A-358949FD759E}"/>
          </ac:spMkLst>
        </pc:spChg>
        <pc:spChg chg="del">
          <ac:chgData name="Lucas Kaczynski" userId="708919b4-25d7-44a9-b300-2323f832514c" providerId="ADAL" clId="{AF9CAFC3-B7B0-462A-8080-455BF6740E08}" dt="2022-05-04T15:06:19.425" v="59" actId="478"/>
          <ac:spMkLst>
            <pc:docMk/>
            <pc:sldMk cId="3906682851" sldId="275"/>
            <ac:spMk id="19" creationId="{92F382EB-2698-4AE3-8689-76B65CE3AAFD}"/>
          </ac:spMkLst>
        </pc:spChg>
        <pc:spChg chg="del">
          <ac:chgData name="Lucas Kaczynski" userId="708919b4-25d7-44a9-b300-2323f832514c" providerId="ADAL" clId="{AF9CAFC3-B7B0-462A-8080-455BF6740E08}" dt="2022-05-04T15:06:03.644" v="54" actId="478"/>
          <ac:spMkLst>
            <pc:docMk/>
            <pc:sldMk cId="3906682851" sldId="275"/>
            <ac:spMk id="23" creationId="{17004FF8-7BBD-478D-A1EC-664852512FB2}"/>
          </ac:spMkLst>
        </pc:spChg>
        <pc:grpChg chg="del">
          <ac:chgData name="Lucas Kaczynski" userId="708919b4-25d7-44a9-b300-2323f832514c" providerId="ADAL" clId="{AF9CAFC3-B7B0-462A-8080-455BF6740E08}" dt="2022-05-04T15:06:13.798" v="56" actId="478"/>
          <ac:grpSpMkLst>
            <pc:docMk/>
            <pc:sldMk cId="3906682851" sldId="275"/>
            <ac:grpSpMk id="24" creationId="{E43CD1C5-71EC-4B1C-BB00-55F5529E774E}"/>
          </ac:grpSpMkLst>
        </pc:grpChg>
        <pc:picChg chg="del">
          <ac:chgData name="Lucas Kaczynski" userId="708919b4-25d7-44a9-b300-2323f832514c" providerId="ADAL" clId="{AF9CAFC3-B7B0-462A-8080-455BF6740E08}" dt="2022-05-04T15:05:55.783" v="53" actId="478"/>
          <ac:picMkLst>
            <pc:docMk/>
            <pc:sldMk cId="3906682851" sldId="275"/>
            <ac:picMk id="1026" creationId="{A6B07CCD-D2CC-42B8-93BA-AB79E27EC9E7}"/>
          </ac:picMkLst>
        </pc:picChg>
      </pc:sldChg>
      <pc:sldChg chg="addSp delSp modSp add mod modNotesTx">
        <pc:chgData name="Lucas Kaczynski" userId="708919b4-25d7-44a9-b300-2323f832514c" providerId="ADAL" clId="{AF9CAFC3-B7B0-462A-8080-455BF6740E08}" dt="2022-05-09T12:38:49.714" v="1422" actId="20577"/>
        <pc:sldMkLst>
          <pc:docMk/>
          <pc:sldMk cId="2378724020" sldId="276"/>
        </pc:sldMkLst>
        <pc:spChg chg="mod">
          <ac:chgData name="Lucas Kaczynski" userId="708919b4-25d7-44a9-b300-2323f832514c" providerId="ADAL" clId="{AF9CAFC3-B7B0-462A-8080-455BF6740E08}" dt="2022-05-04T15:13:29.789" v="115" actId="1076"/>
          <ac:spMkLst>
            <pc:docMk/>
            <pc:sldMk cId="2378724020" sldId="276"/>
            <ac:spMk id="2" creationId="{6A6CFDC0-5DE2-410C-961A-B89176639397}"/>
          </ac:spMkLst>
        </pc:spChg>
        <pc:spChg chg="add mod">
          <ac:chgData name="Lucas Kaczynski" userId="708919b4-25d7-44a9-b300-2323f832514c" providerId="ADAL" clId="{AF9CAFC3-B7B0-462A-8080-455BF6740E08}" dt="2022-05-04T15:13:42.749" v="121"/>
          <ac:spMkLst>
            <pc:docMk/>
            <pc:sldMk cId="2378724020" sldId="276"/>
            <ac:spMk id="16" creationId="{6E195DF1-1F99-4CFF-AB9E-D6C2759A4202}"/>
          </ac:spMkLst>
        </pc:spChg>
        <pc:spChg chg="mod">
          <ac:chgData name="Lucas Kaczynski" userId="708919b4-25d7-44a9-b300-2323f832514c" providerId="ADAL" clId="{AF9CAFC3-B7B0-462A-8080-455BF6740E08}" dt="2022-05-04T15:13:42.749" v="121"/>
          <ac:spMkLst>
            <pc:docMk/>
            <pc:sldMk cId="2378724020" sldId="276"/>
            <ac:spMk id="18" creationId="{9CA323E3-F4D0-4DBD-B645-56A12127229A}"/>
          </ac:spMkLst>
        </pc:spChg>
        <pc:spChg chg="mod">
          <ac:chgData name="Lucas Kaczynski" userId="708919b4-25d7-44a9-b300-2323f832514c" providerId="ADAL" clId="{AF9CAFC3-B7B0-462A-8080-455BF6740E08}" dt="2022-05-04T15:13:42.749" v="121"/>
          <ac:spMkLst>
            <pc:docMk/>
            <pc:sldMk cId="2378724020" sldId="276"/>
            <ac:spMk id="19" creationId="{2513FB95-A2EE-4773-90E3-A36208D39790}"/>
          </ac:spMkLst>
        </pc:spChg>
        <pc:spChg chg="add mod">
          <ac:chgData name="Lucas Kaczynski" userId="708919b4-25d7-44a9-b300-2323f832514c" providerId="ADAL" clId="{AF9CAFC3-B7B0-462A-8080-455BF6740E08}" dt="2022-05-04T15:13:42.749" v="121"/>
          <ac:spMkLst>
            <pc:docMk/>
            <pc:sldMk cId="2378724020" sldId="276"/>
            <ac:spMk id="20" creationId="{0D8727F7-9A6F-4112-9DB5-546098A25595}"/>
          </ac:spMkLst>
        </pc:spChg>
        <pc:spChg chg="mod">
          <ac:chgData name="Lucas Kaczynski" userId="708919b4-25d7-44a9-b300-2323f832514c" providerId="ADAL" clId="{AF9CAFC3-B7B0-462A-8080-455BF6740E08}" dt="2022-05-04T15:13:42.749" v="121"/>
          <ac:spMkLst>
            <pc:docMk/>
            <pc:sldMk cId="2378724020" sldId="276"/>
            <ac:spMk id="22" creationId="{438E4974-5BAB-4461-BA59-FB76678032F7}"/>
          </ac:spMkLst>
        </pc:spChg>
        <pc:spChg chg="mod">
          <ac:chgData name="Lucas Kaczynski" userId="708919b4-25d7-44a9-b300-2323f832514c" providerId="ADAL" clId="{AF9CAFC3-B7B0-462A-8080-455BF6740E08}" dt="2022-05-04T15:13:42.749" v="121"/>
          <ac:spMkLst>
            <pc:docMk/>
            <pc:sldMk cId="2378724020" sldId="276"/>
            <ac:spMk id="23" creationId="{85C14738-2035-4A08-ACEE-235B761419C0}"/>
          </ac:spMkLst>
        </pc:spChg>
        <pc:spChg chg="add mod">
          <ac:chgData name="Lucas Kaczynski" userId="708919b4-25d7-44a9-b300-2323f832514c" providerId="ADAL" clId="{AF9CAFC3-B7B0-462A-8080-455BF6740E08}" dt="2022-05-04T15:13:42.749" v="121"/>
          <ac:spMkLst>
            <pc:docMk/>
            <pc:sldMk cId="2378724020" sldId="276"/>
            <ac:spMk id="24" creationId="{42F9A34E-9F52-4A05-BE12-3F1B7CB51226}"/>
          </ac:spMkLst>
        </pc:spChg>
        <pc:spChg chg="mod">
          <ac:chgData name="Lucas Kaczynski" userId="708919b4-25d7-44a9-b300-2323f832514c" providerId="ADAL" clId="{AF9CAFC3-B7B0-462A-8080-455BF6740E08}" dt="2022-05-04T15:13:42.749" v="121"/>
          <ac:spMkLst>
            <pc:docMk/>
            <pc:sldMk cId="2378724020" sldId="276"/>
            <ac:spMk id="26" creationId="{40B7B2B4-E520-4977-BE88-C78420F65946}"/>
          </ac:spMkLst>
        </pc:spChg>
        <pc:spChg chg="mod">
          <ac:chgData name="Lucas Kaczynski" userId="708919b4-25d7-44a9-b300-2323f832514c" providerId="ADAL" clId="{AF9CAFC3-B7B0-462A-8080-455BF6740E08}" dt="2022-05-04T15:13:42.749" v="121"/>
          <ac:spMkLst>
            <pc:docMk/>
            <pc:sldMk cId="2378724020" sldId="276"/>
            <ac:spMk id="27" creationId="{AD5D2F99-4098-4BCE-BE03-E09D4D73F936}"/>
          </ac:spMkLst>
        </pc:spChg>
        <pc:spChg chg="add mod">
          <ac:chgData name="Lucas Kaczynski" userId="708919b4-25d7-44a9-b300-2323f832514c" providerId="ADAL" clId="{AF9CAFC3-B7B0-462A-8080-455BF6740E08}" dt="2022-05-04T15:13:42.749" v="121"/>
          <ac:spMkLst>
            <pc:docMk/>
            <pc:sldMk cId="2378724020" sldId="276"/>
            <ac:spMk id="28" creationId="{EB9CCD2F-C7A3-4ED6-A830-1005D8987844}"/>
          </ac:spMkLst>
        </pc:spChg>
        <pc:spChg chg="mod">
          <ac:chgData name="Lucas Kaczynski" userId="708919b4-25d7-44a9-b300-2323f832514c" providerId="ADAL" clId="{AF9CAFC3-B7B0-462A-8080-455BF6740E08}" dt="2022-05-04T15:13:42.749" v="121"/>
          <ac:spMkLst>
            <pc:docMk/>
            <pc:sldMk cId="2378724020" sldId="276"/>
            <ac:spMk id="30" creationId="{1B278218-DF43-4558-8805-9DAFBEABE4B6}"/>
          </ac:spMkLst>
        </pc:spChg>
        <pc:spChg chg="mod">
          <ac:chgData name="Lucas Kaczynski" userId="708919b4-25d7-44a9-b300-2323f832514c" providerId="ADAL" clId="{AF9CAFC3-B7B0-462A-8080-455BF6740E08}" dt="2022-05-04T15:28:17.990" v="209" actId="400"/>
          <ac:spMkLst>
            <pc:docMk/>
            <pc:sldMk cId="2378724020" sldId="276"/>
            <ac:spMk id="31" creationId="{FC555DFB-CBBC-41CC-BCE2-449F5DC86508}"/>
          </ac:spMkLst>
        </pc:spChg>
        <pc:spChg chg="add mod">
          <ac:chgData name="Lucas Kaczynski" userId="708919b4-25d7-44a9-b300-2323f832514c" providerId="ADAL" clId="{AF9CAFC3-B7B0-462A-8080-455BF6740E08}" dt="2022-05-04T15:13:42.749" v="121"/>
          <ac:spMkLst>
            <pc:docMk/>
            <pc:sldMk cId="2378724020" sldId="276"/>
            <ac:spMk id="32" creationId="{CAF54C21-1801-4B7D-8619-499781B88714}"/>
          </ac:spMkLst>
        </pc:spChg>
        <pc:spChg chg="mod">
          <ac:chgData name="Lucas Kaczynski" userId="708919b4-25d7-44a9-b300-2323f832514c" providerId="ADAL" clId="{AF9CAFC3-B7B0-462A-8080-455BF6740E08}" dt="2022-05-04T15:13:42.749" v="121"/>
          <ac:spMkLst>
            <pc:docMk/>
            <pc:sldMk cId="2378724020" sldId="276"/>
            <ac:spMk id="34" creationId="{8E4389AF-1602-4F7B-BB5A-68B949739C15}"/>
          </ac:spMkLst>
        </pc:spChg>
        <pc:spChg chg="mod">
          <ac:chgData name="Lucas Kaczynski" userId="708919b4-25d7-44a9-b300-2323f832514c" providerId="ADAL" clId="{AF9CAFC3-B7B0-462A-8080-455BF6740E08}" dt="2022-05-04T15:13:42.749" v="121"/>
          <ac:spMkLst>
            <pc:docMk/>
            <pc:sldMk cId="2378724020" sldId="276"/>
            <ac:spMk id="35" creationId="{EEA17FF5-6DAF-424D-AF42-820761329F6C}"/>
          </ac:spMkLst>
        </pc:spChg>
        <pc:grpChg chg="add mod">
          <ac:chgData name="Lucas Kaczynski" userId="708919b4-25d7-44a9-b300-2323f832514c" providerId="ADAL" clId="{AF9CAFC3-B7B0-462A-8080-455BF6740E08}" dt="2022-05-04T15:13:42.749" v="121"/>
          <ac:grpSpMkLst>
            <pc:docMk/>
            <pc:sldMk cId="2378724020" sldId="276"/>
            <ac:grpSpMk id="17" creationId="{04956F6E-43BD-4198-AAC4-BE2DC7D24382}"/>
          </ac:grpSpMkLst>
        </pc:grpChg>
        <pc:grpChg chg="add mod">
          <ac:chgData name="Lucas Kaczynski" userId="708919b4-25d7-44a9-b300-2323f832514c" providerId="ADAL" clId="{AF9CAFC3-B7B0-462A-8080-455BF6740E08}" dt="2022-05-04T15:13:42.749" v="121"/>
          <ac:grpSpMkLst>
            <pc:docMk/>
            <pc:sldMk cId="2378724020" sldId="276"/>
            <ac:grpSpMk id="21" creationId="{8508D922-3896-4B52-802A-E13816AB1F08}"/>
          </ac:grpSpMkLst>
        </pc:grpChg>
        <pc:grpChg chg="add mod">
          <ac:chgData name="Lucas Kaczynski" userId="708919b4-25d7-44a9-b300-2323f832514c" providerId="ADAL" clId="{AF9CAFC3-B7B0-462A-8080-455BF6740E08}" dt="2022-05-04T15:13:42.749" v="121"/>
          <ac:grpSpMkLst>
            <pc:docMk/>
            <pc:sldMk cId="2378724020" sldId="276"/>
            <ac:grpSpMk id="25" creationId="{03D501B9-A30E-4CA5-8499-0AE9D841BBE3}"/>
          </ac:grpSpMkLst>
        </pc:grpChg>
        <pc:grpChg chg="add mod">
          <ac:chgData name="Lucas Kaczynski" userId="708919b4-25d7-44a9-b300-2323f832514c" providerId="ADAL" clId="{AF9CAFC3-B7B0-462A-8080-455BF6740E08}" dt="2022-05-04T15:13:42.749" v="121"/>
          <ac:grpSpMkLst>
            <pc:docMk/>
            <pc:sldMk cId="2378724020" sldId="276"/>
            <ac:grpSpMk id="29" creationId="{F5A21062-3B4F-4A6E-B730-C505A4D796CD}"/>
          </ac:grpSpMkLst>
        </pc:grpChg>
        <pc:grpChg chg="add mod">
          <ac:chgData name="Lucas Kaczynski" userId="708919b4-25d7-44a9-b300-2323f832514c" providerId="ADAL" clId="{AF9CAFC3-B7B0-462A-8080-455BF6740E08}" dt="2022-05-04T15:13:42.749" v="121"/>
          <ac:grpSpMkLst>
            <pc:docMk/>
            <pc:sldMk cId="2378724020" sldId="276"/>
            <ac:grpSpMk id="33" creationId="{9475E9A8-E1F2-495A-BF03-B7C7F4DC431B}"/>
          </ac:grpSpMkLst>
        </pc:grpChg>
        <pc:graphicFrameChg chg="del mod">
          <ac:chgData name="Lucas Kaczynski" userId="708919b4-25d7-44a9-b300-2323f832514c" providerId="ADAL" clId="{AF9CAFC3-B7B0-462A-8080-455BF6740E08}" dt="2022-05-04T15:13:41.396" v="120" actId="478"/>
          <ac:graphicFrameMkLst>
            <pc:docMk/>
            <pc:sldMk cId="2378724020" sldId="276"/>
            <ac:graphicFrameMk id="9" creationId="{60A33CBF-DE16-4C1D-BF35-F06D1970B5CF}"/>
          </ac:graphicFrameMkLst>
        </pc:graphicFrameChg>
      </pc:sldChg>
      <pc:sldChg chg="addSp delSp modSp add mod ord modNotesTx">
        <pc:chgData name="Lucas Kaczynski" userId="708919b4-25d7-44a9-b300-2323f832514c" providerId="ADAL" clId="{AF9CAFC3-B7B0-462A-8080-455BF6740E08}" dt="2022-05-09T12:36:43.813" v="1253" actId="20577"/>
        <pc:sldMkLst>
          <pc:docMk/>
          <pc:sldMk cId="2104648763" sldId="277"/>
        </pc:sldMkLst>
        <pc:spChg chg="mod">
          <ac:chgData name="Lucas Kaczynski" userId="708919b4-25d7-44a9-b300-2323f832514c" providerId="ADAL" clId="{AF9CAFC3-B7B0-462A-8080-455BF6740E08}" dt="2022-05-04T15:20:02.455" v="142" actId="20577"/>
          <ac:spMkLst>
            <pc:docMk/>
            <pc:sldMk cId="2104648763" sldId="277"/>
            <ac:spMk id="2" creationId="{6A6CFDC0-5DE2-410C-961A-B89176639397}"/>
          </ac:spMkLst>
        </pc:spChg>
        <pc:spChg chg="del">
          <ac:chgData name="Lucas Kaczynski" userId="708919b4-25d7-44a9-b300-2323f832514c" providerId="ADAL" clId="{AF9CAFC3-B7B0-462A-8080-455BF6740E08}" dt="2022-05-04T15:35:08.591" v="300" actId="478"/>
          <ac:spMkLst>
            <pc:docMk/>
            <pc:sldMk cId="2104648763" sldId="277"/>
            <ac:spMk id="7" creationId="{780377B8-6937-4A10-B113-37BF87377B97}"/>
          </ac:spMkLst>
        </pc:spChg>
        <pc:spChg chg="del">
          <ac:chgData name="Lucas Kaczynski" userId="708919b4-25d7-44a9-b300-2323f832514c" providerId="ADAL" clId="{AF9CAFC3-B7B0-462A-8080-455BF6740E08}" dt="2022-05-04T15:35:08.591" v="300" actId="478"/>
          <ac:spMkLst>
            <pc:docMk/>
            <pc:sldMk cId="2104648763" sldId="277"/>
            <ac:spMk id="9" creationId="{BA806A11-12F3-448A-9F3D-64B2FAD844AA}"/>
          </ac:spMkLst>
        </pc:spChg>
        <pc:spChg chg="del">
          <ac:chgData name="Lucas Kaczynski" userId="708919b4-25d7-44a9-b300-2323f832514c" providerId="ADAL" clId="{AF9CAFC3-B7B0-462A-8080-455BF6740E08}" dt="2022-05-04T15:35:08.591" v="300" actId="478"/>
          <ac:spMkLst>
            <pc:docMk/>
            <pc:sldMk cId="2104648763" sldId="277"/>
            <ac:spMk id="12" creationId="{DB74E022-5806-4D04-8E85-16364B4EE69F}"/>
          </ac:spMkLst>
        </pc:spChg>
        <pc:spChg chg="del">
          <ac:chgData name="Lucas Kaczynski" userId="708919b4-25d7-44a9-b300-2323f832514c" providerId="ADAL" clId="{AF9CAFC3-B7B0-462A-8080-455BF6740E08}" dt="2022-05-04T15:35:08.591" v="300" actId="478"/>
          <ac:spMkLst>
            <pc:docMk/>
            <pc:sldMk cId="2104648763" sldId="277"/>
            <ac:spMk id="14" creationId="{953223C7-ED6C-4A32-BD42-B38D3E43D205}"/>
          </ac:spMkLst>
        </pc:spChg>
        <pc:spChg chg="mod">
          <ac:chgData name="Lucas Kaczynski" userId="708919b4-25d7-44a9-b300-2323f832514c" providerId="ADAL" clId="{AF9CAFC3-B7B0-462A-8080-455BF6740E08}" dt="2022-05-04T15:23:49.528" v="173" actId="20577"/>
          <ac:spMkLst>
            <pc:docMk/>
            <pc:sldMk cId="2104648763" sldId="277"/>
            <ac:spMk id="19" creationId="{25D5378C-F897-4741-942B-6E04FA679BCD}"/>
          </ac:spMkLst>
        </pc:spChg>
        <pc:spChg chg="mod">
          <ac:chgData name="Lucas Kaczynski" userId="708919b4-25d7-44a9-b300-2323f832514c" providerId="ADAL" clId="{AF9CAFC3-B7B0-462A-8080-455BF6740E08}" dt="2022-05-04T15:23:43.344" v="162" actId="20577"/>
          <ac:spMkLst>
            <pc:docMk/>
            <pc:sldMk cId="2104648763" sldId="277"/>
            <ac:spMk id="21" creationId="{00E9A149-4714-4353-BB5C-B910CBF08A43}"/>
          </ac:spMkLst>
        </pc:spChg>
        <pc:spChg chg="mod">
          <ac:chgData name="Lucas Kaczynski" userId="708919b4-25d7-44a9-b300-2323f832514c" providerId="ADAL" clId="{AF9CAFC3-B7B0-462A-8080-455BF6740E08}" dt="2022-05-04T15:23:37.446" v="153" actId="20577"/>
          <ac:spMkLst>
            <pc:docMk/>
            <pc:sldMk cId="2104648763" sldId="277"/>
            <ac:spMk id="23" creationId="{1BB51F13-25F7-4E04-AECF-AC39A158E874}"/>
          </ac:spMkLst>
        </pc:spChg>
        <pc:spChg chg="del">
          <ac:chgData name="Lucas Kaczynski" userId="708919b4-25d7-44a9-b300-2323f832514c" providerId="ADAL" clId="{AF9CAFC3-B7B0-462A-8080-455BF6740E08}" dt="2022-05-04T15:35:08.591" v="300" actId="478"/>
          <ac:spMkLst>
            <pc:docMk/>
            <pc:sldMk cId="2104648763" sldId="277"/>
            <ac:spMk id="24" creationId="{0F2FB9E3-12BE-4772-A03C-D38F3829E8D5}"/>
          </ac:spMkLst>
        </pc:spChg>
        <pc:grpChg chg="del">
          <ac:chgData name="Lucas Kaczynski" userId="708919b4-25d7-44a9-b300-2323f832514c" providerId="ADAL" clId="{AF9CAFC3-B7B0-462A-8080-455BF6740E08}" dt="2022-05-04T15:35:08.591" v="300" actId="478"/>
          <ac:grpSpMkLst>
            <pc:docMk/>
            <pc:sldMk cId="2104648763" sldId="277"/>
            <ac:grpSpMk id="8" creationId="{14C7D399-98CD-4188-92D8-D858A7DF117A}"/>
          </ac:grpSpMkLst>
        </pc:grpChg>
        <pc:grpChg chg="del">
          <ac:chgData name="Lucas Kaczynski" userId="708919b4-25d7-44a9-b300-2323f832514c" providerId="ADAL" clId="{AF9CAFC3-B7B0-462A-8080-455BF6740E08}" dt="2022-05-04T15:35:08.591" v="300" actId="478"/>
          <ac:grpSpMkLst>
            <pc:docMk/>
            <pc:sldMk cId="2104648763" sldId="277"/>
            <ac:grpSpMk id="11" creationId="{418262F6-8B29-4DB7-A900-300D5A9F3662}"/>
          </ac:grpSpMkLst>
        </pc:grpChg>
        <pc:grpChg chg="del">
          <ac:chgData name="Lucas Kaczynski" userId="708919b4-25d7-44a9-b300-2323f832514c" providerId="ADAL" clId="{AF9CAFC3-B7B0-462A-8080-455BF6740E08}" dt="2022-05-04T15:35:08.591" v="300" actId="478"/>
          <ac:grpSpMkLst>
            <pc:docMk/>
            <pc:sldMk cId="2104648763" sldId="277"/>
            <ac:grpSpMk id="13" creationId="{E74FBD9F-C169-4D83-BFCD-D9CFE733F23D}"/>
          </ac:grpSpMkLst>
        </pc:grpChg>
        <pc:grpChg chg="del">
          <ac:chgData name="Lucas Kaczynski" userId="708919b4-25d7-44a9-b300-2323f832514c" providerId="ADAL" clId="{AF9CAFC3-B7B0-462A-8080-455BF6740E08}" dt="2022-05-04T15:35:08.591" v="300" actId="478"/>
          <ac:grpSpMkLst>
            <pc:docMk/>
            <pc:sldMk cId="2104648763" sldId="277"/>
            <ac:grpSpMk id="15" creationId="{655402DF-B7E3-4030-AD0C-810234406D04}"/>
          </ac:grpSpMkLst>
        </pc:grpChg>
        <pc:grpChg chg="del">
          <ac:chgData name="Lucas Kaczynski" userId="708919b4-25d7-44a9-b300-2323f832514c" providerId="ADAL" clId="{AF9CAFC3-B7B0-462A-8080-455BF6740E08}" dt="2022-05-04T15:35:08.591" v="300" actId="478"/>
          <ac:grpSpMkLst>
            <pc:docMk/>
            <pc:sldMk cId="2104648763" sldId="277"/>
            <ac:grpSpMk id="25" creationId="{3F11B13D-445B-4BE0-BF9C-1C83EBA1D1F1}"/>
          </ac:grpSpMkLst>
        </pc:grpChg>
        <pc:graphicFrameChg chg="add mod">
          <ac:chgData name="Lucas Kaczynski" userId="708919b4-25d7-44a9-b300-2323f832514c" providerId="ADAL" clId="{AF9CAFC3-B7B0-462A-8080-455BF6740E08}" dt="2022-05-04T15:35:59.585" v="377" actId="20577"/>
          <ac:graphicFrameMkLst>
            <pc:docMk/>
            <pc:sldMk cId="2104648763" sldId="277"/>
            <ac:graphicFrameMk id="35" creationId="{E8B4E82C-C82A-49C1-882C-A1FE5480A492}"/>
          </ac:graphicFrameMkLst>
        </pc:graphicFrameChg>
      </pc:sldChg>
      <pc:sldChg chg="modSp mod">
        <pc:chgData name="Lucas Kaczynski" userId="708919b4-25d7-44a9-b300-2323f832514c" providerId="ADAL" clId="{AF9CAFC3-B7B0-462A-8080-455BF6740E08}" dt="2022-05-06T09:41:53.421" v="405" actId="1076"/>
        <pc:sldMkLst>
          <pc:docMk/>
          <pc:sldMk cId="614259539" sldId="280"/>
        </pc:sldMkLst>
        <pc:picChg chg="mod">
          <ac:chgData name="Lucas Kaczynski" userId="708919b4-25d7-44a9-b300-2323f832514c" providerId="ADAL" clId="{AF9CAFC3-B7B0-462A-8080-455BF6740E08}" dt="2022-05-06T09:41:53.421" v="405" actId="1076"/>
          <ac:picMkLst>
            <pc:docMk/>
            <pc:sldMk cId="614259539" sldId="280"/>
            <ac:picMk id="5" creationId="{511A81EF-85CD-0B4E-8FAF-5920536E5CAF}"/>
          </ac:picMkLst>
        </pc:picChg>
      </pc:sldChg>
      <pc:sldChg chg="addSp delSp modSp add mod">
        <pc:chgData name="Lucas Kaczynski" userId="708919b4-25d7-44a9-b300-2323f832514c" providerId="ADAL" clId="{AF9CAFC3-B7B0-462A-8080-455BF6740E08}" dt="2022-05-09T12:55:45.455" v="1451" actId="208"/>
        <pc:sldMkLst>
          <pc:docMk/>
          <pc:sldMk cId="165153229" sldId="283"/>
        </pc:sldMkLst>
        <pc:spChg chg="mod">
          <ac:chgData name="Lucas Kaczynski" userId="708919b4-25d7-44a9-b300-2323f832514c" providerId="ADAL" clId="{AF9CAFC3-B7B0-462A-8080-455BF6740E08}" dt="2022-05-09T12:08:28.031" v="466" actId="20577"/>
          <ac:spMkLst>
            <pc:docMk/>
            <pc:sldMk cId="165153229" sldId="283"/>
            <ac:spMk id="2" creationId="{1747C8D8-D661-4E78-B917-32AB748623DB}"/>
          </ac:spMkLst>
        </pc:spChg>
        <pc:spChg chg="del mod">
          <ac:chgData name="Lucas Kaczynski" userId="708919b4-25d7-44a9-b300-2323f832514c" providerId="ADAL" clId="{AF9CAFC3-B7B0-462A-8080-455BF6740E08}" dt="2022-05-09T12:11:21.813" v="468" actId="478"/>
          <ac:spMkLst>
            <pc:docMk/>
            <pc:sldMk cId="165153229" sldId="283"/>
            <ac:spMk id="5" creationId="{7A0777AF-A178-3FDE-D69E-ADE3275EE46B}"/>
          </ac:spMkLst>
        </pc:spChg>
        <pc:spChg chg="add mod">
          <ac:chgData name="Lucas Kaczynski" userId="708919b4-25d7-44a9-b300-2323f832514c" providerId="ADAL" clId="{AF9CAFC3-B7B0-462A-8080-455BF6740E08}" dt="2022-05-09T12:55:34.950" v="1449" actId="208"/>
          <ac:spMkLst>
            <pc:docMk/>
            <pc:sldMk cId="165153229" sldId="283"/>
            <ac:spMk id="9" creationId="{BFF6EB97-D69B-40C5-8390-9D94D55745FB}"/>
          </ac:spMkLst>
        </pc:spChg>
        <pc:spChg chg="add mod">
          <ac:chgData name="Lucas Kaczynski" userId="708919b4-25d7-44a9-b300-2323f832514c" providerId="ADAL" clId="{AF9CAFC3-B7B0-462A-8080-455BF6740E08}" dt="2022-05-09T12:55:45.455" v="1451" actId="208"/>
          <ac:spMkLst>
            <pc:docMk/>
            <pc:sldMk cId="165153229" sldId="283"/>
            <ac:spMk id="12" creationId="{10FFF9C8-FBA3-4220-8F2E-7418A091BC2F}"/>
          </ac:spMkLst>
        </pc:spChg>
        <pc:picChg chg="add mod">
          <ac:chgData name="Lucas Kaczynski" userId="708919b4-25d7-44a9-b300-2323f832514c" providerId="ADAL" clId="{AF9CAFC3-B7B0-462A-8080-455BF6740E08}" dt="2022-05-09T12:14:27.697" v="493" actId="1076"/>
          <ac:picMkLst>
            <pc:docMk/>
            <pc:sldMk cId="165153229" sldId="283"/>
            <ac:picMk id="6" creationId="{9AE34761-553D-49B6-9695-840386D0394B}"/>
          </ac:picMkLst>
        </pc:picChg>
        <pc:picChg chg="add mod">
          <ac:chgData name="Lucas Kaczynski" userId="708919b4-25d7-44a9-b300-2323f832514c" providerId="ADAL" clId="{AF9CAFC3-B7B0-462A-8080-455BF6740E08}" dt="2022-05-09T12:14:27.697" v="493" actId="1076"/>
          <ac:picMkLst>
            <pc:docMk/>
            <pc:sldMk cId="165153229" sldId="283"/>
            <ac:picMk id="8" creationId="{6FB05487-710D-4271-BB0D-090372EE2971}"/>
          </ac:picMkLst>
        </pc:picChg>
        <pc:cxnChg chg="add mod">
          <ac:chgData name="Lucas Kaczynski" userId="708919b4-25d7-44a9-b300-2323f832514c" providerId="ADAL" clId="{AF9CAFC3-B7B0-462A-8080-455BF6740E08}" dt="2022-05-09T12:55:41.510" v="1450" actId="208"/>
          <ac:cxnSpMkLst>
            <pc:docMk/>
            <pc:sldMk cId="165153229" sldId="283"/>
            <ac:cxnSpMk id="11" creationId="{606026FA-5649-4D46-9964-60A624606487}"/>
          </ac:cxnSpMkLst>
        </pc:cxnChg>
      </pc:sldChg>
      <pc:sldChg chg="addSp delSp modSp add mod modShow">
        <pc:chgData name="Lucas Kaczynski" userId="708919b4-25d7-44a9-b300-2323f832514c" providerId="ADAL" clId="{AF9CAFC3-B7B0-462A-8080-455BF6740E08}" dt="2022-05-09T12:21:11.525" v="582" actId="20577"/>
        <pc:sldMkLst>
          <pc:docMk/>
          <pc:sldMk cId="2628852825" sldId="284"/>
        </pc:sldMkLst>
        <pc:spChg chg="mod">
          <ac:chgData name="Lucas Kaczynski" userId="708919b4-25d7-44a9-b300-2323f832514c" providerId="ADAL" clId="{AF9CAFC3-B7B0-462A-8080-455BF6740E08}" dt="2022-05-09T12:20:55.756" v="568" actId="20577"/>
          <ac:spMkLst>
            <pc:docMk/>
            <pc:sldMk cId="2628852825" sldId="284"/>
            <ac:spMk id="2" creationId="{D7130879-2349-44F2-9B21-A942E12F574C}"/>
          </ac:spMkLst>
        </pc:spChg>
        <pc:spChg chg="del mod">
          <ac:chgData name="Lucas Kaczynski" userId="708919b4-25d7-44a9-b300-2323f832514c" providerId="ADAL" clId="{AF9CAFC3-B7B0-462A-8080-455BF6740E08}" dt="2022-05-09T12:21:01.048" v="570" actId="478"/>
          <ac:spMkLst>
            <pc:docMk/>
            <pc:sldMk cId="2628852825" sldId="284"/>
            <ac:spMk id="3" creationId="{A160F1B4-1AA9-4CEB-BFE1-686D0FA4E1B5}"/>
          </ac:spMkLst>
        </pc:spChg>
        <pc:spChg chg="add mod">
          <ac:chgData name="Lucas Kaczynski" userId="708919b4-25d7-44a9-b300-2323f832514c" providerId="ADAL" clId="{AF9CAFC3-B7B0-462A-8080-455BF6740E08}" dt="2022-05-09T12:21:11.525" v="582" actId="20577"/>
          <ac:spMkLst>
            <pc:docMk/>
            <pc:sldMk cId="2628852825" sldId="284"/>
            <ac:spMk id="5" creationId="{C4D08AD4-79F3-4FD8-931D-6EE0272372F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A1CE79-3D54-4514-8207-2BCA3208076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45E602-3E93-4EFC-A48B-D7AA557D756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Ziel: </a:t>
          </a:r>
          <a:r>
            <a:rPr lang="de-DE">
              <a:latin typeface="Verdana" panose="020B0604030504040204" pitchFamily="34" charset="0"/>
              <a:ea typeface="Verdana" panose="020B0604030504040204" pitchFamily="34" charset="0"/>
            </a:rPr>
            <a:t>● </a:t>
          </a:r>
          <a:r>
            <a:rPr lang="de-DE"/>
            <a:t>Websocket Support für </a:t>
          </a:r>
          <a:r>
            <a:rPr lang="de-DE" err="1"/>
            <a:t>lwIP</a:t>
          </a:r>
          <a:r>
            <a:rPr lang="de-DE"/>
            <a:t> implementieren</a:t>
          </a:r>
          <a:br>
            <a:rPr lang="de-DE"/>
          </a:br>
          <a:r>
            <a:rPr lang="de-DE"/>
            <a:t>         </a:t>
          </a:r>
          <a:r>
            <a:rPr lang="de-DE">
              <a:latin typeface="Verdana" panose="020B0604030504040204" pitchFamily="34" charset="0"/>
              <a:ea typeface="Verdana" panose="020B0604030504040204" pitchFamily="34" charset="0"/>
            </a:rPr>
            <a:t>●</a:t>
          </a:r>
          <a:r>
            <a:rPr lang="de-DE"/>
            <a:t> </a:t>
          </a:r>
          <a:r>
            <a:rPr lang="de-DE" err="1"/>
            <a:t>lwIP</a:t>
          </a:r>
          <a:r>
            <a:rPr lang="de-DE"/>
            <a:t>-Status Seite &amp; REST-API implementieren</a:t>
          </a:r>
          <a:endParaRPr lang="en-US"/>
        </a:p>
      </dgm:t>
    </dgm:pt>
    <dgm:pt modelId="{FF094A77-41DB-4DA1-9F58-28502394A09A}" type="parTrans" cxnId="{9F7C9854-0343-4C78-A769-F1AB870FDEC4}">
      <dgm:prSet/>
      <dgm:spPr/>
      <dgm:t>
        <a:bodyPr/>
        <a:lstStyle/>
        <a:p>
          <a:endParaRPr lang="en-US"/>
        </a:p>
      </dgm:t>
    </dgm:pt>
    <dgm:pt modelId="{477AC8D8-EDDE-453C-9FD4-564C35336F2B}" type="sibTrans" cxnId="{9F7C9854-0343-4C78-A769-F1AB870FDEC4}">
      <dgm:prSet/>
      <dgm:spPr/>
      <dgm:t>
        <a:bodyPr/>
        <a:lstStyle/>
        <a:p>
          <a:endParaRPr lang="en-US"/>
        </a:p>
      </dgm:t>
    </dgm:pt>
    <dgm:pt modelId="{904B2119-D472-4006-8959-F141420487F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noProof="0"/>
            <a:t>Aufgabe: Mängel des vorhandenen Patch #9525 beheben</a:t>
          </a:r>
        </a:p>
      </dgm:t>
    </dgm:pt>
    <dgm:pt modelId="{D3EE2DA9-67F5-4512-ACD6-EBD2D19D90C7}" type="parTrans" cxnId="{2524E63C-3977-46D7-B253-E9FD4DB3B57A}">
      <dgm:prSet/>
      <dgm:spPr/>
      <dgm:t>
        <a:bodyPr/>
        <a:lstStyle/>
        <a:p>
          <a:endParaRPr lang="en-US"/>
        </a:p>
      </dgm:t>
    </dgm:pt>
    <dgm:pt modelId="{22915B5F-AB8F-49DD-9142-D46A5420F6B8}" type="sibTrans" cxnId="{2524E63C-3977-46D7-B253-E9FD4DB3B57A}">
      <dgm:prSet/>
      <dgm:spPr/>
      <dgm:t>
        <a:bodyPr/>
        <a:lstStyle/>
        <a:p>
          <a:endParaRPr lang="en-US"/>
        </a:p>
      </dgm:t>
    </dgm:pt>
    <dgm:pt modelId="{9B179B06-F6B9-4E92-9BA6-8C3364CC95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Case:</a:t>
          </a:r>
        </a:p>
      </dgm:t>
    </dgm:pt>
    <dgm:pt modelId="{C5B991DF-455D-4360-8452-62D591B0EEFE}" type="parTrans" cxnId="{8D477964-E764-4B90-B7B7-328B0F0F463E}">
      <dgm:prSet/>
      <dgm:spPr/>
      <dgm:t>
        <a:bodyPr/>
        <a:lstStyle/>
        <a:p>
          <a:endParaRPr lang="en-US"/>
        </a:p>
      </dgm:t>
    </dgm:pt>
    <dgm:pt modelId="{49EF3F3A-E983-4ABE-A856-8D3E7032F1FD}" type="sibTrans" cxnId="{8D477964-E764-4B90-B7B7-328B0F0F463E}">
      <dgm:prSet/>
      <dgm:spPr/>
      <dgm:t>
        <a:bodyPr/>
        <a:lstStyle/>
        <a:p>
          <a:endParaRPr lang="en-US"/>
        </a:p>
      </dgm:t>
    </dgm:pt>
    <dgm:pt modelId="{B0F94225-18EB-4C88-88E8-E4C48ED00F2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D3899C1-0C99-45FF-9CAC-17450D935722}" type="parTrans" cxnId="{313EF38D-E178-4F8F-8CC0-807991C1FCCF}">
      <dgm:prSet/>
      <dgm:spPr/>
      <dgm:t>
        <a:bodyPr/>
        <a:lstStyle/>
        <a:p>
          <a:endParaRPr lang="en-US"/>
        </a:p>
      </dgm:t>
    </dgm:pt>
    <dgm:pt modelId="{8BFEC0AF-D63F-4A24-A164-2A7780AA18FA}" type="sibTrans" cxnId="{313EF38D-E178-4F8F-8CC0-807991C1FCCF}">
      <dgm:prSet/>
      <dgm:spPr/>
      <dgm:t>
        <a:bodyPr/>
        <a:lstStyle/>
        <a:p>
          <a:endParaRPr lang="en-US"/>
        </a:p>
      </dgm:t>
    </dgm:pt>
    <dgm:pt modelId="{31E87F02-B307-4CE2-9382-5CBE9FE19873}" type="pres">
      <dgm:prSet presAssocID="{98A1CE79-3D54-4514-8207-2BCA32080763}" presName="root" presStyleCnt="0">
        <dgm:presLayoutVars>
          <dgm:dir/>
          <dgm:resizeHandles val="exact"/>
        </dgm:presLayoutVars>
      </dgm:prSet>
      <dgm:spPr/>
    </dgm:pt>
    <dgm:pt modelId="{D6A7FD32-10C7-4B42-8DC8-1B0A4D33A9D6}" type="pres">
      <dgm:prSet presAssocID="{7345E602-3E93-4EFC-A48B-D7AA557D756B}" presName="compNode" presStyleCnt="0"/>
      <dgm:spPr/>
    </dgm:pt>
    <dgm:pt modelId="{796A8F14-81FE-42C7-AF03-2E8992709B90}" type="pres">
      <dgm:prSet presAssocID="{7345E602-3E93-4EFC-A48B-D7AA557D756B}" presName="bgRect" presStyleLbl="bgShp" presStyleIdx="0" presStyleCnt="3"/>
      <dgm:spPr>
        <a:noFill/>
        <a:ln w="19050">
          <a:solidFill>
            <a:srgbClr val="ED7D31"/>
          </a:solidFill>
        </a:ln>
      </dgm:spPr>
    </dgm:pt>
    <dgm:pt modelId="{53C16B1E-8C88-4B25-B208-047BBEFED221}" type="pres">
      <dgm:prSet presAssocID="{7345E602-3E93-4EFC-A48B-D7AA557D75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08DDB22F-3EF4-4360-804D-738247A6EBBF}" type="pres">
      <dgm:prSet presAssocID="{7345E602-3E93-4EFC-A48B-D7AA557D756B}" presName="spaceRect" presStyleCnt="0"/>
      <dgm:spPr/>
    </dgm:pt>
    <dgm:pt modelId="{46293815-4E99-4397-B6CD-C0301F8224C9}" type="pres">
      <dgm:prSet presAssocID="{7345E602-3E93-4EFC-A48B-D7AA557D756B}" presName="parTx" presStyleLbl="revTx" presStyleIdx="0" presStyleCnt="4">
        <dgm:presLayoutVars>
          <dgm:chMax val="0"/>
          <dgm:chPref val="0"/>
        </dgm:presLayoutVars>
      </dgm:prSet>
      <dgm:spPr/>
    </dgm:pt>
    <dgm:pt modelId="{7D2C8592-3E87-43A3-AFDC-E7064E32901A}" type="pres">
      <dgm:prSet presAssocID="{477AC8D8-EDDE-453C-9FD4-564C35336F2B}" presName="sibTrans" presStyleCnt="0"/>
      <dgm:spPr/>
    </dgm:pt>
    <dgm:pt modelId="{82577B37-5ECF-4732-957E-822CBCDFAF67}" type="pres">
      <dgm:prSet presAssocID="{904B2119-D472-4006-8959-F141420487F6}" presName="compNode" presStyleCnt="0"/>
      <dgm:spPr/>
    </dgm:pt>
    <dgm:pt modelId="{6077C980-FFC7-4A44-BA20-CFC8A538DB3C}" type="pres">
      <dgm:prSet presAssocID="{904B2119-D472-4006-8959-F141420487F6}" presName="bgRect" presStyleLbl="bgShp" presStyleIdx="1" presStyleCnt="3"/>
      <dgm:spPr>
        <a:noFill/>
        <a:ln w="19050">
          <a:solidFill>
            <a:srgbClr val="ED7D31"/>
          </a:solidFill>
        </a:ln>
      </dgm:spPr>
    </dgm:pt>
    <dgm:pt modelId="{5C511E5E-B5FF-4B5D-8650-E050613603AB}" type="pres">
      <dgm:prSet presAssocID="{904B2119-D472-4006-8959-F141420487F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EC96794C-C893-4399-A8FF-AB810E1C6478}" type="pres">
      <dgm:prSet presAssocID="{904B2119-D472-4006-8959-F141420487F6}" presName="spaceRect" presStyleCnt="0"/>
      <dgm:spPr/>
    </dgm:pt>
    <dgm:pt modelId="{EA155DBE-0A55-4CD1-BB7D-D6E2FC810728}" type="pres">
      <dgm:prSet presAssocID="{904B2119-D472-4006-8959-F141420487F6}" presName="parTx" presStyleLbl="revTx" presStyleIdx="1" presStyleCnt="4">
        <dgm:presLayoutVars>
          <dgm:chMax val="0"/>
          <dgm:chPref val="0"/>
        </dgm:presLayoutVars>
      </dgm:prSet>
      <dgm:spPr/>
    </dgm:pt>
    <dgm:pt modelId="{EA138FAB-9058-4C33-A6BD-8483ED854E30}" type="pres">
      <dgm:prSet presAssocID="{22915B5F-AB8F-49DD-9142-D46A5420F6B8}" presName="sibTrans" presStyleCnt="0"/>
      <dgm:spPr/>
    </dgm:pt>
    <dgm:pt modelId="{333B96FD-19C2-401C-BB78-061EBF311FCE}" type="pres">
      <dgm:prSet presAssocID="{9B179B06-F6B9-4E92-9BA6-8C3364CC9537}" presName="compNode" presStyleCnt="0"/>
      <dgm:spPr/>
    </dgm:pt>
    <dgm:pt modelId="{36125C44-C253-4F5D-9CF0-88B2A5B4E3B1}" type="pres">
      <dgm:prSet presAssocID="{9B179B06-F6B9-4E92-9BA6-8C3364CC9537}" presName="bgRect" presStyleLbl="bgShp" presStyleIdx="2" presStyleCnt="3"/>
      <dgm:spPr>
        <a:noFill/>
        <a:ln w="19050">
          <a:solidFill>
            <a:srgbClr val="ED7D31"/>
          </a:solidFill>
        </a:ln>
      </dgm:spPr>
    </dgm:pt>
    <dgm:pt modelId="{A2AEACBA-5CE9-45FB-9E27-6C6E9C61BA3F}" type="pres">
      <dgm:prSet presAssocID="{9B179B06-F6B9-4E92-9BA6-8C3364CC953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zessor"/>
        </a:ext>
      </dgm:extLst>
    </dgm:pt>
    <dgm:pt modelId="{34680ADB-F79C-4721-BEDB-09D47BE74944}" type="pres">
      <dgm:prSet presAssocID="{9B179B06-F6B9-4E92-9BA6-8C3364CC9537}" presName="spaceRect" presStyleCnt="0"/>
      <dgm:spPr/>
    </dgm:pt>
    <dgm:pt modelId="{B7589B77-8D05-430A-B0BC-C26B8CFEFF48}" type="pres">
      <dgm:prSet presAssocID="{9B179B06-F6B9-4E92-9BA6-8C3364CC9537}" presName="parTx" presStyleLbl="revTx" presStyleIdx="2" presStyleCnt="4">
        <dgm:presLayoutVars>
          <dgm:chMax val="0"/>
          <dgm:chPref val="0"/>
        </dgm:presLayoutVars>
      </dgm:prSet>
      <dgm:spPr/>
    </dgm:pt>
    <dgm:pt modelId="{31E6E045-D203-4093-BE5F-BAAAA02ADA48}" type="pres">
      <dgm:prSet presAssocID="{9B179B06-F6B9-4E92-9BA6-8C3364CC9537}" presName="desTx" presStyleLbl="revTx" presStyleIdx="3" presStyleCnt="4">
        <dgm:presLayoutVars/>
      </dgm:prSet>
      <dgm:spPr/>
    </dgm:pt>
  </dgm:ptLst>
  <dgm:cxnLst>
    <dgm:cxn modelId="{DF59B01D-4BBA-41FF-A5FF-88BEA9F0D861}" type="presOf" srcId="{B0F94225-18EB-4C88-88E8-E4C48ED00F23}" destId="{31E6E045-D203-4093-BE5F-BAAAA02ADA48}" srcOrd="0" destOrd="0" presId="urn:microsoft.com/office/officeart/2018/2/layout/IconVerticalSolidList"/>
    <dgm:cxn modelId="{49BD3B37-4C3D-4EA2-AC67-3B78E9F1BD10}" type="presOf" srcId="{7345E602-3E93-4EFC-A48B-D7AA557D756B}" destId="{46293815-4E99-4397-B6CD-C0301F8224C9}" srcOrd="0" destOrd="0" presId="urn:microsoft.com/office/officeart/2018/2/layout/IconVerticalSolidList"/>
    <dgm:cxn modelId="{2524E63C-3977-46D7-B253-E9FD4DB3B57A}" srcId="{98A1CE79-3D54-4514-8207-2BCA32080763}" destId="{904B2119-D472-4006-8959-F141420487F6}" srcOrd="1" destOrd="0" parTransId="{D3EE2DA9-67F5-4512-ACD6-EBD2D19D90C7}" sibTransId="{22915B5F-AB8F-49DD-9142-D46A5420F6B8}"/>
    <dgm:cxn modelId="{0AB6C140-5168-49DF-989B-8B23617DB87A}" type="presOf" srcId="{904B2119-D472-4006-8959-F141420487F6}" destId="{EA155DBE-0A55-4CD1-BB7D-D6E2FC810728}" srcOrd="0" destOrd="0" presId="urn:microsoft.com/office/officeart/2018/2/layout/IconVerticalSolidList"/>
    <dgm:cxn modelId="{8D477964-E764-4B90-B7B7-328B0F0F463E}" srcId="{98A1CE79-3D54-4514-8207-2BCA32080763}" destId="{9B179B06-F6B9-4E92-9BA6-8C3364CC9537}" srcOrd="2" destOrd="0" parTransId="{C5B991DF-455D-4360-8452-62D591B0EEFE}" sibTransId="{49EF3F3A-E983-4ABE-A856-8D3E7032F1FD}"/>
    <dgm:cxn modelId="{9F7C9854-0343-4C78-A769-F1AB870FDEC4}" srcId="{98A1CE79-3D54-4514-8207-2BCA32080763}" destId="{7345E602-3E93-4EFC-A48B-D7AA557D756B}" srcOrd="0" destOrd="0" parTransId="{FF094A77-41DB-4DA1-9F58-28502394A09A}" sibTransId="{477AC8D8-EDDE-453C-9FD4-564C35336F2B}"/>
    <dgm:cxn modelId="{313EF38D-E178-4F8F-8CC0-807991C1FCCF}" srcId="{9B179B06-F6B9-4E92-9BA6-8C3364CC9537}" destId="{B0F94225-18EB-4C88-88E8-E4C48ED00F23}" srcOrd="0" destOrd="0" parTransId="{2D3899C1-0C99-45FF-9CAC-17450D935722}" sibTransId="{8BFEC0AF-D63F-4A24-A164-2A7780AA18FA}"/>
    <dgm:cxn modelId="{3A09CDC5-5EC7-41AE-8A03-E481C85E520C}" type="presOf" srcId="{9B179B06-F6B9-4E92-9BA6-8C3364CC9537}" destId="{B7589B77-8D05-430A-B0BC-C26B8CFEFF48}" srcOrd="0" destOrd="0" presId="urn:microsoft.com/office/officeart/2018/2/layout/IconVerticalSolidList"/>
    <dgm:cxn modelId="{2AC509DF-46F5-4B33-A018-046B5B755E6C}" type="presOf" srcId="{98A1CE79-3D54-4514-8207-2BCA32080763}" destId="{31E87F02-B307-4CE2-9382-5CBE9FE19873}" srcOrd="0" destOrd="0" presId="urn:microsoft.com/office/officeart/2018/2/layout/IconVerticalSolidList"/>
    <dgm:cxn modelId="{FE99509B-3AEE-4131-8951-39C89B920523}" type="presParOf" srcId="{31E87F02-B307-4CE2-9382-5CBE9FE19873}" destId="{D6A7FD32-10C7-4B42-8DC8-1B0A4D33A9D6}" srcOrd="0" destOrd="0" presId="urn:microsoft.com/office/officeart/2018/2/layout/IconVerticalSolidList"/>
    <dgm:cxn modelId="{9AD47EAB-528D-46E8-AB14-698152156491}" type="presParOf" srcId="{D6A7FD32-10C7-4B42-8DC8-1B0A4D33A9D6}" destId="{796A8F14-81FE-42C7-AF03-2E8992709B90}" srcOrd="0" destOrd="0" presId="urn:microsoft.com/office/officeart/2018/2/layout/IconVerticalSolidList"/>
    <dgm:cxn modelId="{2D0DB7DA-3B0E-427F-A390-399859FF7829}" type="presParOf" srcId="{D6A7FD32-10C7-4B42-8DC8-1B0A4D33A9D6}" destId="{53C16B1E-8C88-4B25-B208-047BBEFED221}" srcOrd="1" destOrd="0" presId="urn:microsoft.com/office/officeart/2018/2/layout/IconVerticalSolidList"/>
    <dgm:cxn modelId="{58E4E136-1912-42EA-BBAE-0D3A8D91D0A0}" type="presParOf" srcId="{D6A7FD32-10C7-4B42-8DC8-1B0A4D33A9D6}" destId="{08DDB22F-3EF4-4360-804D-738247A6EBBF}" srcOrd="2" destOrd="0" presId="urn:microsoft.com/office/officeart/2018/2/layout/IconVerticalSolidList"/>
    <dgm:cxn modelId="{579A131E-A67D-49CA-ACBB-9AD4E5631FC8}" type="presParOf" srcId="{D6A7FD32-10C7-4B42-8DC8-1B0A4D33A9D6}" destId="{46293815-4E99-4397-B6CD-C0301F8224C9}" srcOrd="3" destOrd="0" presId="urn:microsoft.com/office/officeart/2018/2/layout/IconVerticalSolidList"/>
    <dgm:cxn modelId="{806BC904-6CBF-49D7-A1BF-86443B06C57C}" type="presParOf" srcId="{31E87F02-B307-4CE2-9382-5CBE9FE19873}" destId="{7D2C8592-3E87-43A3-AFDC-E7064E32901A}" srcOrd="1" destOrd="0" presId="urn:microsoft.com/office/officeart/2018/2/layout/IconVerticalSolidList"/>
    <dgm:cxn modelId="{A0896A3A-16E2-4F4E-96C5-0262D16E81A1}" type="presParOf" srcId="{31E87F02-B307-4CE2-9382-5CBE9FE19873}" destId="{82577B37-5ECF-4732-957E-822CBCDFAF67}" srcOrd="2" destOrd="0" presId="urn:microsoft.com/office/officeart/2018/2/layout/IconVerticalSolidList"/>
    <dgm:cxn modelId="{9AAFB5FC-F413-4C10-8532-F5065AFC7142}" type="presParOf" srcId="{82577B37-5ECF-4732-957E-822CBCDFAF67}" destId="{6077C980-FFC7-4A44-BA20-CFC8A538DB3C}" srcOrd="0" destOrd="0" presId="urn:microsoft.com/office/officeart/2018/2/layout/IconVerticalSolidList"/>
    <dgm:cxn modelId="{F12EDAE6-9B29-4CD5-8B9E-F19B9D082D9C}" type="presParOf" srcId="{82577B37-5ECF-4732-957E-822CBCDFAF67}" destId="{5C511E5E-B5FF-4B5D-8650-E050613603AB}" srcOrd="1" destOrd="0" presId="urn:microsoft.com/office/officeart/2018/2/layout/IconVerticalSolidList"/>
    <dgm:cxn modelId="{D7434183-8484-4C32-AC91-C6F1C555AE1A}" type="presParOf" srcId="{82577B37-5ECF-4732-957E-822CBCDFAF67}" destId="{EC96794C-C893-4399-A8FF-AB810E1C6478}" srcOrd="2" destOrd="0" presId="urn:microsoft.com/office/officeart/2018/2/layout/IconVerticalSolidList"/>
    <dgm:cxn modelId="{6834A923-FD12-43EA-9D27-1EEACF60253C}" type="presParOf" srcId="{82577B37-5ECF-4732-957E-822CBCDFAF67}" destId="{EA155DBE-0A55-4CD1-BB7D-D6E2FC810728}" srcOrd="3" destOrd="0" presId="urn:microsoft.com/office/officeart/2018/2/layout/IconVerticalSolidList"/>
    <dgm:cxn modelId="{71DD0AB9-D71E-4CCD-84D5-0ABDFF923BAD}" type="presParOf" srcId="{31E87F02-B307-4CE2-9382-5CBE9FE19873}" destId="{EA138FAB-9058-4C33-A6BD-8483ED854E30}" srcOrd="3" destOrd="0" presId="urn:microsoft.com/office/officeart/2018/2/layout/IconVerticalSolidList"/>
    <dgm:cxn modelId="{95BD50A7-E15F-4571-B3FC-E5E26F6CBFD5}" type="presParOf" srcId="{31E87F02-B307-4CE2-9382-5CBE9FE19873}" destId="{333B96FD-19C2-401C-BB78-061EBF311FCE}" srcOrd="4" destOrd="0" presId="urn:microsoft.com/office/officeart/2018/2/layout/IconVerticalSolidList"/>
    <dgm:cxn modelId="{996C0020-38D5-4CA0-BCC5-C0AA1CED4B3F}" type="presParOf" srcId="{333B96FD-19C2-401C-BB78-061EBF311FCE}" destId="{36125C44-C253-4F5D-9CF0-88B2A5B4E3B1}" srcOrd="0" destOrd="0" presId="urn:microsoft.com/office/officeart/2018/2/layout/IconVerticalSolidList"/>
    <dgm:cxn modelId="{64CFA139-00A2-4B8D-9A72-089E8DA81384}" type="presParOf" srcId="{333B96FD-19C2-401C-BB78-061EBF311FCE}" destId="{A2AEACBA-5CE9-45FB-9E27-6C6E9C61BA3F}" srcOrd="1" destOrd="0" presId="urn:microsoft.com/office/officeart/2018/2/layout/IconVerticalSolidList"/>
    <dgm:cxn modelId="{11F3870E-7EEC-4D9A-BFFF-619ECA673BCC}" type="presParOf" srcId="{333B96FD-19C2-401C-BB78-061EBF311FCE}" destId="{34680ADB-F79C-4721-BEDB-09D47BE74944}" srcOrd="2" destOrd="0" presId="urn:microsoft.com/office/officeart/2018/2/layout/IconVerticalSolidList"/>
    <dgm:cxn modelId="{F29D456B-53CF-4B9C-BF77-A60BDBC7D898}" type="presParOf" srcId="{333B96FD-19C2-401C-BB78-061EBF311FCE}" destId="{B7589B77-8D05-430A-B0BC-C26B8CFEFF48}" srcOrd="3" destOrd="0" presId="urn:microsoft.com/office/officeart/2018/2/layout/IconVerticalSolidList"/>
    <dgm:cxn modelId="{40F6646F-D694-43A3-806A-DD77609D563A}" type="presParOf" srcId="{333B96FD-19C2-401C-BB78-061EBF311FCE}" destId="{31E6E045-D203-4093-BE5F-BAAAA02ADA4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FCA81D-0724-4E5B-99AA-4FAD61687FF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5B0243-BA17-4AEF-8D9F-120A9F8DE993}">
      <dgm:prSet phldrT="[Text]"/>
      <dgm:spPr>
        <a:solidFill>
          <a:schemeClr val="bg1"/>
        </a:solidFill>
        <a:ln w="38100">
          <a:solidFill>
            <a:schemeClr val="accent2"/>
          </a:solidFill>
        </a:ln>
      </dgm:spPr>
      <dgm:t>
        <a:bodyPr/>
        <a:lstStyle/>
        <a:p>
          <a:r>
            <a:rPr lang="de-DE">
              <a:solidFill>
                <a:schemeClr val="tx1"/>
              </a:solidFill>
            </a:rPr>
            <a:t>/F10/	Extra Funktion für base64 </a:t>
          </a:r>
          <a:r>
            <a:rPr lang="de-DE" err="1">
              <a:solidFill>
                <a:schemeClr val="tx1"/>
              </a:solidFill>
            </a:rPr>
            <a:t>encoding</a:t>
          </a:r>
          <a:endParaRPr lang="de-DE">
            <a:solidFill>
              <a:schemeClr val="tx1"/>
            </a:solidFill>
          </a:endParaRPr>
        </a:p>
      </dgm:t>
    </dgm:pt>
    <dgm:pt modelId="{BBD52099-087A-408F-BBFE-023A726D3560}" type="parTrans" cxnId="{9EE0749E-3BA4-400B-B467-E8A1CED46717}">
      <dgm:prSet/>
      <dgm:spPr/>
      <dgm:t>
        <a:bodyPr/>
        <a:lstStyle/>
        <a:p>
          <a:endParaRPr lang="de-DE"/>
        </a:p>
      </dgm:t>
    </dgm:pt>
    <dgm:pt modelId="{C1E83600-E9B2-4410-8A8F-61A1D5D0D785}" type="sibTrans" cxnId="{9EE0749E-3BA4-400B-B467-E8A1CED46717}">
      <dgm:prSet/>
      <dgm:spPr/>
      <dgm:t>
        <a:bodyPr/>
        <a:lstStyle/>
        <a:p>
          <a:endParaRPr lang="de-DE"/>
        </a:p>
      </dgm:t>
    </dgm:pt>
    <dgm:pt modelId="{5C34FFD2-7910-4175-A073-C1D423E1A985}">
      <dgm:prSet phldrT="[Text]"/>
      <dgm:spPr>
        <a:solidFill>
          <a:schemeClr val="bg1"/>
        </a:solidFill>
        <a:ln w="38100">
          <a:solidFill>
            <a:schemeClr val="accent2"/>
          </a:solidFill>
        </a:ln>
      </dgm:spPr>
      <dgm:t>
        <a:bodyPr/>
        <a:lstStyle/>
        <a:p>
          <a:r>
            <a:rPr lang="de-DE">
              <a:solidFill>
                <a:schemeClr val="tx1"/>
              </a:solidFill>
            </a:rPr>
            <a:t>/F20/	Implementation der WebSocket API</a:t>
          </a:r>
        </a:p>
      </dgm:t>
    </dgm:pt>
    <dgm:pt modelId="{A035B73E-20B1-4668-82D5-E93F4C995A4C}" type="parTrans" cxnId="{E56B2E8E-F1B2-4685-A574-559AB17231C7}">
      <dgm:prSet/>
      <dgm:spPr/>
      <dgm:t>
        <a:bodyPr/>
        <a:lstStyle/>
        <a:p>
          <a:endParaRPr lang="de-DE"/>
        </a:p>
      </dgm:t>
    </dgm:pt>
    <dgm:pt modelId="{1ECA0D51-6A66-471A-8621-898F9592FB49}" type="sibTrans" cxnId="{E56B2E8E-F1B2-4685-A574-559AB17231C7}">
      <dgm:prSet/>
      <dgm:spPr/>
      <dgm:t>
        <a:bodyPr/>
        <a:lstStyle/>
        <a:p>
          <a:endParaRPr lang="de-DE"/>
        </a:p>
      </dgm:t>
    </dgm:pt>
    <dgm:pt modelId="{1DED9DF5-DA4F-441F-90DB-9F779E82FF71}">
      <dgm:prSet phldrT="[Text]"/>
      <dgm:spPr>
        <a:solidFill>
          <a:schemeClr val="bg1"/>
        </a:solidFill>
        <a:ln w="38100">
          <a:solidFill>
            <a:srgbClr val="ED7D31"/>
          </a:solidFill>
        </a:ln>
      </dgm:spPr>
      <dgm:t>
        <a:bodyPr/>
        <a:lstStyle/>
        <a:p>
          <a:r>
            <a:rPr lang="de-DE">
              <a:solidFill>
                <a:schemeClr val="tx1"/>
              </a:solidFill>
            </a:rPr>
            <a:t>/F30/	Schreiben eines GUI-basierten Test-Client</a:t>
          </a:r>
        </a:p>
      </dgm:t>
    </dgm:pt>
    <dgm:pt modelId="{FD233A2F-DBD1-465E-A7FB-A4E4E9D8D4CC}" type="parTrans" cxnId="{F37BD374-B231-4CC3-B154-53055C58EE4D}">
      <dgm:prSet/>
      <dgm:spPr/>
      <dgm:t>
        <a:bodyPr/>
        <a:lstStyle/>
        <a:p>
          <a:endParaRPr lang="de-DE"/>
        </a:p>
      </dgm:t>
    </dgm:pt>
    <dgm:pt modelId="{459D4228-169E-4E56-A255-BE64A9BCB17D}" type="sibTrans" cxnId="{F37BD374-B231-4CC3-B154-53055C58EE4D}">
      <dgm:prSet/>
      <dgm:spPr/>
      <dgm:t>
        <a:bodyPr/>
        <a:lstStyle/>
        <a:p>
          <a:endParaRPr lang="de-DE"/>
        </a:p>
      </dgm:t>
    </dgm:pt>
    <dgm:pt modelId="{B4B580AF-8A38-489E-8B5E-854B1949CAFF}">
      <dgm:prSet phldrT="[Text]"/>
      <dgm:spPr>
        <a:solidFill>
          <a:schemeClr val="bg1"/>
        </a:solidFill>
        <a:ln w="38100">
          <a:solidFill>
            <a:schemeClr val="accent2"/>
          </a:solidFill>
        </a:ln>
      </dgm:spPr>
      <dgm:t>
        <a:bodyPr/>
        <a:lstStyle/>
        <a:p>
          <a:r>
            <a:rPr lang="de-DE">
              <a:solidFill>
                <a:schemeClr val="tx1"/>
              </a:solidFill>
            </a:rPr>
            <a:t>/F40/	http Webserver für Testzwecke</a:t>
          </a:r>
        </a:p>
      </dgm:t>
    </dgm:pt>
    <dgm:pt modelId="{38738A75-CA5B-4F19-B79A-438857A24A7B}" type="parTrans" cxnId="{9B3A2A7C-F82A-4135-8945-BEDCFEC28CE3}">
      <dgm:prSet/>
      <dgm:spPr/>
      <dgm:t>
        <a:bodyPr/>
        <a:lstStyle/>
        <a:p>
          <a:endParaRPr lang="de-DE"/>
        </a:p>
      </dgm:t>
    </dgm:pt>
    <dgm:pt modelId="{975ACC29-8D55-4EEA-B116-37A003260796}" type="sibTrans" cxnId="{9B3A2A7C-F82A-4135-8945-BEDCFEC28CE3}">
      <dgm:prSet/>
      <dgm:spPr/>
      <dgm:t>
        <a:bodyPr/>
        <a:lstStyle/>
        <a:p>
          <a:endParaRPr lang="de-DE"/>
        </a:p>
      </dgm:t>
    </dgm:pt>
    <dgm:pt modelId="{F609C765-382A-413A-8F81-F8427360D02D}" type="pres">
      <dgm:prSet presAssocID="{71FCA81D-0724-4E5B-99AA-4FAD61687FF6}" presName="linear" presStyleCnt="0">
        <dgm:presLayoutVars>
          <dgm:dir/>
          <dgm:animLvl val="lvl"/>
          <dgm:resizeHandles val="exact"/>
        </dgm:presLayoutVars>
      </dgm:prSet>
      <dgm:spPr/>
    </dgm:pt>
    <dgm:pt modelId="{814B628B-FF6B-48A0-83F7-0B542A639610}" type="pres">
      <dgm:prSet presAssocID="{415B0243-BA17-4AEF-8D9F-120A9F8DE993}" presName="parentLin" presStyleCnt="0"/>
      <dgm:spPr/>
    </dgm:pt>
    <dgm:pt modelId="{1E5760BC-1D62-4A2B-B2C3-4648EBC5703B}" type="pres">
      <dgm:prSet presAssocID="{415B0243-BA17-4AEF-8D9F-120A9F8DE993}" presName="parentLeftMargin" presStyleLbl="node1" presStyleIdx="0" presStyleCnt="4"/>
      <dgm:spPr/>
    </dgm:pt>
    <dgm:pt modelId="{6DAFBDD8-DB2A-44B2-AE04-6E1ADCB01268}" type="pres">
      <dgm:prSet presAssocID="{415B0243-BA17-4AEF-8D9F-120A9F8DE993}" presName="parentText" presStyleLbl="node1" presStyleIdx="0" presStyleCnt="4" custLinFactNeighborY="2431">
        <dgm:presLayoutVars>
          <dgm:chMax val="0"/>
          <dgm:bulletEnabled val="1"/>
        </dgm:presLayoutVars>
      </dgm:prSet>
      <dgm:spPr/>
    </dgm:pt>
    <dgm:pt modelId="{11B3C9FF-80F4-45A8-8385-8E7C8926AF69}" type="pres">
      <dgm:prSet presAssocID="{415B0243-BA17-4AEF-8D9F-120A9F8DE993}" presName="negativeSpace" presStyleCnt="0"/>
      <dgm:spPr/>
    </dgm:pt>
    <dgm:pt modelId="{A56174A8-2548-4119-91AD-880B3CA51E03}" type="pres">
      <dgm:prSet presAssocID="{415B0243-BA17-4AEF-8D9F-120A9F8DE993}" presName="childText" presStyleLbl="conFgAcc1" presStyleIdx="0" presStyleCnt="4" custScaleY="77640">
        <dgm:presLayoutVars>
          <dgm:bulletEnabled val="1"/>
        </dgm:presLayoutVars>
      </dgm:prSet>
      <dgm:spPr>
        <a:ln w="19050">
          <a:solidFill>
            <a:schemeClr val="accent2"/>
          </a:solidFill>
        </a:ln>
      </dgm:spPr>
    </dgm:pt>
    <dgm:pt modelId="{004AE383-57B6-4899-9C0D-4276C1B69851}" type="pres">
      <dgm:prSet presAssocID="{C1E83600-E9B2-4410-8A8F-61A1D5D0D785}" presName="spaceBetweenRectangles" presStyleCnt="0"/>
      <dgm:spPr/>
    </dgm:pt>
    <dgm:pt modelId="{800E81B8-B58D-4A1F-B683-8D3CBA628E72}" type="pres">
      <dgm:prSet presAssocID="{5C34FFD2-7910-4175-A073-C1D423E1A985}" presName="parentLin" presStyleCnt="0"/>
      <dgm:spPr/>
    </dgm:pt>
    <dgm:pt modelId="{1E86D4B4-6A10-41B8-AFFA-C913E93D7BA3}" type="pres">
      <dgm:prSet presAssocID="{5C34FFD2-7910-4175-A073-C1D423E1A985}" presName="parentLeftMargin" presStyleLbl="node1" presStyleIdx="0" presStyleCnt="4"/>
      <dgm:spPr/>
    </dgm:pt>
    <dgm:pt modelId="{61FC92E6-5F04-4920-8083-0302B9BCA51B}" type="pres">
      <dgm:prSet presAssocID="{5C34FFD2-7910-4175-A073-C1D423E1A985}" presName="parentText" presStyleLbl="node1" presStyleIdx="1" presStyleCnt="4" custLinFactNeighborX="-3169">
        <dgm:presLayoutVars>
          <dgm:chMax val="0"/>
          <dgm:bulletEnabled val="1"/>
        </dgm:presLayoutVars>
      </dgm:prSet>
      <dgm:spPr/>
    </dgm:pt>
    <dgm:pt modelId="{64DDD9FD-B84D-46AC-BC96-64E03FC2A843}" type="pres">
      <dgm:prSet presAssocID="{5C34FFD2-7910-4175-A073-C1D423E1A985}" presName="negativeSpace" presStyleCnt="0"/>
      <dgm:spPr/>
    </dgm:pt>
    <dgm:pt modelId="{36B5674F-A98D-4DBB-A658-A1365E1B1779}" type="pres">
      <dgm:prSet presAssocID="{5C34FFD2-7910-4175-A073-C1D423E1A985}" presName="childText" presStyleLbl="conFgAcc1" presStyleIdx="1" presStyleCnt="4" custScaleY="77640">
        <dgm:presLayoutVars>
          <dgm:bulletEnabled val="1"/>
        </dgm:presLayoutVars>
      </dgm:prSet>
      <dgm:spPr>
        <a:ln w="19050">
          <a:solidFill>
            <a:schemeClr val="accent2"/>
          </a:solidFill>
        </a:ln>
      </dgm:spPr>
    </dgm:pt>
    <dgm:pt modelId="{04FE195E-E334-4FF7-A641-BD10EE6065A8}" type="pres">
      <dgm:prSet presAssocID="{1ECA0D51-6A66-471A-8621-898F9592FB49}" presName="spaceBetweenRectangles" presStyleCnt="0"/>
      <dgm:spPr/>
    </dgm:pt>
    <dgm:pt modelId="{25D8243E-4A40-43B5-BBCA-54207B564A64}" type="pres">
      <dgm:prSet presAssocID="{1DED9DF5-DA4F-441F-90DB-9F779E82FF71}" presName="parentLin" presStyleCnt="0"/>
      <dgm:spPr/>
    </dgm:pt>
    <dgm:pt modelId="{F5781A44-45D8-4382-91C9-F348A49245F3}" type="pres">
      <dgm:prSet presAssocID="{1DED9DF5-DA4F-441F-90DB-9F779E82FF71}" presName="parentLeftMargin" presStyleLbl="node1" presStyleIdx="1" presStyleCnt="4"/>
      <dgm:spPr/>
    </dgm:pt>
    <dgm:pt modelId="{05030334-43FA-4BBA-881E-2DF0736D90B7}" type="pres">
      <dgm:prSet presAssocID="{1DED9DF5-DA4F-441F-90DB-9F779E82FF71}" presName="parentText" presStyleLbl="node1" presStyleIdx="2" presStyleCnt="4" custLinFactNeighborX="-3169" custLinFactNeighborY="2186">
        <dgm:presLayoutVars>
          <dgm:chMax val="0"/>
          <dgm:bulletEnabled val="1"/>
        </dgm:presLayoutVars>
      </dgm:prSet>
      <dgm:spPr/>
    </dgm:pt>
    <dgm:pt modelId="{402992D3-831F-4130-9DAA-399D259B7CF1}" type="pres">
      <dgm:prSet presAssocID="{1DED9DF5-DA4F-441F-90DB-9F779E82FF71}" presName="negativeSpace" presStyleCnt="0"/>
      <dgm:spPr/>
    </dgm:pt>
    <dgm:pt modelId="{E20A20B1-FCF3-41AD-AB69-1361945ECEC2}" type="pres">
      <dgm:prSet presAssocID="{1DED9DF5-DA4F-441F-90DB-9F779E82FF71}" presName="childText" presStyleLbl="conFgAcc1" presStyleIdx="2" presStyleCnt="4" custScaleY="77640">
        <dgm:presLayoutVars>
          <dgm:bulletEnabled val="1"/>
        </dgm:presLayoutVars>
      </dgm:prSet>
      <dgm:spPr>
        <a:ln w="19050">
          <a:solidFill>
            <a:schemeClr val="accent2"/>
          </a:solidFill>
        </a:ln>
      </dgm:spPr>
    </dgm:pt>
    <dgm:pt modelId="{F1FD839D-4558-46D3-AF4F-9BB97267FD72}" type="pres">
      <dgm:prSet presAssocID="{459D4228-169E-4E56-A255-BE64A9BCB17D}" presName="spaceBetweenRectangles" presStyleCnt="0"/>
      <dgm:spPr/>
    </dgm:pt>
    <dgm:pt modelId="{D917BE19-7CA9-44AB-9F42-299E0CEAE13A}" type="pres">
      <dgm:prSet presAssocID="{B4B580AF-8A38-489E-8B5E-854B1949CAFF}" presName="parentLin" presStyleCnt="0"/>
      <dgm:spPr/>
    </dgm:pt>
    <dgm:pt modelId="{B5C100F9-3419-488E-AD3D-424F21D20BF3}" type="pres">
      <dgm:prSet presAssocID="{B4B580AF-8A38-489E-8B5E-854B1949CAFF}" presName="parentLeftMargin" presStyleLbl="node1" presStyleIdx="2" presStyleCnt="4"/>
      <dgm:spPr/>
    </dgm:pt>
    <dgm:pt modelId="{B2C06926-AE9A-4F1C-AA21-A9BD3691DC9D}" type="pres">
      <dgm:prSet presAssocID="{B4B580AF-8A38-489E-8B5E-854B1949CAF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475D68D-6CC3-4FFD-8BC2-D48B0384D4AC}" type="pres">
      <dgm:prSet presAssocID="{B4B580AF-8A38-489E-8B5E-854B1949CAFF}" presName="negativeSpace" presStyleCnt="0"/>
      <dgm:spPr/>
    </dgm:pt>
    <dgm:pt modelId="{E4BF311A-EA85-47F2-B93D-C63B44FB7C88}" type="pres">
      <dgm:prSet presAssocID="{B4B580AF-8A38-489E-8B5E-854B1949CAFF}" presName="childText" presStyleLbl="conFgAcc1" presStyleIdx="3" presStyleCnt="4" custScaleY="77640">
        <dgm:presLayoutVars>
          <dgm:bulletEnabled val="1"/>
        </dgm:presLayoutVars>
      </dgm:prSet>
      <dgm:spPr>
        <a:ln w="19050">
          <a:solidFill>
            <a:schemeClr val="accent2"/>
          </a:solidFill>
        </a:ln>
      </dgm:spPr>
    </dgm:pt>
  </dgm:ptLst>
  <dgm:cxnLst>
    <dgm:cxn modelId="{F48AD005-D7A5-4C51-934E-FCC962B39674}" type="presOf" srcId="{B4B580AF-8A38-489E-8B5E-854B1949CAFF}" destId="{B2C06926-AE9A-4F1C-AA21-A9BD3691DC9D}" srcOrd="1" destOrd="0" presId="urn:microsoft.com/office/officeart/2005/8/layout/list1"/>
    <dgm:cxn modelId="{B389422C-DB95-4B8C-8ED4-2B1024BEA545}" type="presOf" srcId="{71FCA81D-0724-4E5B-99AA-4FAD61687FF6}" destId="{F609C765-382A-413A-8F81-F8427360D02D}" srcOrd="0" destOrd="0" presId="urn:microsoft.com/office/officeart/2005/8/layout/list1"/>
    <dgm:cxn modelId="{D37A806D-D566-456B-9232-F2205693E405}" type="presOf" srcId="{415B0243-BA17-4AEF-8D9F-120A9F8DE993}" destId="{1E5760BC-1D62-4A2B-B2C3-4648EBC5703B}" srcOrd="0" destOrd="0" presId="urn:microsoft.com/office/officeart/2005/8/layout/list1"/>
    <dgm:cxn modelId="{F37BD374-B231-4CC3-B154-53055C58EE4D}" srcId="{71FCA81D-0724-4E5B-99AA-4FAD61687FF6}" destId="{1DED9DF5-DA4F-441F-90DB-9F779E82FF71}" srcOrd="2" destOrd="0" parTransId="{FD233A2F-DBD1-465E-A7FB-A4E4E9D8D4CC}" sibTransId="{459D4228-169E-4E56-A255-BE64A9BCB17D}"/>
    <dgm:cxn modelId="{9B3A2A7C-F82A-4135-8945-BEDCFEC28CE3}" srcId="{71FCA81D-0724-4E5B-99AA-4FAD61687FF6}" destId="{B4B580AF-8A38-489E-8B5E-854B1949CAFF}" srcOrd="3" destOrd="0" parTransId="{38738A75-CA5B-4F19-B79A-438857A24A7B}" sibTransId="{975ACC29-8D55-4EEA-B116-37A003260796}"/>
    <dgm:cxn modelId="{E56B2E8E-F1B2-4685-A574-559AB17231C7}" srcId="{71FCA81D-0724-4E5B-99AA-4FAD61687FF6}" destId="{5C34FFD2-7910-4175-A073-C1D423E1A985}" srcOrd="1" destOrd="0" parTransId="{A035B73E-20B1-4668-82D5-E93F4C995A4C}" sibTransId="{1ECA0D51-6A66-471A-8621-898F9592FB49}"/>
    <dgm:cxn modelId="{A9F28195-9F06-4389-BBF9-DECEEA34BAF9}" type="presOf" srcId="{B4B580AF-8A38-489E-8B5E-854B1949CAFF}" destId="{B5C100F9-3419-488E-AD3D-424F21D20BF3}" srcOrd="0" destOrd="0" presId="urn:microsoft.com/office/officeart/2005/8/layout/list1"/>
    <dgm:cxn modelId="{9EE0749E-3BA4-400B-B467-E8A1CED46717}" srcId="{71FCA81D-0724-4E5B-99AA-4FAD61687FF6}" destId="{415B0243-BA17-4AEF-8D9F-120A9F8DE993}" srcOrd="0" destOrd="0" parTransId="{BBD52099-087A-408F-BBFE-023A726D3560}" sibTransId="{C1E83600-E9B2-4410-8A8F-61A1D5D0D785}"/>
    <dgm:cxn modelId="{89E74FDB-6F98-45ED-8519-C90CF22DBAF2}" type="presOf" srcId="{415B0243-BA17-4AEF-8D9F-120A9F8DE993}" destId="{6DAFBDD8-DB2A-44B2-AE04-6E1ADCB01268}" srcOrd="1" destOrd="0" presId="urn:microsoft.com/office/officeart/2005/8/layout/list1"/>
    <dgm:cxn modelId="{7E7E14DD-5A44-47BD-9FF9-390C40EBBD82}" type="presOf" srcId="{5C34FFD2-7910-4175-A073-C1D423E1A985}" destId="{61FC92E6-5F04-4920-8083-0302B9BCA51B}" srcOrd="1" destOrd="0" presId="urn:microsoft.com/office/officeart/2005/8/layout/list1"/>
    <dgm:cxn modelId="{53181EE4-651F-43A2-BC1F-646C9A152251}" type="presOf" srcId="{5C34FFD2-7910-4175-A073-C1D423E1A985}" destId="{1E86D4B4-6A10-41B8-AFFA-C913E93D7BA3}" srcOrd="0" destOrd="0" presId="urn:microsoft.com/office/officeart/2005/8/layout/list1"/>
    <dgm:cxn modelId="{9CC2EFEB-3C82-49C4-9C7A-569DEBEF0DF2}" type="presOf" srcId="{1DED9DF5-DA4F-441F-90DB-9F779E82FF71}" destId="{F5781A44-45D8-4382-91C9-F348A49245F3}" srcOrd="0" destOrd="0" presId="urn:microsoft.com/office/officeart/2005/8/layout/list1"/>
    <dgm:cxn modelId="{43E7A1FC-910B-4036-B563-48C8B1B6584C}" type="presOf" srcId="{1DED9DF5-DA4F-441F-90DB-9F779E82FF71}" destId="{05030334-43FA-4BBA-881E-2DF0736D90B7}" srcOrd="1" destOrd="0" presId="urn:microsoft.com/office/officeart/2005/8/layout/list1"/>
    <dgm:cxn modelId="{72C237FA-82E2-47C5-90B3-DB21FDA915CA}" type="presParOf" srcId="{F609C765-382A-413A-8F81-F8427360D02D}" destId="{814B628B-FF6B-48A0-83F7-0B542A639610}" srcOrd="0" destOrd="0" presId="urn:microsoft.com/office/officeart/2005/8/layout/list1"/>
    <dgm:cxn modelId="{A77298B2-1C3C-4EAB-8AD3-FFA730DFA9BD}" type="presParOf" srcId="{814B628B-FF6B-48A0-83F7-0B542A639610}" destId="{1E5760BC-1D62-4A2B-B2C3-4648EBC5703B}" srcOrd="0" destOrd="0" presId="urn:microsoft.com/office/officeart/2005/8/layout/list1"/>
    <dgm:cxn modelId="{97CE29BD-0139-4D84-AD6A-44820DC88509}" type="presParOf" srcId="{814B628B-FF6B-48A0-83F7-0B542A639610}" destId="{6DAFBDD8-DB2A-44B2-AE04-6E1ADCB01268}" srcOrd="1" destOrd="0" presId="urn:microsoft.com/office/officeart/2005/8/layout/list1"/>
    <dgm:cxn modelId="{48B9A5F8-A07A-4017-9A9F-B8346AF6E702}" type="presParOf" srcId="{F609C765-382A-413A-8F81-F8427360D02D}" destId="{11B3C9FF-80F4-45A8-8385-8E7C8926AF69}" srcOrd="1" destOrd="0" presId="urn:microsoft.com/office/officeart/2005/8/layout/list1"/>
    <dgm:cxn modelId="{EDD2CF31-252C-4FB2-AAB9-18FC1FF0F27A}" type="presParOf" srcId="{F609C765-382A-413A-8F81-F8427360D02D}" destId="{A56174A8-2548-4119-91AD-880B3CA51E03}" srcOrd="2" destOrd="0" presId="urn:microsoft.com/office/officeart/2005/8/layout/list1"/>
    <dgm:cxn modelId="{6FAB7F92-2B4F-4673-BD58-448BED42A8A4}" type="presParOf" srcId="{F609C765-382A-413A-8F81-F8427360D02D}" destId="{004AE383-57B6-4899-9C0D-4276C1B69851}" srcOrd="3" destOrd="0" presId="urn:microsoft.com/office/officeart/2005/8/layout/list1"/>
    <dgm:cxn modelId="{E41F36FD-DFE6-43DB-A5CF-9D84B1FC7954}" type="presParOf" srcId="{F609C765-382A-413A-8F81-F8427360D02D}" destId="{800E81B8-B58D-4A1F-B683-8D3CBA628E72}" srcOrd="4" destOrd="0" presId="urn:microsoft.com/office/officeart/2005/8/layout/list1"/>
    <dgm:cxn modelId="{BCEE04CF-8BEE-4B55-8842-085722D66BFF}" type="presParOf" srcId="{800E81B8-B58D-4A1F-B683-8D3CBA628E72}" destId="{1E86D4B4-6A10-41B8-AFFA-C913E93D7BA3}" srcOrd="0" destOrd="0" presId="urn:microsoft.com/office/officeart/2005/8/layout/list1"/>
    <dgm:cxn modelId="{A69CF523-2ACE-4F8A-A90E-CD6DD2E0F89E}" type="presParOf" srcId="{800E81B8-B58D-4A1F-B683-8D3CBA628E72}" destId="{61FC92E6-5F04-4920-8083-0302B9BCA51B}" srcOrd="1" destOrd="0" presId="urn:microsoft.com/office/officeart/2005/8/layout/list1"/>
    <dgm:cxn modelId="{93819A75-6569-48BA-B431-0121DDA2816C}" type="presParOf" srcId="{F609C765-382A-413A-8F81-F8427360D02D}" destId="{64DDD9FD-B84D-46AC-BC96-64E03FC2A843}" srcOrd="5" destOrd="0" presId="urn:microsoft.com/office/officeart/2005/8/layout/list1"/>
    <dgm:cxn modelId="{DB2E98FB-E7F3-418C-BA47-281A07C653BB}" type="presParOf" srcId="{F609C765-382A-413A-8F81-F8427360D02D}" destId="{36B5674F-A98D-4DBB-A658-A1365E1B1779}" srcOrd="6" destOrd="0" presId="urn:microsoft.com/office/officeart/2005/8/layout/list1"/>
    <dgm:cxn modelId="{D7989874-B86E-4472-9465-92D16A870C46}" type="presParOf" srcId="{F609C765-382A-413A-8F81-F8427360D02D}" destId="{04FE195E-E334-4FF7-A641-BD10EE6065A8}" srcOrd="7" destOrd="0" presId="urn:microsoft.com/office/officeart/2005/8/layout/list1"/>
    <dgm:cxn modelId="{3ED921A9-7F5A-42F1-BCEB-0BCF58EC4710}" type="presParOf" srcId="{F609C765-382A-413A-8F81-F8427360D02D}" destId="{25D8243E-4A40-43B5-BBCA-54207B564A64}" srcOrd="8" destOrd="0" presId="urn:microsoft.com/office/officeart/2005/8/layout/list1"/>
    <dgm:cxn modelId="{31EEAB8C-CE24-482D-841E-691026E639B3}" type="presParOf" srcId="{25D8243E-4A40-43B5-BBCA-54207B564A64}" destId="{F5781A44-45D8-4382-91C9-F348A49245F3}" srcOrd="0" destOrd="0" presId="urn:microsoft.com/office/officeart/2005/8/layout/list1"/>
    <dgm:cxn modelId="{DC0F561F-F4D2-4B52-BBEC-04CC162A5764}" type="presParOf" srcId="{25D8243E-4A40-43B5-BBCA-54207B564A64}" destId="{05030334-43FA-4BBA-881E-2DF0736D90B7}" srcOrd="1" destOrd="0" presId="urn:microsoft.com/office/officeart/2005/8/layout/list1"/>
    <dgm:cxn modelId="{10A06163-9F34-46E4-B322-CEAE9F58E46F}" type="presParOf" srcId="{F609C765-382A-413A-8F81-F8427360D02D}" destId="{402992D3-831F-4130-9DAA-399D259B7CF1}" srcOrd="9" destOrd="0" presId="urn:microsoft.com/office/officeart/2005/8/layout/list1"/>
    <dgm:cxn modelId="{80BA7DCA-9C32-4BEF-8863-C39BD97140E2}" type="presParOf" srcId="{F609C765-382A-413A-8F81-F8427360D02D}" destId="{E20A20B1-FCF3-41AD-AB69-1361945ECEC2}" srcOrd="10" destOrd="0" presId="urn:microsoft.com/office/officeart/2005/8/layout/list1"/>
    <dgm:cxn modelId="{44FF21F5-89F3-4D9F-86C5-F7F30EF305FF}" type="presParOf" srcId="{F609C765-382A-413A-8F81-F8427360D02D}" destId="{F1FD839D-4558-46D3-AF4F-9BB97267FD72}" srcOrd="11" destOrd="0" presId="urn:microsoft.com/office/officeart/2005/8/layout/list1"/>
    <dgm:cxn modelId="{B36CD7DC-E6DF-4416-9726-E5E4C4EFD320}" type="presParOf" srcId="{F609C765-382A-413A-8F81-F8427360D02D}" destId="{D917BE19-7CA9-44AB-9F42-299E0CEAE13A}" srcOrd="12" destOrd="0" presId="urn:microsoft.com/office/officeart/2005/8/layout/list1"/>
    <dgm:cxn modelId="{CA0EADD7-3E3F-48D0-96F0-0998D8710249}" type="presParOf" srcId="{D917BE19-7CA9-44AB-9F42-299E0CEAE13A}" destId="{B5C100F9-3419-488E-AD3D-424F21D20BF3}" srcOrd="0" destOrd="0" presId="urn:microsoft.com/office/officeart/2005/8/layout/list1"/>
    <dgm:cxn modelId="{27AC8D38-B8CF-449C-ABDB-13A29F4A4269}" type="presParOf" srcId="{D917BE19-7CA9-44AB-9F42-299E0CEAE13A}" destId="{B2C06926-AE9A-4F1C-AA21-A9BD3691DC9D}" srcOrd="1" destOrd="0" presId="urn:microsoft.com/office/officeart/2005/8/layout/list1"/>
    <dgm:cxn modelId="{30E973D4-3731-451A-B90B-819E708EB77F}" type="presParOf" srcId="{F609C765-382A-413A-8F81-F8427360D02D}" destId="{C475D68D-6CC3-4FFD-8BC2-D48B0384D4AC}" srcOrd="13" destOrd="0" presId="urn:microsoft.com/office/officeart/2005/8/layout/list1"/>
    <dgm:cxn modelId="{B6788D89-345A-4440-BBDB-6D54CB5029AD}" type="presParOf" srcId="{F609C765-382A-413A-8F81-F8427360D02D}" destId="{E4BF311A-EA85-47F2-B93D-C63B44FB7C88}" srcOrd="14" destOrd="0" presId="urn:microsoft.com/office/officeart/2005/8/layout/list1"/>
  </dgm:cxnLst>
  <dgm:bg/>
  <dgm:whole>
    <a:ln w="19050"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FCA81D-0724-4E5B-99AA-4FAD61687FF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5B0243-BA17-4AEF-8D9F-120A9F8DE993}">
      <dgm:prSet phldrT="[Text]"/>
      <dgm:spPr>
        <a:solidFill>
          <a:schemeClr val="bg1"/>
        </a:solidFill>
        <a:ln w="38100">
          <a:solidFill>
            <a:schemeClr val="accent2"/>
          </a:solidFill>
        </a:ln>
      </dgm:spPr>
      <dgm:t>
        <a:bodyPr/>
        <a:lstStyle/>
        <a:p>
          <a:r>
            <a:rPr lang="de-DE">
              <a:solidFill>
                <a:schemeClr val="tx1"/>
              </a:solidFill>
            </a:rPr>
            <a:t>/MOD.001/	Graphical User Interface</a:t>
          </a:r>
        </a:p>
      </dgm:t>
    </dgm:pt>
    <dgm:pt modelId="{BBD52099-087A-408F-BBFE-023A726D3560}" type="parTrans" cxnId="{9EE0749E-3BA4-400B-B467-E8A1CED46717}">
      <dgm:prSet/>
      <dgm:spPr/>
      <dgm:t>
        <a:bodyPr/>
        <a:lstStyle/>
        <a:p>
          <a:endParaRPr lang="de-DE"/>
        </a:p>
      </dgm:t>
    </dgm:pt>
    <dgm:pt modelId="{C1E83600-E9B2-4410-8A8F-61A1D5D0D785}" type="sibTrans" cxnId="{9EE0749E-3BA4-400B-B467-E8A1CED46717}">
      <dgm:prSet/>
      <dgm:spPr/>
      <dgm:t>
        <a:bodyPr/>
        <a:lstStyle/>
        <a:p>
          <a:endParaRPr lang="de-DE"/>
        </a:p>
      </dgm:t>
    </dgm:pt>
    <dgm:pt modelId="{5C34FFD2-7910-4175-A073-C1D423E1A985}">
      <dgm:prSet phldrT="[Text]"/>
      <dgm:spPr>
        <a:solidFill>
          <a:schemeClr val="bg1"/>
        </a:solidFill>
        <a:ln w="38100">
          <a:solidFill>
            <a:schemeClr val="accent2"/>
          </a:solidFill>
        </a:ln>
      </dgm:spPr>
      <dgm:t>
        <a:bodyPr/>
        <a:lstStyle/>
        <a:p>
          <a:r>
            <a:rPr lang="de-DE">
              <a:solidFill>
                <a:schemeClr val="tx1"/>
              </a:solidFill>
            </a:rPr>
            <a:t>/MOD.002/	HTTP-Server</a:t>
          </a:r>
        </a:p>
      </dgm:t>
    </dgm:pt>
    <dgm:pt modelId="{A035B73E-20B1-4668-82D5-E93F4C995A4C}" type="parTrans" cxnId="{E56B2E8E-F1B2-4685-A574-559AB17231C7}">
      <dgm:prSet/>
      <dgm:spPr/>
      <dgm:t>
        <a:bodyPr/>
        <a:lstStyle/>
        <a:p>
          <a:endParaRPr lang="de-DE"/>
        </a:p>
      </dgm:t>
    </dgm:pt>
    <dgm:pt modelId="{1ECA0D51-6A66-471A-8621-898F9592FB49}" type="sibTrans" cxnId="{E56B2E8E-F1B2-4685-A574-559AB17231C7}">
      <dgm:prSet/>
      <dgm:spPr/>
      <dgm:t>
        <a:bodyPr/>
        <a:lstStyle/>
        <a:p>
          <a:endParaRPr lang="de-DE"/>
        </a:p>
      </dgm:t>
    </dgm:pt>
    <dgm:pt modelId="{1DED9DF5-DA4F-441F-90DB-9F779E82FF71}">
      <dgm:prSet phldrT="[Text]"/>
      <dgm:spPr>
        <a:solidFill>
          <a:schemeClr val="bg1"/>
        </a:solidFill>
        <a:ln w="38100">
          <a:solidFill>
            <a:srgbClr val="ED7D31"/>
          </a:solidFill>
        </a:ln>
      </dgm:spPr>
      <dgm:t>
        <a:bodyPr/>
        <a:lstStyle/>
        <a:p>
          <a:r>
            <a:rPr lang="de-DE">
              <a:solidFill>
                <a:schemeClr val="tx1"/>
              </a:solidFill>
            </a:rPr>
            <a:t>/MOD.003/	WebSocket Server</a:t>
          </a:r>
        </a:p>
      </dgm:t>
    </dgm:pt>
    <dgm:pt modelId="{FD233A2F-DBD1-465E-A7FB-A4E4E9D8D4CC}" type="parTrans" cxnId="{F37BD374-B231-4CC3-B154-53055C58EE4D}">
      <dgm:prSet/>
      <dgm:spPr/>
      <dgm:t>
        <a:bodyPr/>
        <a:lstStyle/>
        <a:p>
          <a:endParaRPr lang="de-DE"/>
        </a:p>
      </dgm:t>
    </dgm:pt>
    <dgm:pt modelId="{459D4228-169E-4E56-A255-BE64A9BCB17D}" type="sibTrans" cxnId="{F37BD374-B231-4CC3-B154-53055C58EE4D}">
      <dgm:prSet/>
      <dgm:spPr/>
      <dgm:t>
        <a:bodyPr/>
        <a:lstStyle/>
        <a:p>
          <a:endParaRPr lang="de-DE"/>
        </a:p>
      </dgm:t>
    </dgm:pt>
    <dgm:pt modelId="{F609C765-382A-413A-8F81-F8427360D02D}" type="pres">
      <dgm:prSet presAssocID="{71FCA81D-0724-4E5B-99AA-4FAD61687FF6}" presName="linear" presStyleCnt="0">
        <dgm:presLayoutVars>
          <dgm:dir/>
          <dgm:animLvl val="lvl"/>
          <dgm:resizeHandles val="exact"/>
        </dgm:presLayoutVars>
      </dgm:prSet>
      <dgm:spPr/>
    </dgm:pt>
    <dgm:pt modelId="{814B628B-FF6B-48A0-83F7-0B542A639610}" type="pres">
      <dgm:prSet presAssocID="{415B0243-BA17-4AEF-8D9F-120A9F8DE993}" presName="parentLin" presStyleCnt="0"/>
      <dgm:spPr/>
    </dgm:pt>
    <dgm:pt modelId="{1E5760BC-1D62-4A2B-B2C3-4648EBC5703B}" type="pres">
      <dgm:prSet presAssocID="{415B0243-BA17-4AEF-8D9F-120A9F8DE993}" presName="parentLeftMargin" presStyleLbl="node1" presStyleIdx="0" presStyleCnt="3"/>
      <dgm:spPr/>
    </dgm:pt>
    <dgm:pt modelId="{6DAFBDD8-DB2A-44B2-AE04-6E1ADCB01268}" type="pres">
      <dgm:prSet presAssocID="{415B0243-BA17-4AEF-8D9F-120A9F8DE993}" presName="parentText" presStyleLbl="node1" presStyleIdx="0" presStyleCnt="3" custLinFactNeighborY="2431">
        <dgm:presLayoutVars>
          <dgm:chMax val="0"/>
          <dgm:bulletEnabled val="1"/>
        </dgm:presLayoutVars>
      </dgm:prSet>
      <dgm:spPr/>
    </dgm:pt>
    <dgm:pt modelId="{11B3C9FF-80F4-45A8-8385-8E7C8926AF69}" type="pres">
      <dgm:prSet presAssocID="{415B0243-BA17-4AEF-8D9F-120A9F8DE993}" presName="negativeSpace" presStyleCnt="0"/>
      <dgm:spPr/>
    </dgm:pt>
    <dgm:pt modelId="{A56174A8-2548-4119-91AD-880B3CA51E03}" type="pres">
      <dgm:prSet presAssocID="{415B0243-BA17-4AEF-8D9F-120A9F8DE993}" presName="childText" presStyleLbl="conFgAcc1" presStyleIdx="0" presStyleCnt="3" custScaleY="77640">
        <dgm:presLayoutVars>
          <dgm:bulletEnabled val="1"/>
        </dgm:presLayoutVars>
      </dgm:prSet>
      <dgm:spPr>
        <a:ln w="19050">
          <a:solidFill>
            <a:schemeClr val="accent2"/>
          </a:solidFill>
        </a:ln>
      </dgm:spPr>
    </dgm:pt>
    <dgm:pt modelId="{004AE383-57B6-4899-9C0D-4276C1B69851}" type="pres">
      <dgm:prSet presAssocID="{C1E83600-E9B2-4410-8A8F-61A1D5D0D785}" presName="spaceBetweenRectangles" presStyleCnt="0"/>
      <dgm:spPr/>
    </dgm:pt>
    <dgm:pt modelId="{800E81B8-B58D-4A1F-B683-8D3CBA628E72}" type="pres">
      <dgm:prSet presAssocID="{5C34FFD2-7910-4175-A073-C1D423E1A985}" presName="parentLin" presStyleCnt="0"/>
      <dgm:spPr/>
    </dgm:pt>
    <dgm:pt modelId="{1E86D4B4-6A10-41B8-AFFA-C913E93D7BA3}" type="pres">
      <dgm:prSet presAssocID="{5C34FFD2-7910-4175-A073-C1D423E1A985}" presName="parentLeftMargin" presStyleLbl="node1" presStyleIdx="0" presStyleCnt="3"/>
      <dgm:spPr/>
    </dgm:pt>
    <dgm:pt modelId="{61FC92E6-5F04-4920-8083-0302B9BCA51B}" type="pres">
      <dgm:prSet presAssocID="{5C34FFD2-7910-4175-A073-C1D423E1A985}" presName="parentText" presStyleLbl="node1" presStyleIdx="1" presStyleCnt="3" custLinFactNeighborX="-3169">
        <dgm:presLayoutVars>
          <dgm:chMax val="0"/>
          <dgm:bulletEnabled val="1"/>
        </dgm:presLayoutVars>
      </dgm:prSet>
      <dgm:spPr/>
    </dgm:pt>
    <dgm:pt modelId="{64DDD9FD-B84D-46AC-BC96-64E03FC2A843}" type="pres">
      <dgm:prSet presAssocID="{5C34FFD2-7910-4175-A073-C1D423E1A985}" presName="negativeSpace" presStyleCnt="0"/>
      <dgm:spPr/>
    </dgm:pt>
    <dgm:pt modelId="{36B5674F-A98D-4DBB-A658-A1365E1B1779}" type="pres">
      <dgm:prSet presAssocID="{5C34FFD2-7910-4175-A073-C1D423E1A985}" presName="childText" presStyleLbl="conFgAcc1" presStyleIdx="1" presStyleCnt="3" custScaleY="77640">
        <dgm:presLayoutVars>
          <dgm:bulletEnabled val="1"/>
        </dgm:presLayoutVars>
      </dgm:prSet>
      <dgm:spPr>
        <a:ln w="19050">
          <a:solidFill>
            <a:schemeClr val="accent2"/>
          </a:solidFill>
        </a:ln>
      </dgm:spPr>
    </dgm:pt>
    <dgm:pt modelId="{04FE195E-E334-4FF7-A641-BD10EE6065A8}" type="pres">
      <dgm:prSet presAssocID="{1ECA0D51-6A66-471A-8621-898F9592FB49}" presName="spaceBetweenRectangles" presStyleCnt="0"/>
      <dgm:spPr/>
    </dgm:pt>
    <dgm:pt modelId="{25D8243E-4A40-43B5-BBCA-54207B564A64}" type="pres">
      <dgm:prSet presAssocID="{1DED9DF5-DA4F-441F-90DB-9F779E82FF71}" presName="parentLin" presStyleCnt="0"/>
      <dgm:spPr/>
    </dgm:pt>
    <dgm:pt modelId="{F5781A44-45D8-4382-91C9-F348A49245F3}" type="pres">
      <dgm:prSet presAssocID="{1DED9DF5-DA4F-441F-90DB-9F779E82FF71}" presName="parentLeftMargin" presStyleLbl="node1" presStyleIdx="1" presStyleCnt="3"/>
      <dgm:spPr/>
    </dgm:pt>
    <dgm:pt modelId="{05030334-43FA-4BBA-881E-2DF0736D90B7}" type="pres">
      <dgm:prSet presAssocID="{1DED9DF5-DA4F-441F-90DB-9F779E82FF71}" presName="parentText" presStyleLbl="node1" presStyleIdx="2" presStyleCnt="3" custLinFactNeighborX="-3169" custLinFactNeighborY="2186">
        <dgm:presLayoutVars>
          <dgm:chMax val="0"/>
          <dgm:bulletEnabled val="1"/>
        </dgm:presLayoutVars>
      </dgm:prSet>
      <dgm:spPr/>
    </dgm:pt>
    <dgm:pt modelId="{402992D3-831F-4130-9DAA-399D259B7CF1}" type="pres">
      <dgm:prSet presAssocID="{1DED9DF5-DA4F-441F-90DB-9F779E82FF71}" presName="negativeSpace" presStyleCnt="0"/>
      <dgm:spPr/>
    </dgm:pt>
    <dgm:pt modelId="{E20A20B1-FCF3-41AD-AB69-1361945ECEC2}" type="pres">
      <dgm:prSet presAssocID="{1DED9DF5-DA4F-441F-90DB-9F779E82FF71}" presName="childText" presStyleLbl="conFgAcc1" presStyleIdx="2" presStyleCnt="3" custScaleY="77640">
        <dgm:presLayoutVars>
          <dgm:bulletEnabled val="1"/>
        </dgm:presLayoutVars>
      </dgm:prSet>
      <dgm:spPr>
        <a:ln w="19050">
          <a:solidFill>
            <a:schemeClr val="accent2"/>
          </a:solidFill>
        </a:ln>
      </dgm:spPr>
    </dgm:pt>
  </dgm:ptLst>
  <dgm:cxnLst>
    <dgm:cxn modelId="{B389422C-DB95-4B8C-8ED4-2B1024BEA545}" type="presOf" srcId="{71FCA81D-0724-4E5B-99AA-4FAD61687FF6}" destId="{F609C765-382A-413A-8F81-F8427360D02D}" srcOrd="0" destOrd="0" presId="urn:microsoft.com/office/officeart/2005/8/layout/list1"/>
    <dgm:cxn modelId="{D37A806D-D566-456B-9232-F2205693E405}" type="presOf" srcId="{415B0243-BA17-4AEF-8D9F-120A9F8DE993}" destId="{1E5760BC-1D62-4A2B-B2C3-4648EBC5703B}" srcOrd="0" destOrd="0" presId="urn:microsoft.com/office/officeart/2005/8/layout/list1"/>
    <dgm:cxn modelId="{F37BD374-B231-4CC3-B154-53055C58EE4D}" srcId="{71FCA81D-0724-4E5B-99AA-4FAD61687FF6}" destId="{1DED9DF5-DA4F-441F-90DB-9F779E82FF71}" srcOrd="2" destOrd="0" parTransId="{FD233A2F-DBD1-465E-A7FB-A4E4E9D8D4CC}" sibTransId="{459D4228-169E-4E56-A255-BE64A9BCB17D}"/>
    <dgm:cxn modelId="{E56B2E8E-F1B2-4685-A574-559AB17231C7}" srcId="{71FCA81D-0724-4E5B-99AA-4FAD61687FF6}" destId="{5C34FFD2-7910-4175-A073-C1D423E1A985}" srcOrd="1" destOrd="0" parTransId="{A035B73E-20B1-4668-82D5-E93F4C995A4C}" sibTransId="{1ECA0D51-6A66-471A-8621-898F9592FB49}"/>
    <dgm:cxn modelId="{9EE0749E-3BA4-400B-B467-E8A1CED46717}" srcId="{71FCA81D-0724-4E5B-99AA-4FAD61687FF6}" destId="{415B0243-BA17-4AEF-8D9F-120A9F8DE993}" srcOrd="0" destOrd="0" parTransId="{BBD52099-087A-408F-BBFE-023A726D3560}" sibTransId="{C1E83600-E9B2-4410-8A8F-61A1D5D0D785}"/>
    <dgm:cxn modelId="{89E74FDB-6F98-45ED-8519-C90CF22DBAF2}" type="presOf" srcId="{415B0243-BA17-4AEF-8D9F-120A9F8DE993}" destId="{6DAFBDD8-DB2A-44B2-AE04-6E1ADCB01268}" srcOrd="1" destOrd="0" presId="urn:microsoft.com/office/officeart/2005/8/layout/list1"/>
    <dgm:cxn modelId="{7E7E14DD-5A44-47BD-9FF9-390C40EBBD82}" type="presOf" srcId="{5C34FFD2-7910-4175-A073-C1D423E1A985}" destId="{61FC92E6-5F04-4920-8083-0302B9BCA51B}" srcOrd="1" destOrd="0" presId="urn:microsoft.com/office/officeart/2005/8/layout/list1"/>
    <dgm:cxn modelId="{53181EE4-651F-43A2-BC1F-646C9A152251}" type="presOf" srcId="{5C34FFD2-7910-4175-A073-C1D423E1A985}" destId="{1E86D4B4-6A10-41B8-AFFA-C913E93D7BA3}" srcOrd="0" destOrd="0" presId="urn:microsoft.com/office/officeart/2005/8/layout/list1"/>
    <dgm:cxn modelId="{9CC2EFEB-3C82-49C4-9C7A-569DEBEF0DF2}" type="presOf" srcId="{1DED9DF5-DA4F-441F-90DB-9F779E82FF71}" destId="{F5781A44-45D8-4382-91C9-F348A49245F3}" srcOrd="0" destOrd="0" presId="urn:microsoft.com/office/officeart/2005/8/layout/list1"/>
    <dgm:cxn modelId="{43E7A1FC-910B-4036-B563-48C8B1B6584C}" type="presOf" srcId="{1DED9DF5-DA4F-441F-90DB-9F779E82FF71}" destId="{05030334-43FA-4BBA-881E-2DF0736D90B7}" srcOrd="1" destOrd="0" presId="urn:microsoft.com/office/officeart/2005/8/layout/list1"/>
    <dgm:cxn modelId="{72C237FA-82E2-47C5-90B3-DB21FDA915CA}" type="presParOf" srcId="{F609C765-382A-413A-8F81-F8427360D02D}" destId="{814B628B-FF6B-48A0-83F7-0B542A639610}" srcOrd="0" destOrd="0" presId="urn:microsoft.com/office/officeart/2005/8/layout/list1"/>
    <dgm:cxn modelId="{A77298B2-1C3C-4EAB-8AD3-FFA730DFA9BD}" type="presParOf" srcId="{814B628B-FF6B-48A0-83F7-0B542A639610}" destId="{1E5760BC-1D62-4A2B-B2C3-4648EBC5703B}" srcOrd="0" destOrd="0" presId="urn:microsoft.com/office/officeart/2005/8/layout/list1"/>
    <dgm:cxn modelId="{97CE29BD-0139-4D84-AD6A-44820DC88509}" type="presParOf" srcId="{814B628B-FF6B-48A0-83F7-0B542A639610}" destId="{6DAFBDD8-DB2A-44B2-AE04-6E1ADCB01268}" srcOrd="1" destOrd="0" presId="urn:microsoft.com/office/officeart/2005/8/layout/list1"/>
    <dgm:cxn modelId="{48B9A5F8-A07A-4017-9A9F-B8346AF6E702}" type="presParOf" srcId="{F609C765-382A-413A-8F81-F8427360D02D}" destId="{11B3C9FF-80F4-45A8-8385-8E7C8926AF69}" srcOrd="1" destOrd="0" presId="urn:microsoft.com/office/officeart/2005/8/layout/list1"/>
    <dgm:cxn modelId="{EDD2CF31-252C-4FB2-AAB9-18FC1FF0F27A}" type="presParOf" srcId="{F609C765-382A-413A-8F81-F8427360D02D}" destId="{A56174A8-2548-4119-91AD-880B3CA51E03}" srcOrd="2" destOrd="0" presId="urn:microsoft.com/office/officeart/2005/8/layout/list1"/>
    <dgm:cxn modelId="{6FAB7F92-2B4F-4673-BD58-448BED42A8A4}" type="presParOf" srcId="{F609C765-382A-413A-8F81-F8427360D02D}" destId="{004AE383-57B6-4899-9C0D-4276C1B69851}" srcOrd="3" destOrd="0" presId="urn:microsoft.com/office/officeart/2005/8/layout/list1"/>
    <dgm:cxn modelId="{E41F36FD-DFE6-43DB-A5CF-9D84B1FC7954}" type="presParOf" srcId="{F609C765-382A-413A-8F81-F8427360D02D}" destId="{800E81B8-B58D-4A1F-B683-8D3CBA628E72}" srcOrd="4" destOrd="0" presId="urn:microsoft.com/office/officeart/2005/8/layout/list1"/>
    <dgm:cxn modelId="{BCEE04CF-8BEE-4B55-8842-085722D66BFF}" type="presParOf" srcId="{800E81B8-B58D-4A1F-B683-8D3CBA628E72}" destId="{1E86D4B4-6A10-41B8-AFFA-C913E93D7BA3}" srcOrd="0" destOrd="0" presId="urn:microsoft.com/office/officeart/2005/8/layout/list1"/>
    <dgm:cxn modelId="{A69CF523-2ACE-4F8A-A90E-CD6DD2E0F89E}" type="presParOf" srcId="{800E81B8-B58D-4A1F-B683-8D3CBA628E72}" destId="{61FC92E6-5F04-4920-8083-0302B9BCA51B}" srcOrd="1" destOrd="0" presId="urn:microsoft.com/office/officeart/2005/8/layout/list1"/>
    <dgm:cxn modelId="{93819A75-6569-48BA-B431-0121DDA2816C}" type="presParOf" srcId="{F609C765-382A-413A-8F81-F8427360D02D}" destId="{64DDD9FD-B84D-46AC-BC96-64E03FC2A843}" srcOrd="5" destOrd="0" presId="urn:microsoft.com/office/officeart/2005/8/layout/list1"/>
    <dgm:cxn modelId="{DB2E98FB-E7F3-418C-BA47-281A07C653BB}" type="presParOf" srcId="{F609C765-382A-413A-8F81-F8427360D02D}" destId="{36B5674F-A98D-4DBB-A658-A1365E1B1779}" srcOrd="6" destOrd="0" presId="urn:microsoft.com/office/officeart/2005/8/layout/list1"/>
    <dgm:cxn modelId="{D7989874-B86E-4472-9465-92D16A870C46}" type="presParOf" srcId="{F609C765-382A-413A-8F81-F8427360D02D}" destId="{04FE195E-E334-4FF7-A641-BD10EE6065A8}" srcOrd="7" destOrd="0" presId="urn:microsoft.com/office/officeart/2005/8/layout/list1"/>
    <dgm:cxn modelId="{3ED921A9-7F5A-42F1-BCEB-0BCF58EC4710}" type="presParOf" srcId="{F609C765-382A-413A-8F81-F8427360D02D}" destId="{25D8243E-4A40-43B5-BBCA-54207B564A64}" srcOrd="8" destOrd="0" presId="urn:microsoft.com/office/officeart/2005/8/layout/list1"/>
    <dgm:cxn modelId="{31EEAB8C-CE24-482D-841E-691026E639B3}" type="presParOf" srcId="{25D8243E-4A40-43B5-BBCA-54207B564A64}" destId="{F5781A44-45D8-4382-91C9-F348A49245F3}" srcOrd="0" destOrd="0" presId="urn:microsoft.com/office/officeart/2005/8/layout/list1"/>
    <dgm:cxn modelId="{DC0F561F-F4D2-4B52-BBEC-04CC162A5764}" type="presParOf" srcId="{25D8243E-4A40-43B5-BBCA-54207B564A64}" destId="{05030334-43FA-4BBA-881E-2DF0736D90B7}" srcOrd="1" destOrd="0" presId="urn:microsoft.com/office/officeart/2005/8/layout/list1"/>
    <dgm:cxn modelId="{10A06163-9F34-46E4-B322-CEAE9F58E46F}" type="presParOf" srcId="{F609C765-382A-413A-8F81-F8427360D02D}" destId="{402992D3-831F-4130-9DAA-399D259B7CF1}" srcOrd="9" destOrd="0" presId="urn:microsoft.com/office/officeart/2005/8/layout/list1"/>
    <dgm:cxn modelId="{80BA7DCA-9C32-4BEF-8863-C39BD97140E2}" type="presParOf" srcId="{F609C765-382A-413A-8F81-F8427360D02D}" destId="{E20A20B1-FCF3-41AD-AB69-1361945ECEC2}" srcOrd="10" destOrd="0" presId="urn:microsoft.com/office/officeart/2005/8/layout/list1"/>
  </dgm:cxnLst>
  <dgm:bg/>
  <dgm:whole>
    <a:ln w="19050"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BB45A4-39B8-46B0-98DA-328B5495E1DF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3FC6490-5E4B-49CC-B430-23272EFD8234}">
      <dgm:prSet phldrT="[Text]"/>
      <dgm:spPr>
        <a:solidFill>
          <a:schemeClr val="tx1"/>
        </a:solidFill>
      </dgm:spPr>
      <dgm:t>
        <a:bodyPr/>
        <a:lstStyle/>
        <a:p>
          <a:r>
            <a:rPr lang="de-DE" err="1"/>
            <a:t>Lessons</a:t>
          </a:r>
          <a:r>
            <a:rPr lang="de-DE"/>
            <a:t> Learned</a:t>
          </a:r>
        </a:p>
      </dgm:t>
    </dgm:pt>
    <dgm:pt modelId="{CD3F68DA-196E-4BFF-8ED3-152EC0AAF052}" type="parTrans" cxnId="{6B728E76-A858-4102-A283-A344CD308D02}">
      <dgm:prSet/>
      <dgm:spPr/>
      <dgm:t>
        <a:bodyPr/>
        <a:lstStyle/>
        <a:p>
          <a:endParaRPr lang="de-DE"/>
        </a:p>
      </dgm:t>
    </dgm:pt>
    <dgm:pt modelId="{738D3D3F-0EB7-491B-B4C8-648470408D4F}" type="sibTrans" cxnId="{6B728E76-A858-4102-A283-A344CD308D02}">
      <dgm:prSet/>
      <dgm:spPr/>
      <dgm:t>
        <a:bodyPr/>
        <a:lstStyle/>
        <a:p>
          <a:endParaRPr lang="de-DE"/>
        </a:p>
      </dgm:t>
    </dgm:pt>
    <dgm:pt modelId="{00E6195A-9EF6-4EED-A0AA-A1F6BBD6F1DD}">
      <dgm:prSet phldrT="[Text]"/>
      <dgm:spPr>
        <a:solidFill>
          <a:schemeClr val="accent2"/>
        </a:solidFill>
      </dgm:spPr>
      <dgm:t>
        <a:bodyPr/>
        <a:lstStyle/>
        <a:p>
          <a:r>
            <a:rPr lang="de-DE"/>
            <a:t>Motivation nicht verlieren</a:t>
          </a:r>
        </a:p>
      </dgm:t>
    </dgm:pt>
    <dgm:pt modelId="{2FA04A33-96CF-4B71-9813-09E8DDADE762}" type="parTrans" cxnId="{86BC1EEF-07B8-480A-8D9F-C557A620D703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endParaRPr lang="de-DE"/>
        </a:p>
      </dgm:t>
    </dgm:pt>
    <dgm:pt modelId="{D4EFFE7C-F5FB-4CF0-80F0-68C293682147}" type="sibTrans" cxnId="{86BC1EEF-07B8-480A-8D9F-C557A620D703}">
      <dgm:prSet/>
      <dgm:spPr/>
      <dgm:t>
        <a:bodyPr/>
        <a:lstStyle/>
        <a:p>
          <a:endParaRPr lang="de-DE"/>
        </a:p>
      </dgm:t>
    </dgm:pt>
    <dgm:pt modelId="{6ADE2A56-602D-4849-88AA-C974F3F0D946}">
      <dgm:prSet phldrT="[Text]"/>
      <dgm:spPr>
        <a:solidFill>
          <a:schemeClr val="accent2"/>
        </a:solidFill>
      </dgm:spPr>
      <dgm:t>
        <a:bodyPr/>
        <a:lstStyle/>
        <a:p>
          <a:r>
            <a:rPr lang="de-DE"/>
            <a:t>Kleinteiligere Aufgabenpakete</a:t>
          </a:r>
        </a:p>
      </dgm:t>
    </dgm:pt>
    <dgm:pt modelId="{5807F1B1-B4AA-4C10-B42D-C23DDF23AE5F}" type="parTrans" cxnId="{30519902-2C48-4FAE-8616-810F369BB705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endParaRPr lang="de-DE"/>
        </a:p>
      </dgm:t>
    </dgm:pt>
    <dgm:pt modelId="{4D6EC937-C244-4761-97B7-6D3660F5EA55}" type="sibTrans" cxnId="{30519902-2C48-4FAE-8616-810F369BB705}">
      <dgm:prSet/>
      <dgm:spPr/>
      <dgm:t>
        <a:bodyPr/>
        <a:lstStyle/>
        <a:p>
          <a:endParaRPr lang="de-DE"/>
        </a:p>
      </dgm:t>
    </dgm:pt>
    <dgm:pt modelId="{1A6D1808-532B-4C4E-BDD2-98E1F4C7E279}">
      <dgm:prSet phldrT="[Text]"/>
      <dgm:spPr>
        <a:solidFill>
          <a:schemeClr val="accent2"/>
        </a:solidFill>
      </dgm:spPr>
      <dgm:t>
        <a:bodyPr/>
        <a:lstStyle/>
        <a:p>
          <a:r>
            <a:rPr lang="de-DE"/>
            <a:t>Auftraggeber nach jedem Meeting Protokoll zukommen lassen</a:t>
          </a:r>
        </a:p>
      </dgm:t>
    </dgm:pt>
    <dgm:pt modelId="{5419F624-05C2-48D1-BE1E-CE68F389424F}" type="parTrans" cxnId="{A8EFB0A9-F3C9-40C3-9949-32FEE07118F6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endParaRPr lang="de-DE"/>
        </a:p>
      </dgm:t>
    </dgm:pt>
    <dgm:pt modelId="{F7AA02B3-BA60-4437-BABA-E4F2A607583D}" type="sibTrans" cxnId="{A8EFB0A9-F3C9-40C3-9949-32FEE07118F6}">
      <dgm:prSet/>
      <dgm:spPr/>
      <dgm:t>
        <a:bodyPr/>
        <a:lstStyle/>
        <a:p>
          <a:endParaRPr lang="de-DE"/>
        </a:p>
      </dgm:t>
    </dgm:pt>
    <dgm:pt modelId="{95F2755F-2EBA-4617-85F5-0354F1B22235}">
      <dgm:prSet phldrT="[Text]"/>
      <dgm:spPr>
        <a:solidFill>
          <a:schemeClr val="accent2"/>
        </a:solidFill>
      </dgm:spPr>
      <dgm:t>
        <a:bodyPr/>
        <a:lstStyle/>
        <a:p>
          <a:r>
            <a:rPr lang="de-DE"/>
            <a:t>Regelmäßigere Rücksprache mit Auftraggeber</a:t>
          </a:r>
        </a:p>
      </dgm:t>
    </dgm:pt>
    <dgm:pt modelId="{88EAEA77-00F6-4055-B470-08FE83468149}" type="parTrans" cxnId="{BEAE93B7-0B5C-4939-AC71-AB01445D2920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endParaRPr lang="de-DE"/>
        </a:p>
      </dgm:t>
    </dgm:pt>
    <dgm:pt modelId="{038820F3-02DC-4BC0-B964-DF88EBF3E3F8}" type="sibTrans" cxnId="{BEAE93B7-0B5C-4939-AC71-AB01445D2920}">
      <dgm:prSet/>
      <dgm:spPr/>
      <dgm:t>
        <a:bodyPr/>
        <a:lstStyle/>
        <a:p>
          <a:endParaRPr lang="de-DE"/>
        </a:p>
      </dgm:t>
    </dgm:pt>
    <dgm:pt modelId="{74F63534-673D-4A09-B12D-7D49E178240C}" type="pres">
      <dgm:prSet presAssocID="{97BB45A4-39B8-46B0-98DA-328B5495E1D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8467153-86A8-4E52-89B9-D910449B2CE5}" type="pres">
      <dgm:prSet presAssocID="{63FC6490-5E4B-49CC-B430-23272EFD8234}" presName="centerShape" presStyleLbl="node0" presStyleIdx="0" presStyleCnt="1" custLinFactNeighborX="0" custLinFactNeighborY="-45445"/>
      <dgm:spPr/>
    </dgm:pt>
    <dgm:pt modelId="{B4654B6D-8B7A-45EC-8403-ABCD10428CED}" type="pres">
      <dgm:prSet presAssocID="{2FA04A33-96CF-4B71-9813-09E8DDADE762}" presName="parTrans" presStyleLbl="bgSibTrans2D1" presStyleIdx="0" presStyleCnt="4"/>
      <dgm:spPr/>
    </dgm:pt>
    <dgm:pt modelId="{E54EBC8F-58F8-4D0A-8C1D-A8C2A508B490}" type="pres">
      <dgm:prSet presAssocID="{00E6195A-9EF6-4EED-A0AA-A1F6BBD6F1DD}" presName="node" presStyleLbl="node1" presStyleIdx="0" presStyleCnt="4" custRadScaleRad="164265" custRadScaleInc="33150">
        <dgm:presLayoutVars>
          <dgm:bulletEnabled val="1"/>
        </dgm:presLayoutVars>
      </dgm:prSet>
      <dgm:spPr/>
    </dgm:pt>
    <dgm:pt modelId="{FAD0A5FF-CA99-4F18-9A91-A65E6D0F6539}" type="pres">
      <dgm:prSet presAssocID="{5807F1B1-B4AA-4C10-B42D-C23DDF23AE5F}" presName="parTrans" presStyleLbl="bgSibTrans2D1" presStyleIdx="1" presStyleCnt="4"/>
      <dgm:spPr/>
    </dgm:pt>
    <dgm:pt modelId="{D95C8961-41EA-4F73-8F24-1749310EB464}" type="pres">
      <dgm:prSet presAssocID="{6ADE2A56-602D-4849-88AA-C974F3F0D946}" presName="node" presStyleLbl="node1" presStyleIdx="1" presStyleCnt="4" custRadScaleRad="82568" custRadScaleInc="-145392">
        <dgm:presLayoutVars>
          <dgm:bulletEnabled val="1"/>
        </dgm:presLayoutVars>
      </dgm:prSet>
      <dgm:spPr/>
    </dgm:pt>
    <dgm:pt modelId="{83FD5A00-3B11-4171-9CCA-734AD126D28C}" type="pres">
      <dgm:prSet presAssocID="{5419F624-05C2-48D1-BE1E-CE68F389424F}" presName="parTrans" presStyleLbl="bgSibTrans2D1" presStyleIdx="2" presStyleCnt="4"/>
      <dgm:spPr/>
    </dgm:pt>
    <dgm:pt modelId="{CAC74F4C-46CC-4E87-9771-1BF41BAB4D2C}" type="pres">
      <dgm:prSet presAssocID="{1A6D1808-532B-4C4E-BDD2-98E1F4C7E279}" presName="node" presStyleLbl="node1" presStyleIdx="2" presStyleCnt="4" custRadScaleRad="82113" custRadScaleInc="145398">
        <dgm:presLayoutVars>
          <dgm:bulletEnabled val="1"/>
        </dgm:presLayoutVars>
      </dgm:prSet>
      <dgm:spPr/>
    </dgm:pt>
    <dgm:pt modelId="{7D17C13E-0EDB-4D75-8F94-6F51E93B9A9D}" type="pres">
      <dgm:prSet presAssocID="{88EAEA77-00F6-4055-B470-08FE83468149}" presName="parTrans" presStyleLbl="bgSibTrans2D1" presStyleIdx="3" presStyleCnt="4"/>
      <dgm:spPr/>
    </dgm:pt>
    <dgm:pt modelId="{37DD2F54-9B0D-439D-A026-23B4799EA96D}" type="pres">
      <dgm:prSet presAssocID="{95F2755F-2EBA-4617-85F5-0354F1B22235}" presName="node" presStyleLbl="node1" presStyleIdx="3" presStyleCnt="4" custRadScaleRad="165817" custRadScaleInc="-30991">
        <dgm:presLayoutVars>
          <dgm:bulletEnabled val="1"/>
        </dgm:presLayoutVars>
      </dgm:prSet>
      <dgm:spPr/>
    </dgm:pt>
  </dgm:ptLst>
  <dgm:cxnLst>
    <dgm:cxn modelId="{30519902-2C48-4FAE-8616-810F369BB705}" srcId="{63FC6490-5E4B-49CC-B430-23272EFD8234}" destId="{6ADE2A56-602D-4849-88AA-C974F3F0D946}" srcOrd="1" destOrd="0" parTransId="{5807F1B1-B4AA-4C10-B42D-C23DDF23AE5F}" sibTransId="{4D6EC937-C244-4761-97B7-6D3660F5EA55}"/>
    <dgm:cxn modelId="{6C73186B-B657-453F-A7FC-314A2B47BBF1}" type="presOf" srcId="{88EAEA77-00F6-4055-B470-08FE83468149}" destId="{7D17C13E-0EDB-4D75-8F94-6F51E93B9A9D}" srcOrd="0" destOrd="0" presId="urn:microsoft.com/office/officeart/2005/8/layout/radial4"/>
    <dgm:cxn modelId="{75E6F754-FA1B-44AD-AB42-F751D91E6F1C}" type="presOf" srcId="{95F2755F-2EBA-4617-85F5-0354F1B22235}" destId="{37DD2F54-9B0D-439D-A026-23B4799EA96D}" srcOrd="0" destOrd="0" presId="urn:microsoft.com/office/officeart/2005/8/layout/radial4"/>
    <dgm:cxn modelId="{7B741776-8D66-4C63-8502-330E164D23B3}" type="presOf" srcId="{63FC6490-5E4B-49CC-B430-23272EFD8234}" destId="{68467153-86A8-4E52-89B9-D910449B2CE5}" srcOrd="0" destOrd="0" presId="urn:microsoft.com/office/officeart/2005/8/layout/radial4"/>
    <dgm:cxn modelId="{6B728E76-A858-4102-A283-A344CD308D02}" srcId="{97BB45A4-39B8-46B0-98DA-328B5495E1DF}" destId="{63FC6490-5E4B-49CC-B430-23272EFD8234}" srcOrd="0" destOrd="0" parTransId="{CD3F68DA-196E-4BFF-8ED3-152EC0AAF052}" sibTransId="{738D3D3F-0EB7-491B-B4C8-648470408D4F}"/>
    <dgm:cxn modelId="{4ECDAF57-AA02-4D9E-BFC3-841F11534F6B}" type="presOf" srcId="{5419F624-05C2-48D1-BE1E-CE68F389424F}" destId="{83FD5A00-3B11-4171-9CCA-734AD126D28C}" srcOrd="0" destOrd="0" presId="urn:microsoft.com/office/officeart/2005/8/layout/radial4"/>
    <dgm:cxn modelId="{E69FE089-1973-4D08-84AC-D6A49C5C5E32}" type="presOf" srcId="{00E6195A-9EF6-4EED-A0AA-A1F6BBD6F1DD}" destId="{E54EBC8F-58F8-4D0A-8C1D-A8C2A508B490}" srcOrd="0" destOrd="0" presId="urn:microsoft.com/office/officeart/2005/8/layout/radial4"/>
    <dgm:cxn modelId="{45E5A58A-F53E-4335-9CF9-4A91BEC467CA}" type="presOf" srcId="{2FA04A33-96CF-4B71-9813-09E8DDADE762}" destId="{B4654B6D-8B7A-45EC-8403-ABCD10428CED}" srcOrd="0" destOrd="0" presId="urn:microsoft.com/office/officeart/2005/8/layout/radial4"/>
    <dgm:cxn modelId="{809340A7-F523-4577-9E31-80ED4E120617}" type="presOf" srcId="{1A6D1808-532B-4C4E-BDD2-98E1F4C7E279}" destId="{CAC74F4C-46CC-4E87-9771-1BF41BAB4D2C}" srcOrd="0" destOrd="0" presId="urn:microsoft.com/office/officeart/2005/8/layout/radial4"/>
    <dgm:cxn modelId="{A8EFB0A9-F3C9-40C3-9949-32FEE07118F6}" srcId="{63FC6490-5E4B-49CC-B430-23272EFD8234}" destId="{1A6D1808-532B-4C4E-BDD2-98E1F4C7E279}" srcOrd="2" destOrd="0" parTransId="{5419F624-05C2-48D1-BE1E-CE68F389424F}" sibTransId="{F7AA02B3-BA60-4437-BABA-E4F2A607583D}"/>
    <dgm:cxn modelId="{BEAE93B7-0B5C-4939-AC71-AB01445D2920}" srcId="{63FC6490-5E4B-49CC-B430-23272EFD8234}" destId="{95F2755F-2EBA-4617-85F5-0354F1B22235}" srcOrd="3" destOrd="0" parTransId="{88EAEA77-00F6-4055-B470-08FE83468149}" sibTransId="{038820F3-02DC-4BC0-B964-DF88EBF3E3F8}"/>
    <dgm:cxn modelId="{A7B9ACB7-2217-400F-96D4-695E1C34A404}" type="presOf" srcId="{6ADE2A56-602D-4849-88AA-C974F3F0D946}" destId="{D95C8961-41EA-4F73-8F24-1749310EB464}" srcOrd="0" destOrd="0" presId="urn:microsoft.com/office/officeart/2005/8/layout/radial4"/>
    <dgm:cxn modelId="{C594FFED-98E0-48FD-BBC8-DB5633F1EBBA}" type="presOf" srcId="{97BB45A4-39B8-46B0-98DA-328B5495E1DF}" destId="{74F63534-673D-4A09-B12D-7D49E178240C}" srcOrd="0" destOrd="0" presId="urn:microsoft.com/office/officeart/2005/8/layout/radial4"/>
    <dgm:cxn modelId="{86BC1EEF-07B8-480A-8D9F-C557A620D703}" srcId="{63FC6490-5E4B-49CC-B430-23272EFD8234}" destId="{00E6195A-9EF6-4EED-A0AA-A1F6BBD6F1DD}" srcOrd="0" destOrd="0" parTransId="{2FA04A33-96CF-4B71-9813-09E8DDADE762}" sibTransId="{D4EFFE7C-F5FB-4CF0-80F0-68C293682147}"/>
    <dgm:cxn modelId="{2EA352FF-EAD9-402B-A6C9-5D3655D34183}" type="presOf" srcId="{5807F1B1-B4AA-4C10-B42D-C23DDF23AE5F}" destId="{FAD0A5FF-CA99-4F18-9A91-A65E6D0F6539}" srcOrd="0" destOrd="0" presId="urn:microsoft.com/office/officeart/2005/8/layout/radial4"/>
    <dgm:cxn modelId="{37353719-2C34-40D4-B786-A3D72524B6CA}" type="presParOf" srcId="{74F63534-673D-4A09-B12D-7D49E178240C}" destId="{68467153-86A8-4E52-89B9-D910449B2CE5}" srcOrd="0" destOrd="0" presId="urn:microsoft.com/office/officeart/2005/8/layout/radial4"/>
    <dgm:cxn modelId="{19084BD6-0B5D-4FB5-A728-4313BC1872E4}" type="presParOf" srcId="{74F63534-673D-4A09-B12D-7D49E178240C}" destId="{B4654B6D-8B7A-45EC-8403-ABCD10428CED}" srcOrd="1" destOrd="0" presId="urn:microsoft.com/office/officeart/2005/8/layout/radial4"/>
    <dgm:cxn modelId="{540B9D1B-587A-4E90-A885-770E711D887E}" type="presParOf" srcId="{74F63534-673D-4A09-B12D-7D49E178240C}" destId="{E54EBC8F-58F8-4D0A-8C1D-A8C2A508B490}" srcOrd="2" destOrd="0" presId="urn:microsoft.com/office/officeart/2005/8/layout/radial4"/>
    <dgm:cxn modelId="{B5C34398-185A-4FEB-82E2-FBB925F0A857}" type="presParOf" srcId="{74F63534-673D-4A09-B12D-7D49E178240C}" destId="{FAD0A5FF-CA99-4F18-9A91-A65E6D0F6539}" srcOrd="3" destOrd="0" presId="urn:microsoft.com/office/officeart/2005/8/layout/radial4"/>
    <dgm:cxn modelId="{ED5B5344-DDD9-4969-B09A-A8F9DEDC81C2}" type="presParOf" srcId="{74F63534-673D-4A09-B12D-7D49E178240C}" destId="{D95C8961-41EA-4F73-8F24-1749310EB464}" srcOrd="4" destOrd="0" presId="urn:microsoft.com/office/officeart/2005/8/layout/radial4"/>
    <dgm:cxn modelId="{2916F7F8-451C-42C3-B21B-03B2213B99F6}" type="presParOf" srcId="{74F63534-673D-4A09-B12D-7D49E178240C}" destId="{83FD5A00-3B11-4171-9CCA-734AD126D28C}" srcOrd="5" destOrd="0" presId="urn:microsoft.com/office/officeart/2005/8/layout/radial4"/>
    <dgm:cxn modelId="{159ECFF8-6A4A-4FE9-BF2F-1E119B1960E4}" type="presParOf" srcId="{74F63534-673D-4A09-B12D-7D49E178240C}" destId="{CAC74F4C-46CC-4E87-9771-1BF41BAB4D2C}" srcOrd="6" destOrd="0" presId="urn:microsoft.com/office/officeart/2005/8/layout/radial4"/>
    <dgm:cxn modelId="{5C492DBE-0D7A-4834-8FB4-F5566E812AAA}" type="presParOf" srcId="{74F63534-673D-4A09-B12D-7D49E178240C}" destId="{7D17C13E-0EDB-4D75-8F94-6F51E93B9A9D}" srcOrd="7" destOrd="0" presId="urn:microsoft.com/office/officeart/2005/8/layout/radial4"/>
    <dgm:cxn modelId="{CCCA7CA3-BC5D-4525-B435-99084C37630C}" type="presParOf" srcId="{74F63534-673D-4A09-B12D-7D49E178240C}" destId="{37DD2F54-9B0D-439D-A026-23B4799EA96D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6A8F14-81FE-42C7-AF03-2E8992709B90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noFill/>
        <a:ln w="19050">
          <a:solidFill>
            <a:srgbClr val="ED7D3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16B1E-8C88-4B25-B208-047BBEFED221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93815-4E99-4397-B6CD-C0301F8224C9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Ziel: </a:t>
          </a:r>
          <a:r>
            <a:rPr lang="de-DE" sz="2500" kern="1200">
              <a:latin typeface="Verdana" panose="020B0604030504040204" pitchFamily="34" charset="0"/>
              <a:ea typeface="Verdana" panose="020B0604030504040204" pitchFamily="34" charset="0"/>
            </a:rPr>
            <a:t>● </a:t>
          </a:r>
          <a:r>
            <a:rPr lang="de-DE" sz="2500" kern="1200"/>
            <a:t>Websocket Support für </a:t>
          </a:r>
          <a:r>
            <a:rPr lang="de-DE" sz="2500" kern="1200" err="1"/>
            <a:t>lwIP</a:t>
          </a:r>
          <a:r>
            <a:rPr lang="de-DE" sz="2500" kern="1200"/>
            <a:t> implementieren</a:t>
          </a:r>
          <a:br>
            <a:rPr lang="de-DE" sz="2500" kern="1200"/>
          </a:br>
          <a:r>
            <a:rPr lang="de-DE" sz="2500" kern="1200"/>
            <a:t>         </a:t>
          </a:r>
          <a:r>
            <a:rPr lang="de-DE" sz="2500" kern="1200">
              <a:latin typeface="Verdana" panose="020B0604030504040204" pitchFamily="34" charset="0"/>
              <a:ea typeface="Verdana" panose="020B0604030504040204" pitchFamily="34" charset="0"/>
            </a:rPr>
            <a:t>●</a:t>
          </a:r>
          <a:r>
            <a:rPr lang="de-DE" sz="2500" kern="1200"/>
            <a:t> </a:t>
          </a:r>
          <a:r>
            <a:rPr lang="de-DE" sz="2500" kern="1200" err="1"/>
            <a:t>lwIP</a:t>
          </a:r>
          <a:r>
            <a:rPr lang="de-DE" sz="2500" kern="1200"/>
            <a:t>-Status Seite &amp; REST-API implementieren</a:t>
          </a:r>
          <a:endParaRPr lang="en-US" sz="2500" kern="1200"/>
        </a:p>
      </dsp:txBody>
      <dsp:txXfrm>
        <a:off x="1435590" y="531"/>
        <a:ext cx="9080009" cy="1242935"/>
      </dsp:txXfrm>
    </dsp:sp>
    <dsp:sp modelId="{6077C980-FFC7-4A44-BA20-CFC8A538DB3C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noFill/>
        <a:ln w="19050">
          <a:solidFill>
            <a:srgbClr val="ED7D3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11E5E-B5FF-4B5D-8650-E050613603AB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155DBE-0A55-4CD1-BB7D-D6E2FC810728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noProof="0"/>
            <a:t>Aufgabe: Mängel des vorhandenen Patch #9525 beheben</a:t>
          </a:r>
        </a:p>
      </dsp:txBody>
      <dsp:txXfrm>
        <a:off x="1435590" y="1554201"/>
        <a:ext cx="9080009" cy="1242935"/>
      </dsp:txXfrm>
    </dsp:sp>
    <dsp:sp modelId="{36125C44-C253-4F5D-9CF0-88B2A5B4E3B1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noFill/>
        <a:ln w="19050">
          <a:solidFill>
            <a:srgbClr val="ED7D3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AEACBA-5CE9-45FB-9E27-6C6E9C61BA3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89B77-8D05-430A-B0BC-C26B8CFEFF48}">
      <dsp:nvSpPr>
        <dsp:cNvPr id="0" name=""/>
        <dsp:cNvSpPr/>
      </dsp:nvSpPr>
      <dsp:spPr>
        <a:xfrm>
          <a:off x="1435590" y="3107870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 Case:</a:t>
          </a:r>
        </a:p>
      </dsp:txBody>
      <dsp:txXfrm>
        <a:off x="1435590" y="3107870"/>
        <a:ext cx="4732020" cy="1242935"/>
      </dsp:txXfrm>
    </dsp:sp>
    <dsp:sp modelId="{31E6E045-D203-4093-BE5F-BAAAA02ADA48}">
      <dsp:nvSpPr>
        <dsp:cNvPr id="0" name=""/>
        <dsp:cNvSpPr/>
      </dsp:nvSpPr>
      <dsp:spPr>
        <a:xfrm>
          <a:off x="6167610" y="3107870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167610" y="3107870"/>
        <a:ext cx="434798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174A8-2548-4119-91AD-880B3CA51E03}">
      <dsp:nvSpPr>
        <dsp:cNvPr id="0" name=""/>
        <dsp:cNvSpPr/>
      </dsp:nvSpPr>
      <dsp:spPr>
        <a:xfrm>
          <a:off x="0" y="1283550"/>
          <a:ext cx="9270000" cy="4500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AFBDD8-DB2A-44B2-AE04-6E1ADCB01268}">
      <dsp:nvSpPr>
        <dsp:cNvPr id="0" name=""/>
        <dsp:cNvSpPr/>
      </dsp:nvSpPr>
      <dsp:spPr>
        <a:xfrm>
          <a:off x="463500" y="960576"/>
          <a:ext cx="6489000" cy="678960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269" tIns="0" rIns="24526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>
              <a:solidFill>
                <a:schemeClr val="tx1"/>
              </a:solidFill>
            </a:rPr>
            <a:t>/F10/	Extra Funktion für base64 </a:t>
          </a:r>
          <a:r>
            <a:rPr lang="de-DE" sz="2300" kern="1200" err="1">
              <a:solidFill>
                <a:schemeClr val="tx1"/>
              </a:solidFill>
            </a:rPr>
            <a:t>encoding</a:t>
          </a:r>
          <a:endParaRPr lang="de-DE" sz="2300" kern="1200">
            <a:solidFill>
              <a:schemeClr val="tx1"/>
            </a:solidFill>
          </a:endParaRPr>
        </a:p>
      </dsp:txBody>
      <dsp:txXfrm>
        <a:off x="496644" y="993720"/>
        <a:ext cx="6422712" cy="612672"/>
      </dsp:txXfrm>
    </dsp:sp>
    <dsp:sp modelId="{36B5674F-A98D-4DBB-A658-A1365E1B1779}">
      <dsp:nvSpPr>
        <dsp:cNvPr id="0" name=""/>
        <dsp:cNvSpPr/>
      </dsp:nvSpPr>
      <dsp:spPr>
        <a:xfrm>
          <a:off x="0" y="2197232"/>
          <a:ext cx="9270000" cy="4500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C92E6-5F04-4920-8083-0302B9BCA51B}">
      <dsp:nvSpPr>
        <dsp:cNvPr id="0" name=""/>
        <dsp:cNvSpPr/>
      </dsp:nvSpPr>
      <dsp:spPr>
        <a:xfrm>
          <a:off x="448811" y="1857752"/>
          <a:ext cx="6489000" cy="678960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269" tIns="0" rIns="24526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>
              <a:solidFill>
                <a:schemeClr val="tx1"/>
              </a:solidFill>
            </a:rPr>
            <a:t>/F20/	Implementation der WebSocket API</a:t>
          </a:r>
        </a:p>
      </dsp:txBody>
      <dsp:txXfrm>
        <a:off x="481955" y="1890896"/>
        <a:ext cx="6422712" cy="612672"/>
      </dsp:txXfrm>
    </dsp:sp>
    <dsp:sp modelId="{E20A20B1-FCF3-41AD-AB69-1361945ECEC2}">
      <dsp:nvSpPr>
        <dsp:cNvPr id="0" name=""/>
        <dsp:cNvSpPr/>
      </dsp:nvSpPr>
      <dsp:spPr>
        <a:xfrm>
          <a:off x="0" y="3110913"/>
          <a:ext cx="9270000" cy="4500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030334-43FA-4BBA-881E-2DF0736D90B7}">
      <dsp:nvSpPr>
        <dsp:cNvPr id="0" name=""/>
        <dsp:cNvSpPr/>
      </dsp:nvSpPr>
      <dsp:spPr>
        <a:xfrm>
          <a:off x="448811" y="2786275"/>
          <a:ext cx="6489000" cy="678960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rgbClr val="ED7D3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269" tIns="0" rIns="24526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>
              <a:solidFill>
                <a:schemeClr val="tx1"/>
              </a:solidFill>
            </a:rPr>
            <a:t>/F30/	Schreiben eines GUI-basierten Test-Client</a:t>
          </a:r>
        </a:p>
      </dsp:txBody>
      <dsp:txXfrm>
        <a:off x="481955" y="2819419"/>
        <a:ext cx="6422712" cy="612672"/>
      </dsp:txXfrm>
    </dsp:sp>
    <dsp:sp modelId="{E4BF311A-EA85-47F2-B93D-C63B44FB7C88}">
      <dsp:nvSpPr>
        <dsp:cNvPr id="0" name=""/>
        <dsp:cNvSpPr/>
      </dsp:nvSpPr>
      <dsp:spPr>
        <a:xfrm>
          <a:off x="0" y="4024594"/>
          <a:ext cx="9270000" cy="4500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C06926-AE9A-4F1C-AA21-A9BD3691DC9D}">
      <dsp:nvSpPr>
        <dsp:cNvPr id="0" name=""/>
        <dsp:cNvSpPr/>
      </dsp:nvSpPr>
      <dsp:spPr>
        <a:xfrm>
          <a:off x="463500" y="3685114"/>
          <a:ext cx="6489000" cy="678960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269" tIns="0" rIns="24526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>
              <a:solidFill>
                <a:schemeClr val="tx1"/>
              </a:solidFill>
            </a:rPr>
            <a:t>/F40/	http Webserver für Testzwecke</a:t>
          </a:r>
        </a:p>
      </dsp:txBody>
      <dsp:txXfrm>
        <a:off x="496644" y="3718258"/>
        <a:ext cx="6422712" cy="612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174A8-2548-4119-91AD-880B3CA51E03}">
      <dsp:nvSpPr>
        <dsp:cNvPr id="0" name=""/>
        <dsp:cNvSpPr/>
      </dsp:nvSpPr>
      <dsp:spPr>
        <a:xfrm>
          <a:off x="0" y="1571879"/>
          <a:ext cx="9270000" cy="5282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AFBDD8-DB2A-44B2-AE04-6E1ADCB01268}">
      <dsp:nvSpPr>
        <dsp:cNvPr id="0" name=""/>
        <dsp:cNvSpPr/>
      </dsp:nvSpPr>
      <dsp:spPr>
        <a:xfrm>
          <a:off x="463500" y="1192735"/>
          <a:ext cx="6489000" cy="797040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269" tIns="0" rIns="24526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>
              <a:solidFill>
                <a:schemeClr val="tx1"/>
              </a:solidFill>
            </a:rPr>
            <a:t>/MOD.001/	Graphical User Interface</a:t>
          </a:r>
        </a:p>
      </dsp:txBody>
      <dsp:txXfrm>
        <a:off x="502408" y="1231643"/>
        <a:ext cx="6411184" cy="719224"/>
      </dsp:txXfrm>
    </dsp:sp>
    <dsp:sp modelId="{36B5674F-A98D-4DBB-A658-A1365E1B1779}">
      <dsp:nvSpPr>
        <dsp:cNvPr id="0" name=""/>
        <dsp:cNvSpPr/>
      </dsp:nvSpPr>
      <dsp:spPr>
        <a:xfrm>
          <a:off x="0" y="2644462"/>
          <a:ext cx="9270000" cy="5282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C92E6-5F04-4920-8083-0302B9BCA51B}">
      <dsp:nvSpPr>
        <dsp:cNvPr id="0" name=""/>
        <dsp:cNvSpPr/>
      </dsp:nvSpPr>
      <dsp:spPr>
        <a:xfrm>
          <a:off x="448811" y="2245942"/>
          <a:ext cx="6489000" cy="797040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269" tIns="0" rIns="24526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>
              <a:solidFill>
                <a:schemeClr val="tx1"/>
              </a:solidFill>
            </a:rPr>
            <a:t>/MOD.002/	HTTP-Server</a:t>
          </a:r>
        </a:p>
      </dsp:txBody>
      <dsp:txXfrm>
        <a:off x="487719" y="2284850"/>
        <a:ext cx="6411184" cy="719224"/>
      </dsp:txXfrm>
    </dsp:sp>
    <dsp:sp modelId="{E20A20B1-FCF3-41AD-AB69-1361945ECEC2}">
      <dsp:nvSpPr>
        <dsp:cNvPr id="0" name=""/>
        <dsp:cNvSpPr/>
      </dsp:nvSpPr>
      <dsp:spPr>
        <a:xfrm>
          <a:off x="0" y="3717044"/>
          <a:ext cx="9270000" cy="5282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030334-43FA-4BBA-881E-2DF0736D90B7}">
      <dsp:nvSpPr>
        <dsp:cNvPr id="0" name=""/>
        <dsp:cNvSpPr/>
      </dsp:nvSpPr>
      <dsp:spPr>
        <a:xfrm>
          <a:off x="448811" y="3335948"/>
          <a:ext cx="6489000" cy="797040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rgbClr val="ED7D3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269" tIns="0" rIns="24526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>
              <a:solidFill>
                <a:schemeClr val="tx1"/>
              </a:solidFill>
            </a:rPr>
            <a:t>/MOD.003/	WebSocket Server</a:t>
          </a:r>
        </a:p>
      </dsp:txBody>
      <dsp:txXfrm>
        <a:off x="487719" y="3374856"/>
        <a:ext cx="6411184" cy="7192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467153-86A8-4E52-89B9-D910449B2CE5}">
      <dsp:nvSpPr>
        <dsp:cNvPr id="0" name=""/>
        <dsp:cNvSpPr/>
      </dsp:nvSpPr>
      <dsp:spPr>
        <a:xfrm>
          <a:off x="4195868" y="0"/>
          <a:ext cx="2123863" cy="2123863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err="1"/>
            <a:t>Lessons</a:t>
          </a:r>
          <a:r>
            <a:rPr lang="de-DE" sz="3400" kern="1200"/>
            <a:t> Learned</a:t>
          </a:r>
        </a:p>
      </dsp:txBody>
      <dsp:txXfrm>
        <a:off x="4506901" y="311033"/>
        <a:ext cx="1501797" cy="1501797"/>
      </dsp:txXfrm>
    </dsp:sp>
    <dsp:sp modelId="{B4654B6D-8B7A-45EC-8403-ABCD10428CED}">
      <dsp:nvSpPr>
        <dsp:cNvPr id="0" name=""/>
        <dsp:cNvSpPr/>
      </dsp:nvSpPr>
      <dsp:spPr>
        <a:xfrm rot="10813705">
          <a:off x="1361892" y="749088"/>
          <a:ext cx="2678126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EBC8F-58F8-4D0A-8C1D-A8C2A508B490}">
      <dsp:nvSpPr>
        <dsp:cNvPr id="0" name=""/>
        <dsp:cNvSpPr/>
      </dsp:nvSpPr>
      <dsp:spPr>
        <a:xfrm>
          <a:off x="353067" y="239332"/>
          <a:ext cx="2017670" cy="1614136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Motivation nicht verlieren</a:t>
          </a:r>
        </a:p>
      </dsp:txBody>
      <dsp:txXfrm>
        <a:off x="400343" y="286608"/>
        <a:ext cx="1923118" cy="1519584"/>
      </dsp:txXfrm>
    </dsp:sp>
    <dsp:sp modelId="{FAD0A5FF-CA99-4F18-9A91-A65E6D0F6539}">
      <dsp:nvSpPr>
        <dsp:cNvPr id="0" name=""/>
        <dsp:cNvSpPr/>
      </dsp:nvSpPr>
      <dsp:spPr>
        <a:xfrm rot="8112353">
          <a:off x="2707422" y="2296042"/>
          <a:ext cx="200506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C8961-41EA-4F73-8F24-1749310EB464}">
      <dsp:nvSpPr>
        <dsp:cNvPr id="0" name=""/>
        <dsp:cNvSpPr/>
      </dsp:nvSpPr>
      <dsp:spPr>
        <a:xfrm>
          <a:off x="1989679" y="2497969"/>
          <a:ext cx="2017670" cy="1614136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Kleinteiligere Aufgabenpakete</a:t>
          </a:r>
        </a:p>
      </dsp:txBody>
      <dsp:txXfrm>
        <a:off x="2036955" y="2545245"/>
        <a:ext cx="1923118" cy="1519584"/>
      </dsp:txXfrm>
    </dsp:sp>
    <dsp:sp modelId="{83FD5A00-3B11-4171-9CCA-734AD126D28C}">
      <dsp:nvSpPr>
        <dsp:cNvPr id="0" name=""/>
        <dsp:cNvSpPr/>
      </dsp:nvSpPr>
      <dsp:spPr>
        <a:xfrm rot="2697156">
          <a:off x="5799731" y="2297032"/>
          <a:ext cx="1996734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74F4C-46CC-4E87-9771-1BF41BAB4D2C}">
      <dsp:nvSpPr>
        <dsp:cNvPr id="0" name=""/>
        <dsp:cNvSpPr/>
      </dsp:nvSpPr>
      <dsp:spPr>
        <a:xfrm>
          <a:off x="6495799" y="2497983"/>
          <a:ext cx="2017670" cy="1614136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Auftraggeber nach jedem Meeting Protokoll zukommen lassen</a:t>
          </a:r>
        </a:p>
      </dsp:txBody>
      <dsp:txXfrm>
        <a:off x="6543075" y="2545259"/>
        <a:ext cx="1923118" cy="1519584"/>
      </dsp:txXfrm>
    </dsp:sp>
    <dsp:sp modelId="{7D17C13E-0EDB-4D75-8F94-6F51E93B9A9D}">
      <dsp:nvSpPr>
        <dsp:cNvPr id="0" name=""/>
        <dsp:cNvSpPr/>
      </dsp:nvSpPr>
      <dsp:spPr>
        <a:xfrm rot="26230">
          <a:off x="6479634" y="779090"/>
          <a:ext cx="2748717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D2F54-9B0D-439D-A026-23B4799EA96D}">
      <dsp:nvSpPr>
        <dsp:cNvPr id="0" name=""/>
        <dsp:cNvSpPr/>
      </dsp:nvSpPr>
      <dsp:spPr>
        <a:xfrm>
          <a:off x="8219476" y="285158"/>
          <a:ext cx="2017670" cy="1614136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Regelmäßigere Rücksprache mit Auftraggeber</a:t>
          </a:r>
        </a:p>
      </dsp:txBody>
      <dsp:txXfrm>
        <a:off x="8266752" y="332434"/>
        <a:ext cx="1923118" cy="1519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9A339-94E4-4615-AD4D-B38FA65957D7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C85B6-32DF-4EE2-B408-03269F24A1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589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741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spcBef>
                <a:spcPts val="1200"/>
              </a:spcBef>
              <a:spcAft>
                <a:spcPts val="600"/>
              </a:spcAft>
              <a:buSzPts val="1200"/>
              <a:buFont typeface="+mj-lt"/>
              <a:buNone/>
              <a:tabLst>
                <a:tab pos="431800" algn="l"/>
                <a:tab pos="540385" algn="l"/>
                <a:tab pos="571500" algn="l"/>
              </a:tabLst>
            </a:pPr>
            <a:endParaRPr lang="de-DE" sz="1400" b="0" dirty="0">
              <a:effectLst/>
              <a:latin typeface="Verdana" panose="020B0604030504040204" pitchFamily="34" charset="0"/>
              <a:cs typeface="Symbol" panose="05050102010706020507" pitchFamily="18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167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spcBef>
                <a:spcPts val="1200"/>
              </a:spcBef>
              <a:spcAft>
                <a:spcPts val="600"/>
              </a:spcAft>
              <a:buSzPts val="1200"/>
              <a:buFont typeface="+mj-lt"/>
              <a:buNone/>
              <a:tabLst>
                <a:tab pos="431800" algn="l"/>
                <a:tab pos="540385" algn="l"/>
                <a:tab pos="571500" algn="l"/>
              </a:tabLst>
            </a:pPr>
            <a:endParaRPr lang="de-DE" sz="1400" b="0" dirty="0">
              <a:effectLst/>
              <a:latin typeface="Verdana" panose="020B0604030504040204" pitchFamily="34" charset="0"/>
              <a:cs typeface="Symbol" panose="05050102010706020507" pitchFamily="18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901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774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499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666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418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9305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313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048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260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915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0" i="0" noProof="0" dirty="0">
              <a:effectLst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168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800" b="0" i="0" dirty="0">
              <a:effectLst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424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sz="1800" noProof="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369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sz="1800" noProof="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048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800" noProof="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077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>
              <a:spcBef>
                <a:spcPts val="1200"/>
              </a:spcBef>
              <a:spcAft>
                <a:spcPts val="600"/>
              </a:spcAft>
              <a:buSzPts val="1200"/>
              <a:buFont typeface="+mj-lt"/>
              <a:buNone/>
              <a:tabLst>
                <a:tab pos="431800" algn="l"/>
                <a:tab pos="540385" algn="l"/>
                <a:tab pos="571500" algn="l"/>
              </a:tabLst>
            </a:pPr>
            <a:endParaRPr lang="de-DE" sz="1400" b="0" dirty="0">
              <a:effectLst/>
              <a:latin typeface="Verdana" panose="020B0604030504040204" pitchFamily="34" charset="0"/>
              <a:cs typeface="Symbol" panose="05050102010706020507" pitchFamily="18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511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4BE5B-C639-4E8C-A68F-8D2C98FB2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EA5DC2-1962-4B92-B4FF-342CA4BB8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DA7625-F4A7-4EEC-8405-0C573047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8948-80CE-43AE-99C2-97A06E8A32E8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F45734-D82C-43F1-B863-6634CD4F4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B5A68E-D023-4FC5-9F98-3677E4D5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F91C-4B59-47BA-8C64-FDBDF60A44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92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CC769-ECAD-4DA4-8F87-67623FFA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FEC1D8C-475B-49D1-8B83-1E306EADB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E64052-B8AE-40C6-AA2D-41E92475D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8948-80CE-43AE-99C2-97A06E8A32E8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D01E3C-64BB-4973-95FA-39E4A7EAE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2693CD-54AF-4D8E-BCD4-483C0E8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F91C-4B59-47BA-8C64-FDBDF60A44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62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4CEA0C-5A41-4727-BA20-88431FB71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BA4B02-C277-4C76-8CE3-E30324ADC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8234CE-28F1-4522-B4F3-A3980ACFA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8948-80CE-43AE-99C2-97A06E8A32E8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BC483F-0FB7-40F2-ADA9-ED68736A6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4B2F4C-7CB8-43E9-A24F-2D693BA6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F91C-4B59-47BA-8C64-FDBDF60A44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194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D775F-9A20-4744-9EDD-6F84B9CDC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15BB7D-0D7E-4023-A58E-852D0E612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95C592-D2CE-408C-9F4D-7E94267D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8948-80CE-43AE-99C2-97A06E8A32E8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59E3F5-A452-4E10-8449-1BEEA35F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21D979-4DBA-4206-9AA3-D53223C7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F91C-4B59-47BA-8C64-FDBDF60A44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35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0412F-9CF0-4AEB-809D-DE6FD848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99E365-D942-4C0F-80F5-161368CC1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C61270-DF20-4720-9497-4A9CF4022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8948-80CE-43AE-99C2-97A06E8A32E8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292F14-A8BF-4B8F-AFEB-A5BA69066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8280DF-A781-4D86-91B2-7AC08513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F91C-4B59-47BA-8C64-FDBDF60A44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4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FFF97-C233-4478-976B-3E848AF3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B20B0E-8777-488A-A424-32B5B6749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1D3284-D1C3-4639-9041-BE9AE0F48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F93178-F069-4DC0-AE44-A27CB599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8948-80CE-43AE-99C2-97A06E8A32E8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CFF385-4A7F-4B4C-A653-CBBA10927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DB3B61-DD4D-4122-83B1-CF808C87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F91C-4B59-47BA-8C64-FDBDF60A44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36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202D89-22F2-4189-B2D7-D826E6A55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25ED59-61CE-48C9-B98F-907462E90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032A38-27F2-4BAA-87E0-7974964D5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CE6A0D-1D3A-414A-9BFE-AB37B3757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A64635B-F1AB-411E-811D-4C6F27A8D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C9D1CF0-1035-40F1-B6EC-79D5BB3E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8948-80CE-43AE-99C2-97A06E8A32E8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8B6812-F904-4727-8475-38AE7238F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B33432-9D73-4509-9332-EE5AA624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F91C-4B59-47BA-8C64-FDBDF60A44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99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4A248-66E5-4387-B92A-7C50F5FB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FEE2BA-41A9-4C18-B786-CCFAE259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8948-80CE-43AE-99C2-97A06E8A32E8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71B4E-65A7-4324-B9F0-144F51DA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AA0BA0-3D9B-49A6-A7DF-A6D2B3AB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F91C-4B59-47BA-8C64-FDBDF60A44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99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D0FCF4-9E8A-42F3-AA46-28F88DAE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8948-80CE-43AE-99C2-97A06E8A32E8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97BC52-18E6-4A21-9C6E-46552B08E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4CF6F5-6B64-4DF5-8CF0-D38EF4E1B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F91C-4B59-47BA-8C64-FDBDF60A44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04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30EA2-C58D-4A1F-A9F3-2493A9D7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9A2551-F25F-4078-875F-BED84DAF8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01CD1A-8D05-4633-87A8-D198F07A2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7EF8F7-6FDC-4BAF-8E2E-4B69DD33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8948-80CE-43AE-99C2-97A06E8A32E8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8584A1-FA28-4587-8300-CC5A3808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E14C6F-A380-422D-8801-7B933DA2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F91C-4B59-47BA-8C64-FDBDF60A44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7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7452C-C435-4DA3-ABC7-4499E8E5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4B079D-5406-4EC0-95CF-DEF2AEF9E6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4C3916-08FE-47F0-8DD7-0F592EE61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A82889-63E8-4AE6-BF4B-623DBAAF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8948-80CE-43AE-99C2-97A06E8A32E8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0CC296-57E9-4C9D-9BC0-224FC6E4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DF6A50-0628-43ED-BC99-D09EBE78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F91C-4B59-47BA-8C64-FDBDF60A44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30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FC72E7-AE54-41E3-B9FA-F01FDA202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8B72F2-1AA8-4BDE-85A8-FBC3C3A00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24D8CF-144A-463A-8184-5C3CBBD95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98948-80CE-43AE-99C2-97A06E8A32E8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33028E-10CC-41E7-BA03-8778A499F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5DDA6A-D419-4A1E-ADF8-32C63A047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AF91C-4B59-47BA-8C64-FDBDF60A44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53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libwebsockets.org/" TargetMode="External"/><Relationship Id="rId3" Type="http://schemas.openxmlformats.org/officeDocument/2006/relationships/image" Target="../media/image14.png"/><Relationship Id="rId7" Type="http://schemas.openxmlformats.org/officeDocument/2006/relationships/hyperlink" Target="https://npcap.com/" TargetMode="External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inpcap.org/docs/docs_412/html/" TargetMode="External"/><Relationship Id="rId11" Type="http://schemas.openxmlformats.org/officeDocument/2006/relationships/image" Target="../media/image17.png"/><Relationship Id="rId5" Type="http://schemas.openxmlformats.org/officeDocument/2006/relationships/hyperlink" Target="https://cmake.org/" TargetMode="External"/><Relationship Id="rId10" Type="http://schemas.openxmlformats.org/officeDocument/2006/relationships/image" Target="../media/image16.png"/><Relationship Id="rId4" Type="http://schemas.openxmlformats.org/officeDocument/2006/relationships/hyperlink" Target="https://logos.fandom.com/wiki/Microsoft_Visual_Studio#2021.E2.80.93present" TargetMode="External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benja\Downloads\lwIP_Test.ex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sonformatter.curiousconcept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8C1BCA-247F-4480-B78C-924FEBA5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A21FFC-A6C3-4E95-94C4-C1E4C4F6F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4655" y="993913"/>
            <a:ext cx="4254071" cy="4021637"/>
          </a:xfrm>
        </p:spPr>
        <p:txBody>
          <a:bodyPr>
            <a:normAutofit/>
          </a:bodyPr>
          <a:lstStyle/>
          <a:p>
            <a:pPr algn="l"/>
            <a:r>
              <a:rPr lang="de-DE" sz="6200" err="1"/>
              <a:t>WebSocket's</a:t>
            </a:r>
            <a:r>
              <a:rPr lang="de-DE" sz="6200"/>
              <a:t> im </a:t>
            </a:r>
            <a:r>
              <a:rPr lang="de-DE" sz="6200" err="1"/>
              <a:t>LwIP</a:t>
            </a:r>
            <a:r>
              <a:rPr lang="de-DE" sz="6200"/>
              <a:t> HTTP Server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356760-99B3-4061-95B7-F0DFCD7C5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4" y="5015551"/>
            <a:ext cx="4013872" cy="1069441"/>
          </a:xfrm>
        </p:spPr>
        <p:txBody>
          <a:bodyPr anchor="t">
            <a:normAutofit/>
          </a:bodyPr>
          <a:lstStyle/>
          <a:p>
            <a:pPr algn="l"/>
            <a:r>
              <a:rPr lang="de-DE"/>
              <a:t>Team 4</a:t>
            </a:r>
          </a:p>
          <a:p>
            <a:pPr algn="r"/>
            <a:r>
              <a:rPr lang="de-DE"/>
              <a:t>13.05.2022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8E37057-BDB6-4452-836A-27973D54F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71106" cy="4631426"/>
          </a:xfrm>
          <a:custGeom>
            <a:avLst/>
            <a:gdLst>
              <a:gd name="connsiteX0" fmla="*/ 0 w 5471106"/>
              <a:gd name="connsiteY0" fmla="*/ 3301451 h 4631426"/>
              <a:gd name="connsiteX1" fmla="*/ 125703 w 5471106"/>
              <a:gd name="connsiteY1" fmla="*/ 3469551 h 4631426"/>
              <a:gd name="connsiteX2" fmla="*/ 584138 w 5471106"/>
              <a:gd name="connsiteY2" fmla="*/ 3917166 h 4631426"/>
              <a:gd name="connsiteX3" fmla="*/ 716463 w 5471106"/>
              <a:gd name="connsiteY3" fmla="*/ 4010064 h 4631426"/>
              <a:gd name="connsiteX4" fmla="*/ 705202 w 5471106"/>
              <a:gd name="connsiteY4" fmla="*/ 4016176 h 4631426"/>
              <a:gd name="connsiteX5" fmla="*/ 671370 w 5471106"/>
              <a:gd name="connsiteY5" fmla="*/ 4044091 h 4631426"/>
              <a:gd name="connsiteX6" fmla="*/ 656526 w 5471106"/>
              <a:gd name="connsiteY6" fmla="*/ 4066106 h 4631426"/>
              <a:gd name="connsiteX7" fmla="*/ 534490 w 5471106"/>
              <a:gd name="connsiteY7" fmla="*/ 3980431 h 4631426"/>
              <a:gd name="connsiteX8" fmla="*/ 63650 w 5471106"/>
              <a:gd name="connsiteY8" fmla="*/ 3520703 h 4631426"/>
              <a:gd name="connsiteX9" fmla="*/ 0 w 5471106"/>
              <a:gd name="connsiteY9" fmla="*/ 3435586 h 4631426"/>
              <a:gd name="connsiteX10" fmla="*/ 4933182 w 5471106"/>
              <a:gd name="connsiteY10" fmla="*/ 0 h 4631426"/>
              <a:gd name="connsiteX11" fmla="*/ 5027180 w 5471106"/>
              <a:gd name="connsiteY11" fmla="*/ 0 h 4631426"/>
              <a:gd name="connsiteX12" fmla="*/ 5102720 w 5471106"/>
              <a:gd name="connsiteY12" fmla="*/ 124342 h 4631426"/>
              <a:gd name="connsiteX13" fmla="*/ 5471106 w 5471106"/>
              <a:gd name="connsiteY13" fmla="*/ 1579210 h 4631426"/>
              <a:gd name="connsiteX14" fmla="*/ 2418889 w 5471106"/>
              <a:gd name="connsiteY14" fmla="*/ 4631426 h 4631426"/>
              <a:gd name="connsiteX15" fmla="*/ 1095627 w 5471106"/>
              <a:gd name="connsiteY15" fmla="*/ 4330445 h 4631426"/>
              <a:gd name="connsiteX16" fmla="*/ 1039194 w 5471106"/>
              <a:gd name="connsiteY16" fmla="*/ 4301325 h 4631426"/>
              <a:gd name="connsiteX17" fmla="*/ 1043650 w 5471106"/>
              <a:gd name="connsiteY17" fmla="*/ 4294717 h 4631426"/>
              <a:gd name="connsiteX18" fmla="*/ 1056970 w 5471106"/>
              <a:gd name="connsiteY18" fmla="*/ 4251806 h 4631426"/>
              <a:gd name="connsiteX19" fmla="*/ 1060016 w 5471106"/>
              <a:gd name="connsiteY19" fmla="*/ 4221593 h 4631426"/>
              <a:gd name="connsiteX20" fmla="*/ 1130491 w 5471106"/>
              <a:gd name="connsiteY20" fmla="*/ 4257958 h 4631426"/>
              <a:gd name="connsiteX21" fmla="*/ 2418889 w 5471106"/>
              <a:gd name="connsiteY21" fmla="*/ 4551009 h 4631426"/>
              <a:gd name="connsiteX22" fmla="*/ 5390689 w 5471106"/>
              <a:gd name="connsiteY22" fmla="*/ 1579210 h 4631426"/>
              <a:gd name="connsiteX23" fmla="*/ 5032009 w 5471106"/>
              <a:gd name="connsiteY23" fmla="*/ 162673 h 463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71106" h="4631426">
                <a:moveTo>
                  <a:pt x="0" y="3301451"/>
                </a:moveTo>
                <a:lnTo>
                  <a:pt x="125703" y="3469551"/>
                </a:lnTo>
                <a:cubicBezTo>
                  <a:pt x="261971" y="3634670"/>
                  <a:pt x="415728" y="3784820"/>
                  <a:pt x="584138" y="3917166"/>
                </a:cubicBezTo>
                <a:lnTo>
                  <a:pt x="716463" y="4010064"/>
                </a:lnTo>
                <a:lnTo>
                  <a:pt x="705202" y="4016176"/>
                </a:lnTo>
                <a:cubicBezTo>
                  <a:pt x="693040" y="4024393"/>
                  <a:pt x="681712" y="4033748"/>
                  <a:pt x="671370" y="4044091"/>
                </a:cubicBezTo>
                <a:lnTo>
                  <a:pt x="656526" y="4066106"/>
                </a:lnTo>
                <a:lnTo>
                  <a:pt x="534490" y="3980431"/>
                </a:lnTo>
                <a:cubicBezTo>
                  <a:pt x="361523" y="3844503"/>
                  <a:pt x="203605" y="3690290"/>
                  <a:pt x="63650" y="3520703"/>
                </a:cubicBezTo>
                <a:lnTo>
                  <a:pt x="0" y="3435586"/>
                </a:lnTo>
                <a:close/>
                <a:moveTo>
                  <a:pt x="4933182" y="0"/>
                </a:moveTo>
                <a:lnTo>
                  <a:pt x="5027180" y="0"/>
                </a:lnTo>
                <a:lnTo>
                  <a:pt x="5102720" y="124342"/>
                </a:lnTo>
                <a:cubicBezTo>
                  <a:pt x="5337656" y="556821"/>
                  <a:pt x="5471106" y="1052431"/>
                  <a:pt x="5471106" y="1579210"/>
                </a:cubicBezTo>
                <a:cubicBezTo>
                  <a:pt x="5471106" y="3264903"/>
                  <a:pt x="4104582" y="4631426"/>
                  <a:pt x="2418889" y="4631426"/>
                </a:cubicBezTo>
                <a:cubicBezTo>
                  <a:pt x="1944788" y="4631426"/>
                  <a:pt x="1495934" y="4523332"/>
                  <a:pt x="1095627" y="4330445"/>
                </a:cubicBezTo>
                <a:lnTo>
                  <a:pt x="1039194" y="4301325"/>
                </a:lnTo>
                <a:lnTo>
                  <a:pt x="1043650" y="4294717"/>
                </a:lnTo>
                <a:cubicBezTo>
                  <a:pt x="1049433" y="4281042"/>
                  <a:pt x="1053925" y="4266687"/>
                  <a:pt x="1056970" y="4251806"/>
                </a:cubicBezTo>
                <a:lnTo>
                  <a:pt x="1060016" y="4221593"/>
                </a:lnTo>
                <a:lnTo>
                  <a:pt x="1130491" y="4257958"/>
                </a:lnTo>
                <a:cubicBezTo>
                  <a:pt x="1520251" y="4445763"/>
                  <a:pt x="1957279" y="4551009"/>
                  <a:pt x="2418889" y="4551009"/>
                </a:cubicBezTo>
                <a:cubicBezTo>
                  <a:pt x="4060169" y="4551009"/>
                  <a:pt x="5390689" y="3220490"/>
                  <a:pt x="5390689" y="1579210"/>
                </a:cubicBezTo>
                <a:cubicBezTo>
                  <a:pt x="5390689" y="1066310"/>
                  <a:pt x="5260755" y="583758"/>
                  <a:pt x="5032009" y="16267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1A3A707-72D6-4BAB-8187-F8204F4ED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8530" y="1774620"/>
            <a:ext cx="3780042" cy="3780042"/>
          </a:xfrm>
          <a:custGeom>
            <a:avLst/>
            <a:gdLst>
              <a:gd name="connsiteX0" fmla="*/ 2054781 w 4109561"/>
              <a:gd name="connsiteY0" fmla="*/ 0 h 4109561"/>
              <a:gd name="connsiteX1" fmla="*/ 4109561 w 4109561"/>
              <a:gd name="connsiteY1" fmla="*/ 2054781 h 4109561"/>
              <a:gd name="connsiteX2" fmla="*/ 2054781 w 4109561"/>
              <a:gd name="connsiteY2" fmla="*/ 4109561 h 4109561"/>
              <a:gd name="connsiteX3" fmla="*/ 0 w 4109561"/>
              <a:gd name="connsiteY3" fmla="*/ 2054781 h 4109561"/>
              <a:gd name="connsiteX4" fmla="*/ 2054781 w 4109561"/>
              <a:gd name="connsiteY4" fmla="*/ 0 h 4109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9561" h="4109561">
                <a:moveTo>
                  <a:pt x="2054781" y="0"/>
                </a:moveTo>
                <a:cubicBezTo>
                  <a:pt x="3189605" y="0"/>
                  <a:pt x="4109561" y="919957"/>
                  <a:pt x="4109561" y="2054781"/>
                </a:cubicBezTo>
                <a:cubicBezTo>
                  <a:pt x="4109561" y="3189605"/>
                  <a:pt x="3189605" y="4109561"/>
                  <a:pt x="2054781" y="4109561"/>
                </a:cubicBezTo>
                <a:cubicBezTo>
                  <a:pt x="919957" y="4109561"/>
                  <a:pt x="0" y="3189605"/>
                  <a:pt x="0" y="2054781"/>
                </a:cubicBezTo>
                <a:cubicBezTo>
                  <a:pt x="0" y="919957"/>
                  <a:pt x="919957" y="0"/>
                  <a:pt x="2054781" y="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 hidden="1">
            <a:extLst>
              <a:ext uri="{FF2B5EF4-FFF2-40B4-BE49-F238E27FC236}">
                <a16:creationId xmlns:a16="http://schemas.microsoft.com/office/drawing/2014/main" id="{C983411D-901F-4574-9926-33415AA92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3450" y="1713004"/>
            <a:ext cx="365760" cy="365760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4C155EFA-025E-411E-B149-1F267B975FB5}"/>
              </a:ext>
            </a:extLst>
          </p:cNvPr>
          <p:cNvSpPr/>
          <p:nvPr/>
        </p:nvSpPr>
        <p:spPr>
          <a:xfrm>
            <a:off x="7013449" y="1713004"/>
            <a:ext cx="365761" cy="36576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37572286-AC26-4A95-9729-80EF7C66611F}"/>
              </a:ext>
            </a:extLst>
          </p:cNvPr>
          <p:cNvCxnSpPr/>
          <p:nvPr/>
        </p:nvCxnSpPr>
        <p:spPr>
          <a:xfrm>
            <a:off x="7610764" y="4997077"/>
            <a:ext cx="900000" cy="0"/>
          </a:xfrm>
          <a:prstGeom prst="line">
            <a:avLst/>
          </a:prstGeom>
          <a:ln w="38100" cap="rnd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0BE4B811-E571-4A24-840B-9C321B8128B4}"/>
              </a:ext>
            </a:extLst>
          </p:cNvPr>
          <p:cNvSpPr/>
          <p:nvPr/>
        </p:nvSpPr>
        <p:spPr>
          <a:xfrm>
            <a:off x="605760" y="3967581"/>
            <a:ext cx="468000" cy="4680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959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CFDC0-5DE2-410C-961A-B8917663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5400" b="1"/>
              <a:t>NICHTFUNKTIONALE ANFORDERUNGEN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2EEF7A8-BD98-4490-8838-2CF3D5B4C738}"/>
              </a:ext>
            </a:extLst>
          </p:cNvPr>
          <p:cNvSpPr txBox="1"/>
          <p:nvPr/>
        </p:nvSpPr>
        <p:spPr>
          <a:xfrm>
            <a:off x="11335355" y="6488668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Team 4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866BF4A-F283-4EF4-92EA-27F2B1E24C51}"/>
              </a:ext>
            </a:extLst>
          </p:cNvPr>
          <p:cNvCxnSpPr>
            <a:cxnSpLocks/>
          </p:cNvCxnSpPr>
          <p:nvPr/>
        </p:nvCxnSpPr>
        <p:spPr>
          <a:xfrm flipV="1">
            <a:off x="838199" y="545090"/>
            <a:ext cx="0" cy="90000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50892EB0-0956-4B5B-807D-921735153831}"/>
              </a:ext>
            </a:extLst>
          </p:cNvPr>
          <p:cNvSpPr txBox="1"/>
          <p:nvPr/>
        </p:nvSpPr>
        <p:spPr>
          <a:xfrm>
            <a:off x="11890314" y="-63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9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E195DF1-1F99-4CFF-AB9E-D6C2759A4202}"/>
              </a:ext>
            </a:extLst>
          </p:cNvPr>
          <p:cNvSpPr/>
          <p:nvPr/>
        </p:nvSpPr>
        <p:spPr>
          <a:xfrm>
            <a:off x="838199" y="2163450"/>
            <a:ext cx="9270000" cy="450001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7" name="Group 7">
            <a:extLst>
              <a:ext uri="{FF2B5EF4-FFF2-40B4-BE49-F238E27FC236}">
                <a16:creationId xmlns:a16="http://schemas.microsoft.com/office/drawing/2014/main" id="{04956F6E-43BD-4198-AAC4-BE2DC7D24382}"/>
              </a:ext>
            </a:extLst>
          </p:cNvPr>
          <p:cNvGrpSpPr/>
          <p:nvPr/>
        </p:nvGrpSpPr>
        <p:grpSpPr>
          <a:xfrm>
            <a:off x="1301699" y="1840476"/>
            <a:ext cx="7005600" cy="529200"/>
            <a:chOff x="463500" y="960576"/>
            <a:chExt cx="6489000" cy="678960"/>
          </a:xfrm>
        </p:grpSpPr>
        <p:sp>
          <p:nvSpPr>
            <p:cNvPr id="18" name="Rectangle: Rounded Corners 21">
              <a:extLst>
                <a:ext uri="{FF2B5EF4-FFF2-40B4-BE49-F238E27FC236}">
                  <a16:creationId xmlns:a16="http://schemas.microsoft.com/office/drawing/2014/main" id="{9CA323E3-F4D0-4DBD-B645-56A12127229A}"/>
                </a:ext>
              </a:extLst>
            </p:cNvPr>
            <p:cNvSpPr/>
            <p:nvPr/>
          </p:nvSpPr>
          <p:spPr>
            <a:xfrm>
              <a:off x="463500" y="960576"/>
              <a:ext cx="6489000" cy="67896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5">
              <a:extLst>
                <a:ext uri="{FF2B5EF4-FFF2-40B4-BE49-F238E27FC236}">
                  <a16:creationId xmlns:a16="http://schemas.microsoft.com/office/drawing/2014/main" id="{2513FB95-A2EE-4773-90E3-A36208D39790}"/>
                </a:ext>
              </a:extLst>
            </p:cNvPr>
            <p:cNvSpPr txBox="1"/>
            <p:nvPr/>
          </p:nvSpPr>
          <p:spPr>
            <a:xfrm>
              <a:off x="496644" y="993720"/>
              <a:ext cx="6422712" cy="6126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5269" tIns="0" rIns="245269" bIns="0" numCol="1" spcCol="1270" anchor="ctr" anchorCtr="0">
              <a:noAutofit/>
            </a:bodyPr>
            <a:lstStyle/>
            <a:p>
              <a:pPr lvl="0"/>
              <a:r>
                <a:rPr lang="de-DE" sz="1400">
                  <a:solidFill>
                    <a:schemeClr val="tx1"/>
                  </a:solidFill>
                </a:rPr>
                <a:t>/NF10/   Zusätzlich geschriebener Code sollte bei einem Minimum gehalten werden</a:t>
              </a:r>
            </a:p>
          </p:txBody>
        </p:sp>
      </p:grpSp>
      <p:sp>
        <p:nvSpPr>
          <p:cNvPr id="20" name="Rectangle 8">
            <a:extLst>
              <a:ext uri="{FF2B5EF4-FFF2-40B4-BE49-F238E27FC236}">
                <a16:creationId xmlns:a16="http://schemas.microsoft.com/office/drawing/2014/main" id="{0D8727F7-9A6F-4112-9DB5-546098A25595}"/>
              </a:ext>
            </a:extLst>
          </p:cNvPr>
          <p:cNvSpPr/>
          <p:nvPr/>
        </p:nvSpPr>
        <p:spPr>
          <a:xfrm>
            <a:off x="838199" y="3077132"/>
            <a:ext cx="9270000" cy="450001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8508D922-3896-4B52-802A-E13816AB1F08}"/>
              </a:ext>
            </a:extLst>
          </p:cNvPr>
          <p:cNvGrpSpPr/>
          <p:nvPr/>
        </p:nvGrpSpPr>
        <p:grpSpPr>
          <a:xfrm>
            <a:off x="1287010" y="2737652"/>
            <a:ext cx="7005600" cy="529200"/>
            <a:chOff x="448811" y="1857752"/>
            <a:chExt cx="6489000" cy="678960"/>
          </a:xfrm>
        </p:grpSpPr>
        <p:sp>
          <p:nvSpPr>
            <p:cNvPr id="22" name="Rectangle: Rounded Corners 19">
              <a:extLst>
                <a:ext uri="{FF2B5EF4-FFF2-40B4-BE49-F238E27FC236}">
                  <a16:creationId xmlns:a16="http://schemas.microsoft.com/office/drawing/2014/main" id="{438E4974-5BAB-4461-BA59-FB76678032F7}"/>
                </a:ext>
              </a:extLst>
            </p:cNvPr>
            <p:cNvSpPr/>
            <p:nvPr/>
          </p:nvSpPr>
          <p:spPr>
            <a:xfrm>
              <a:off x="448811" y="1857752"/>
              <a:ext cx="6489000" cy="67896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: Rounded Corners 8">
              <a:extLst>
                <a:ext uri="{FF2B5EF4-FFF2-40B4-BE49-F238E27FC236}">
                  <a16:creationId xmlns:a16="http://schemas.microsoft.com/office/drawing/2014/main" id="{85C14738-2035-4A08-ACEE-235B761419C0}"/>
                </a:ext>
              </a:extLst>
            </p:cNvPr>
            <p:cNvSpPr txBox="1"/>
            <p:nvPr/>
          </p:nvSpPr>
          <p:spPr>
            <a:xfrm>
              <a:off x="481955" y="1890896"/>
              <a:ext cx="6422712" cy="6126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5269" tIns="0" rIns="245269" bIns="0" numCol="1" spcCol="1270" anchor="ctr" anchorCtr="0">
              <a:noAutofit/>
            </a:bodyPr>
            <a:lstStyle/>
            <a:p>
              <a:pPr lvl="0"/>
              <a:r>
                <a:rPr lang="de-DE" sz="1400">
                  <a:solidFill>
                    <a:schemeClr val="tx1"/>
                  </a:solidFill>
                </a:rPr>
                <a:t>/NF20/   Effizienter Code</a:t>
              </a:r>
            </a:p>
          </p:txBody>
        </p:sp>
      </p:grpSp>
      <p:sp>
        <p:nvSpPr>
          <p:cNvPr id="24" name="Rectangle 11">
            <a:extLst>
              <a:ext uri="{FF2B5EF4-FFF2-40B4-BE49-F238E27FC236}">
                <a16:creationId xmlns:a16="http://schemas.microsoft.com/office/drawing/2014/main" id="{42F9A34E-9F52-4A05-BE12-3F1B7CB51226}"/>
              </a:ext>
            </a:extLst>
          </p:cNvPr>
          <p:cNvSpPr/>
          <p:nvPr/>
        </p:nvSpPr>
        <p:spPr>
          <a:xfrm>
            <a:off x="838199" y="3990813"/>
            <a:ext cx="9270000" cy="450001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5" name="Group 12">
            <a:extLst>
              <a:ext uri="{FF2B5EF4-FFF2-40B4-BE49-F238E27FC236}">
                <a16:creationId xmlns:a16="http://schemas.microsoft.com/office/drawing/2014/main" id="{03D501B9-A30E-4CA5-8499-0AE9D841BBE3}"/>
              </a:ext>
            </a:extLst>
          </p:cNvPr>
          <p:cNvGrpSpPr/>
          <p:nvPr/>
        </p:nvGrpSpPr>
        <p:grpSpPr>
          <a:xfrm>
            <a:off x="1287010" y="3666175"/>
            <a:ext cx="7005600" cy="529200"/>
            <a:chOff x="448811" y="2786275"/>
            <a:chExt cx="6489000" cy="678960"/>
          </a:xfrm>
        </p:grpSpPr>
        <p:sp>
          <p:nvSpPr>
            <p:cNvPr id="26" name="Rectangle: Rounded Corners 17">
              <a:extLst>
                <a:ext uri="{FF2B5EF4-FFF2-40B4-BE49-F238E27FC236}">
                  <a16:creationId xmlns:a16="http://schemas.microsoft.com/office/drawing/2014/main" id="{40B7B2B4-E520-4977-BE88-C78420F65946}"/>
                </a:ext>
              </a:extLst>
            </p:cNvPr>
            <p:cNvSpPr/>
            <p:nvPr/>
          </p:nvSpPr>
          <p:spPr>
            <a:xfrm>
              <a:off x="448811" y="2786275"/>
              <a:ext cx="6489000" cy="67896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ED7D3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11">
              <a:extLst>
                <a:ext uri="{FF2B5EF4-FFF2-40B4-BE49-F238E27FC236}">
                  <a16:creationId xmlns:a16="http://schemas.microsoft.com/office/drawing/2014/main" id="{AD5D2F99-4098-4BCE-BE03-E09D4D73F936}"/>
                </a:ext>
              </a:extLst>
            </p:cNvPr>
            <p:cNvSpPr txBox="1"/>
            <p:nvPr/>
          </p:nvSpPr>
          <p:spPr>
            <a:xfrm>
              <a:off x="481955" y="2819419"/>
              <a:ext cx="6422712" cy="6126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5269" tIns="0" rIns="245269" bIns="0" numCol="1" spcCol="1270" anchor="ctr" anchorCtr="0">
              <a:noAutofit/>
            </a:bodyPr>
            <a:lstStyle/>
            <a:p>
              <a:pPr lvl="0"/>
              <a:r>
                <a:rPr lang="de-DE" sz="1400">
                  <a:solidFill>
                    <a:schemeClr val="tx1"/>
                  </a:solidFill>
                </a:rPr>
                <a:t>/NF30/   Intuitive GUI für Test-Client</a:t>
              </a:r>
            </a:p>
          </p:txBody>
        </p:sp>
      </p:grpSp>
      <p:sp>
        <p:nvSpPr>
          <p:cNvPr id="28" name="Rectangle 13">
            <a:extLst>
              <a:ext uri="{FF2B5EF4-FFF2-40B4-BE49-F238E27FC236}">
                <a16:creationId xmlns:a16="http://schemas.microsoft.com/office/drawing/2014/main" id="{EB9CCD2F-C7A3-4ED6-A830-1005D8987844}"/>
              </a:ext>
            </a:extLst>
          </p:cNvPr>
          <p:cNvSpPr/>
          <p:nvPr/>
        </p:nvSpPr>
        <p:spPr>
          <a:xfrm>
            <a:off x="838199" y="4904494"/>
            <a:ext cx="9270000" cy="450001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9" name="Group 14">
            <a:extLst>
              <a:ext uri="{FF2B5EF4-FFF2-40B4-BE49-F238E27FC236}">
                <a16:creationId xmlns:a16="http://schemas.microsoft.com/office/drawing/2014/main" id="{F5A21062-3B4F-4A6E-B730-C505A4D796CD}"/>
              </a:ext>
            </a:extLst>
          </p:cNvPr>
          <p:cNvGrpSpPr/>
          <p:nvPr/>
        </p:nvGrpSpPr>
        <p:grpSpPr>
          <a:xfrm>
            <a:off x="1301699" y="4565014"/>
            <a:ext cx="7005600" cy="529200"/>
            <a:chOff x="463500" y="3685114"/>
            <a:chExt cx="6489000" cy="678960"/>
          </a:xfrm>
        </p:grpSpPr>
        <p:sp>
          <p:nvSpPr>
            <p:cNvPr id="30" name="Rectangle: Rounded Corners 15">
              <a:extLst>
                <a:ext uri="{FF2B5EF4-FFF2-40B4-BE49-F238E27FC236}">
                  <a16:creationId xmlns:a16="http://schemas.microsoft.com/office/drawing/2014/main" id="{1B278218-DF43-4558-8805-9DAFBEABE4B6}"/>
                </a:ext>
              </a:extLst>
            </p:cNvPr>
            <p:cNvSpPr/>
            <p:nvPr/>
          </p:nvSpPr>
          <p:spPr>
            <a:xfrm>
              <a:off x="463500" y="3685114"/>
              <a:ext cx="6489000" cy="67896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ectangle: Rounded Corners 14">
              <a:extLst>
                <a:ext uri="{FF2B5EF4-FFF2-40B4-BE49-F238E27FC236}">
                  <a16:creationId xmlns:a16="http://schemas.microsoft.com/office/drawing/2014/main" id="{FC555DFB-CBBC-41CC-BCE2-449F5DC86508}"/>
                </a:ext>
              </a:extLst>
            </p:cNvPr>
            <p:cNvSpPr txBox="1"/>
            <p:nvPr/>
          </p:nvSpPr>
          <p:spPr>
            <a:xfrm>
              <a:off x="496644" y="3718258"/>
              <a:ext cx="6422712" cy="6126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5269" tIns="0" rIns="245269" bIns="0" numCol="1" spcCol="1270" anchor="ctr" anchorCtr="0">
              <a:noAutofit/>
            </a:bodyPr>
            <a:lstStyle/>
            <a:p>
              <a:pPr lvl="0"/>
              <a:r>
                <a:rPr lang="de-DE" sz="1400" strike="sngStrike">
                  <a:solidFill>
                    <a:schemeClr val="tx1"/>
                  </a:solidFill>
                </a:rPr>
                <a:t>/NF40/ Bestehen des </a:t>
              </a:r>
              <a:r>
                <a:rPr lang="de-DE" sz="1400" strike="sngStrike" err="1">
                  <a:solidFill>
                    <a:schemeClr val="tx1"/>
                  </a:solidFill>
                </a:rPr>
                <a:t>Approval</a:t>
              </a:r>
              <a:r>
                <a:rPr lang="de-DE" sz="1400" strike="sngStrike">
                  <a:solidFill>
                    <a:schemeClr val="tx1"/>
                  </a:solidFill>
                </a:rPr>
                <a:t> </a:t>
              </a:r>
              <a:r>
                <a:rPr lang="de-DE" sz="1400" strike="sngStrike" err="1">
                  <a:solidFill>
                    <a:schemeClr val="tx1"/>
                  </a:solidFill>
                </a:rPr>
                <a:t>Process</a:t>
              </a:r>
              <a:r>
                <a:rPr lang="de-DE" sz="1400">
                  <a:solidFill>
                    <a:schemeClr val="tx1"/>
                  </a:solidFill>
                </a:rPr>
                <a:t>  /NF41/ Informationsweitergabe</a:t>
              </a:r>
            </a:p>
          </p:txBody>
        </p:sp>
      </p:grpSp>
      <p:sp>
        <p:nvSpPr>
          <p:cNvPr id="32" name="Rectangle 23">
            <a:extLst>
              <a:ext uri="{FF2B5EF4-FFF2-40B4-BE49-F238E27FC236}">
                <a16:creationId xmlns:a16="http://schemas.microsoft.com/office/drawing/2014/main" id="{CAF54C21-1801-4B7D-8619-499781B88714}"/>
              </a:ext>
            </a:extLst>
          </p:cNvPr>
          <p:cNvSpPr/>
          <p:nvPr/>
        </p:nvSpPr>
        <p:spPr>
          <a:xfrm>
            <a:off x="838199" y="5818175"/>
            <a:ext cx="9270000" cy="450001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3" name="Group 24">
            <a:extLst>
              <a:ext uri="{FF2B5EF4-FFF2-40B4-BE49-F238E27FC236}">
                <a16:creationId xmlns:a16="http://schemas.microsoft.com/office/drawing/2014/main" id="{9475E9A8-E1F2-495A-BF03-B7C7F4DC431B}"/>
              </a:ext>
            </a:extLst>
          </p:cNvPr>
          <p:cNvGrpSpPr/>
          <p:nvPr/>
        </p:nvGrpSpPr>
        <p:grpSpPr>
          <a:xfrm>
            <a:off x="1301699" y="5478695"/>
            <a:ext cx="7005600" cy="529200"/>
            <a:chOff x="463500" y="3685114"/>
            <a:chExt cx="6489000" cy="678960"/>
          </a:xfrm>
        </p:grpSpPr>
        <p:sp>
          <p:nvSpPr>
            <p:cNvPr id="34" name="Rectangle: Rounded Corners 25">
              <a:extLst>
                <a:ext uri="{FF2B5EF4-FFF2-40B4-BE49-F238E27FC236}">
                  <a16:creationId xmlns:a16="http://schemas.microsoft.com/office/drawing/2014/main" id="{8E4389AF-1602-4F7B-BB5A-68B949739C15}"/>
                </a:ext>
              </a:extLst>
            </p:cNvPr>
            <p:cNvSpPr/>
            <p:nvPr/>
          </p:nvSpPr>
          <p:spPr>
            <a:xfrm>
              <a:off x="463500" y="3685114"/>
              <a:ext cx="6489000" cy="67896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ectangle: Rounded Corners 14">
              <a:extLst>
                <a:ext uri="{FF2B5EF4-FFF2-40B4-BE49-F238E27FC236}">
                  <a16:creationId xmlns:a16="http://schemas.microsoft.com/office/drawing/2014/main" id="{EEA17FF5-6DAF-424D-AF42-820761329F6C}"/>
                </a:ext>
              </a:extLst>
            </p:cNvPr>
            <p:cNvSpPr txBox="1"/>
            <p:nvPr/>
          </p:nvSpPr>
          <p:spPr>
            <a:xfrm>
              <a:off x="496644" y="3718258"/>
              <a:ext cx="6422712" cy="6126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5269" tIns="0" rIns="245269" bIns="0" numCol="1" spcCol="1270" anchor="ctr" anchorCtr="0">
              <a:noAutofit/>
            </a:bodyPr>
            <a:lstStyle/>
            <a:p>
              <a:pPr lvl="0"/>
              <a:r>
                <a:rPr lang="de-DE" sz="1400">
                  <a:solidFill>
                    <a:schemeClr val="tx1"/>
                  </a:solidFill>
                </a:rPr>
                <a:t>/NF50/   </a:t>
              </a:r>
              <a:r>
                <a:rPr lang="de-DE" sz="1400" err="1">
                  <a:solidFill>
                    <a:schemeClr val="tx1"/>
                  </a:solidFill>
                </a:rPr>
                <a:t>Executable</a:t>
              </a:r>
              <a:r>
                <a:rPr lang="de-DE" sz="1400">
                  <a:solidFill>
                    <a:schemeClr val="tx1"/>
                  </a:solidFill>
                </a:rPr>
                <a:t> </a:t>
              </a:r>
              <a:r>
                <a:rPr lang="de-DE" sz="1400" err="1">
                  <a:solidFill>
                    <a:schemeClr val="tx1"/>
                  </a:solidFill>
                </a:rPr>
                <a:t>Program</a:t>
              </a:r>
              <a:endParaRPr lang="de-DE" sz="1400">
                <a:solidFill>
                  <a:schemeClr val="tx1"/>
                </a:solidFill>
              </a:endParaRPr>
            </a:p>
          </p:txBody>
        </p:sp>
      </p:grpSp>
      <p:sp>
        <p:nvSpPr>
          <p:cNvPr id="36" name="Ellipse 35">
            <a:extLst>
              <a:ext uri="{FF2B5EF4-FFF2-40B4-BE49-F238E27FC236}">
                <a16:creationId xmlns:a16="http://schemas.microsoft.com/office/drawing/2014/main" id="{4C798D80-A283-97FF-8EAA-E80B5823FAD7}"/>
              </a:ext>
            </a:extLst>
          </p:cNvPr>
          <p:cNvSpPr/>
          <p:nvPr/>
        </p:nvSpPr>
        <p:spPr>
          <a:xfrm>
            <a:off x="169986" y="790610"/>
            <a:ext cx="468000" cy="4680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724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CFDC0-5DE2-410C-961A-B89176639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01960" cy="1325563"/>
          </a:xfrm>
        </p:spPr>
        <p:txBody>
          <a:bodyPr>
            <a:noAutofit/>
          </a:bodyPr>
          <a:lstStyle/>
          <a:p>
            <a:r>
              <a:rPr lang="de-DE" sz="5200" b="1"/>
              <a:t>Module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6001663-622C-4C67-88DB-B8EC87D385FB}"/>
              </a:ext>
            </a:extLst>
          </p:cNvPr>
          <p:cNvSpPr txBox="1"/>
          <p:nvPr/>
        </p:nvSpPr>
        <p:spPr>
          <a:xfrm>
            <a:off x="11335355" y="6488668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Team 4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E25CDE1-697B-4F40-9BC5-079FB0A625C9}"/>
              </a:ext>
            </a:extLst>
          </p:cNvPr>
          <p:cNvCxnSpPr>
            <a:cxnSpLocks/>
          </p:cNvCxnSpPr>
          <p:nvPr/>
        </p:nvCxnSpPr>
        <p:spPr>
          <a:xfrm flipV="1">
            <a:off x="838199" y="545090"/>
            <a:ext cx="0" cy="900000"/>
          </a:xfrm>
          <a:prstGeom prst="line">
            <a:avLst/>
          </a:prstGeom>
          <a:ln w="38100" cap="rnd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2EAA6503-B614-452E-865F-8F28FAD17DC3}"/>
              </a:ext>
            </a:extLst>
          </p:cNvPr>
          <p:cNvSpPr txBox="1"/>
          <p:nvPr/>
        </p:nvSpPr>
        <p:spPr>
          <a:xfrm>
            <a:off x="11745532" y="-636"/>
            <a:ext cx="44646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/>
              <a:t>10</a:t>
            </a:r>
          </a:p>
        </p:txBody>
      </p:sp>
      <p:graphicFrame>
        <p:nvGraphicFramePr>
          <p:cNvPr id="35" name="Diagramm 34">
            <a:extLst>
              <a:ext uri="{FF2B5EF4-FFF2-40B4-BE49-F238E27FC236}">
                <a16:creationId xmlns:a16="http://schemas.microsoft.com/office/drawing/2014/main" id="{E8B4E82C-C82A-49C1-882C-A1FE5480A4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7593658"/>
              </p:ext>
            </p:extLst>
          </p:nvPr>
        </p:nvGraphicFramePr>
        <p:xfrm>
          <a:off x="838199" y="1095518"/>
          <a:ext cx="9270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Ellipse 6">
            <a:extLst>
              <a:ext uri="{FF2B5EF4-FFF2-40B4-BE49-F238E27FC236}">
                <a16:creationId xmlns:a16="http://schemas.microsoft.com/office/drawing/2014/main" id="{27DEBCB1-7284-D60D-1194-1E90B25BE383}"/>
              </a:ext>
            </a:extLst>
          </p:cNvPr>
          <p:cNvSpPr/>
          <p:nvPr/>
        </p:nvSpPr>
        <p:spPr>
          <a:xfrm>
            <a:off x="169986" y="790610"/>
            <a:ext cx="468000" cy="4680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648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9BDA2B-56A2-491C-9E03-6C9A0F6F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b="1"/>
              <a:t>Entwicklungsprozess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0AFC6DD-26D2-4007-A5FF-10495AFF19EB}"/>
              </a:ext>
            </a:extLst>
          </p:cNvPr>
          <p:cNvSpPr txBox="1"/>
          <p:nvPr/>
        </p:nvSpPr>
        <p:spPr>
          <a:xfrm>
            <a:off x="11335355" y="6488668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Team 4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C78B868-2DAB-42D6-8796-474CB0AE7293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6554274" cy="46381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cs typeface="Calibri"/>
              </a:rPr>
              <a:t>Visual Studio 2022</a:t>
            </a:r>
          </a:p>
          <a:p>
            <a:r>
              <a:rPr lang="de-DE">
                <a:cs typeface="Calibri"/>
              </a:rPr>
              <a:t>WIN SDK 10.0</a:t>
            </a:r>
          </a:p>
          <a:p>
            <a:r>
              <a:rPr lang="de-DE">
                <a:cs typeface="Calibri"/>
              </a:rPr>
              <a:t>Analyse &amp; Einarbeitung Patch#9525</a:t>
            </a:r>
          </a:p>
          <a:p>
            <a:r>
              <a:rPr lang="de-DE">
                <a:cs typeface="Calibri"/>
              </a:rPr>
              <a:t>Debugging</a:t>
            </a:r>
          </a:p>
          <a:p>
            <a:r>
              <a:rPr lang="de-DE">
                <a:cs typeface="Calibri"/>
              </a:rPr>
              <a:t>Alternative </a:t>
            </a:r>
            <a:r>
              <a:rPr lang="de-DE" err="1">
                <a:cs typeface="Calibri"/>
              </a:rPr>
              <a:t>WebSocket</a:t>
            </a:r>
            <a:r>
              <a:rPr lang="de-DE">
                <a:cs typeface="Calibri"/>
              </a:rPr>
              <a:t> Server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E1D524-5056-4A41-BAC7-0E98E5E37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630" y="4540348"/>
            <a:ext cx="2347684" cy="80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3DC1B73-40F9-4DDE-87D8-6EA5699D55D0}"/>
              </a:ext>
            </a:extLst>
          </p:cNvPr>
          <p:cNvCxnSpPr>
            <a:cxnSpLocks/>
          </p:cNvCxnSpPr>
          <p:nvPr/>
        </p:nvCxnSpPr>
        <p:spPr>
          <a:xfrm flipV="1">
            <a:off x="838199" y="545090"/>
            <a:ext cx="0" cy="900000"/>
          </a:xfrm>
          <a:prstGeom prst="line">
            <a:avLst/>
          </a:prstGeom>
          <a:ln w="38100" cap="rnd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8380E80B-C7B9-41FF-A254-76BDCDFFB7C4}"/>
              </a:ext>
            </a:extLst>
          </p:cNvPr>
          <p:cNvSpPr txBox="1"/>
          <p:nvPr/>
        </p:nvSpPr>
        <p:spPr>
          <a:xfrm>
            <a:off x="11745532" y="-636"/>
            <a:ext cx="44646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/>
              <a:t>11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94170F8-96C7-2559-C2EB-043153DD042D}"/>
              </a:ext>
            </a:extLst>
          </p:cNvPr>
          <p:cNvSpPr txBox="1"/>
          <p:nvPr/>
        </p:nvSpPr>
        <p:spPr>
          <a:xfrm>
            <a:off x="110378" y="5850901"/>
            <a:ext cx="9240591" cy="1008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1050">
                <a:cs typeface="Calibri"/>
              </a:rPr>
              <a:t>Bildquellen: </a:t>
            </a:r>
            <a:endParaRPr lang="de-DE" sz="1050"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de-DE" sz="900">
                <a:ea typeface="+mn-lt"/>
                <a:cs typeface="+mn-lt"/>
                <a:hlinkClick r:id="rId4"/>
              </a:rPr>
              <a:t>https://logos.fandom.com/wiki/Microsoft_Visual_Studio#2021.E2.80.93present</a:t>
            </a:r>
            <a:endParaRPr lang="de-DE" sz="900"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de-DE" sz="900">
                <a:ea typeface="+mn-lt"/>
                <a:cs typeface="+mn-lt"/>
                <a:hlinkClick r:id="rId5"/>
              </a:rPr>
              <a:t>https://cmake.org/</a:t>
            </a:r>
            <a:br>
              <a:rPr lang="de-DE" sz="900">
                <a:ea typeface="+mn-lt"/>
                <a:cs typeface="+mn-lt"/>
              </a:rPr>
            </a:br>
            <a:r>
              <a:rPr lang="de-DE" sz="900">
                <a:ea typeface="+mn-lt"/>
                <a:cs typeface="+mn-lt"/>
                <a:hlinkClick r:id="rId6"/>
              </a:rPr>
              <a:t>https://www.winpcap.org/docs/docs_412/html/</a:t>
            </a:r>
            <a:r>
              <a:rPr lang="de-DE" sz="900">
                <a:ea typeface="+mn-lt"/>
                <a:cs typeface="+mn-lt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900" err="1">
                <a:hlinkClick r:id="rId7"/>
              </a:rPr>
              <a:t>Npcap</a:t>
            </a:r>
            <a:r>
              <a:rPr lang="en-US" sz="900">
                <a:hlinkClick r:id="rId7"/>
              </a:rPr>
              <a:t>: Windows Packet Capture Library &amp; Driver</a:t>
            </a:r>
            <a:br>
              <a:rPr lang="en-US" sz="900"/>
            </a:br>
            <a:r>
              <a:rPr lang="en-US" sz="900">
                <a:hlinkClick r:id="rId8"/>
              </a:rPr>
              <a:t>libwebsockets.org lightweight and flexible C networking library</a:t>
            </a:r>
            <a:endParaRPr lang="de-DE" sz="900">
              <a:cs typeface="Calibri" panose="020F0502020204030204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E3464DC-800E-0107-6EA0-CD60F8C40726}"/>
              </a:ext>
            </a:extLst>
          </p:cNvPr>
          <p:cNvGrpSpPr/>
          <p:nvPr/>
        </p:nvGrpSpPr>
        <p:grpSpPr>
          <a:xfrm>
            <a:off x="6829270" y="1619093"/>
            <a:ext cx="2035148" cy="1465986"/>
            <a:chOff x="1074821" y="2271501"/>
            <a:chExt cx="2035148" cy="1465986"/>
          </a:xfrm>
        </p:grpSpPr>
        <p:pic>
          <p:nvPicPr>
            <p:cNvPr id="12" name="Grafik 12">
              <a:extLst>
                <a:ext uri="{FF2B5EF4-FFF2-40B4-BE49-F238E27FC236}">
                  <a16:creationId xmlns:a16="http://schemas.microsoft.com/office/drawing/2014/main" id="{8FBA7D60-6CC6-40A9-926E-775EAA84B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4821" y="2271501"/>
              <a:ext cx="2035148" cy="1157499"/>
            </a:xfrm>
            <a:prstGeom prst="rect">
              <a:avLst/>
            </a:prstGeom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26A101C3-6236-8BA4-6E58-5FB84A880796}"/>
                </a:ext>
              </a:extLst>
            </p:cNvPr>
            <p:cNvSpPr txBox="1"/>
            <p:nvPr/>
          </p:nvSpPr>
          <p:spPr>
            <a:xfrm>
              <a:off x="1467626" y="3368155"/>
              <a:ext cx="1249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err="1"/>
                <a:t>CMake</a:t>
              </a:r>
              <a:endParaRPr lang="de-DE"/>
            </a:p>
          </p:txBody>
        </p:sp>
      </p:grpSp>
      <p:pic>
        <p:nvPicPr>
          <p:cNvPr id="18" name="Grafik 17">
            <a:extLst>
              <a:ext uri="{FF2B5EF4-FFF2-40B4-BE49-F238E27FC236}">
                <a16:creationId xmlns:a16="http://schemas.microsoft.com/office/drawing/2014/main" id="{5DA8DC25-82B6-4D9C-015B-96D14881AD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33635" y="4343164"/>
            <a:ext cx="2130783" cy="895743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4EAB275-5219-B58D-133B-3507ED96D75A}"/>
              </a:ext>
            </a:extLst>
          </p:cNvPr>
          <p:cNvGrpSpPr/>
          <p:nvPr/>
        </p:nvGrpSpPr>
        <p:grpSpPr>
          <a:xfrm>
            <a:off x="9647829" y="1509221"/>
            <a:ext cx="1687526" cy="1575857"/>
            <a:chOff x="6666931" y="2072139"/>
            <a:chExt cx="1687526" cy="1575857"/>
          </a:xfrm>
        </p:grpSpPr>
        <p:pic>
          <p:nvPicPr>
            <p:cNvPr id="10" name="Picture 10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5E607E01-D6E5-413B-B7FB-B23E944BF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01094" y="2072139"/>
              <a:ext cx="1219200" cy="1219200"/>
            </a:xfrm>
            <a:prstGeom prst="rect">
              <a:avLst/>
            </a:prstGeom>
          </p:spPr>
        </p:pic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D9F8DAAB-5F34-0845-2C22-4D4A8F906EDD}"/>
                </a:ext>
              </a:extLst>
            </p:cNvPr>
            <p:cNvSpPr txBox="1"/>
            <p:nvPr/>
          </p:nvSpPr>
          <p:spPr>
            <a:xfrm>
              <a:off x="6666931" y="3278664"/>
              <a:ext cx="1687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/>
                <a:t>Visual Studio</a:t>
              </a:r>
            </a:p>
          </p:txBody>
        </p:sp>
      </p:grpSp>
      <p:sp>
        <p:nvSpPr>
          <p:cNvPr id="22" name="Ellipse 21">
            <a:extLst>
              <a:ext uri="{FF2B5EF4-FFF2-40B4-BE49-F238E27FC236}">
                <a16:creationId xmlns:a16="http://schemas.microsoft.com/office/drawing/2014/main" id="{8AC06CFC-476A-431E-1D7D-BEDF8AD8E661}"/>
              </a:ext>
            </a:extLst>
          </p:cNvPr>
          <p:cNvSpPr/>
          <p:nvPr/>
        </p:nvSpPr>
        <p:spPr>
          <a:xfrm>
            <a:off x="169986" y="790610"/>
            <a:ext cx="468000" cy="4680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5B2FA95-9644-DF5A-5622-020C432B0379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8"/>
              </a:clrFrom>
              <a:clrTo>
                <a:srgbClr val="FFFF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16004" y="4540348"/>
            <a:ext cx="3867132" cy="40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132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7C8D8-D661-4E78-B917-32AB7486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b="1"/>
              <a:t>VORGEHEN BEIM TESTEN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F3249F3-F807-49E4-B25C-F8E254374BE1}"/>
              </a:ext>
            </a:extLst>
          </p:cNvPr>
          <p:cNvSpPr txBox="1"/>
          <p:nvPr/>
        </p:nvSpPr>
        <p:spPr>
          <a:xfrm>
            <a:off x="11335355" y="6488668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Team 4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1B0F850-8A23-4255-9729-22A00430A6F6}"/>
              </a:ext>
            </a:extLst>
          </p:cNvPr>
          <p:cNvCxnSpPr>
            <a:cxnSpLocks/>
          </p:cNvCxnSpPr>
          <p:nvPr/>
        </p:nvCxnSpPr>
        <p:spPr>
          <a:xfrm flipV="1">
            <a:off x="838199" y="545090"/>
            <a:ext cx="0" cy="900000"/>
          </a:xfrm>
          <a:prstGeom prst="line">
            <a:avLst/>
          </a:prstGeom>
          <a:ln w="38100" cap="rnd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12363D4A-CAB6-4CBB-9AD8-9EF204BD3C15}"/>
              </a:ext>
            </a:extLst>
          </p:cNvPr>
          <p:cNvSpPr txBox="1"/>
          <p:nvPr/>
        </p:nvSpPr>
        <p:spPr>
          <a:xfrm>
            <a:off x="11758411" y="-636"/>
            <a:ext cx="43358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/>
              <a:t>12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A0777AF-A178-3FDE-D69E-ADE3275EE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err="1">
                <a:ea typeface="Calibri"/>
                <a:cs typeface="Calibri"/>
              </a:rPr>
              <a:t>LwIP</a:t>
            </a:r>
            <a:r>
              <a:rPr lang="de-DE">
                <a:ea typeface="Calibri"/>
                <a:cs typeface="Calibri"/>
              </a:rPr>
              <a:t> ist sehr umfangreich und komplex</a:t>
            </a:r>
          </a:p>
          <a:p>
            <a:pPr lvl="1"/>
            <a:r>
              <a:rPr lang="de-DE">
                <a:ea typeface="+mn-lt"/>
                <a:cs typeface="+mn-lt"/>
              </a:rPr>
              <a:t>Kein White-Box-</a:t>
            </a:r>
            <a:r>
              <a:rPr lang="de-DE" err="1">
                <a:ea typeface="+mn-lt"/>
                <a:cs typeface="+mn-lt"/>
              </a:rPr>
              <a:t>Testing</a:t>
            </a:r>
            <a:r>
              <a:rPr lang="de-DE">
                <a:ea typeface="+mn-lt"/>
                <a:cs typeface="+mn-lt"/>
              </a:rPr>
              <a:t> nicht möglich</a:t>
            </a:r>
            <a:endParaRPr lang="de-DE">
              <a:ea typeface="Calibri"/>
              <a:cs typeface="Calibri"/>
            </a:endParaRPr>
          </a:p>
          <a:p>
            <a:r>
              <a:rPr lang="de-DE">
                <a:ea typeface="Calibri"/>
                <a:cs typeface="Calibri"/>
              </a:rPr>
              <a:t>Black-Box-</a:t>
            </a:r>
            <a:r>
              <a:rPr lang="de-DE" err="1">
                <a:ea typeface="Calibri"/>
                <a:cs typeface="Calibri"/>
              </a:rPr>
              <a:t>Testing</a:t>
            </a:r>
            <a:endParaRPr lang="de-DE">
              <a:ea typeface="Calibri"/>
              <a:cs typeface="Calibri"/>
            </a:endParaRPr>
          </a:p>
          <a:p>
            <a:r>
              <a:rPr lang="de-DE">
                <a:ea typeface="Calibri"/>
                <a:cs typeface="Calibri"/>
              </a:rPr>
              <a:t>GUI als POC daher kaum Testdaten</a:t>
            </a:r>
          </a:p>
          <a:p>
            <a:r>
              <a:rPr lang="de-DE">
                <a:ea typeface="Calibri"/>
                <a:cs typeface="Calibri"/>
              </a:rPr>
              <a:t>POO aus Sicht des Users</a:t>
            </a:r>
          </a:p>
          <a:p>
            <a:r>
              <a:rPr lang="de-DE">
                <a:ea typeface="Calibri"/>
                <a:cs typeface="Calibri"/>
              </a:rPr>
              <a:t>Testplanung</a:t>
            </a:r>
          </a:p>
          <a:p>
            <a:pPr lvl="1"/>
            <a:r>
              <a:rPr lang="de-DE">
                <a:ea typeface="Calibri"/>
                <a:cs typeface="Calibri"/>
              </a:rPr>
              <a:t>Verifikation er Lauffähigkeit</a:t>
            </a:r>
          </a:p>
          <a:p>
            <a:pPr lvl="1"/>
            <a:r>
              <a:rPr lang="de-DE">
                <a:ea typeface="Calibri"/>
                <a:cs typeface="Calibri"/>
              </a:rPr>
              <a:t>Erzeugen und Zerstören von Verbindungen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D255F4E-2CE7-7A52-7E6E-8E308F4E704E}"/>
              </a:ext>
            </a:extLst>
          </p:cNvPr>
          <p:cNvSpPr/>
          <p:nvPr/>
        </p:nvSpPr>
        <p:spPr>
          <a:xfrm>
            <a:off x="169986" y="790610"/>
            <a:ext cx="468000" cy="4680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236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7C8D8-D661-4E78-B917-32AB7486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b="1"/>
              <a:t>Testplan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F3249F3-F807-49E4-B25C-F8E254374BE1}"/>
              </a:ext>
            </a:extLst>
          </p:cNvPr>
          <p:cNvSpPr txBox="1"/>
          <p:nvPr/>
        </p:nvSpPr>
        <p:spPr>
          <a:xfrm>
            <a:off x="11335355" y="6488668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Team 4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1B0F850-8A23-4255-9729-22A00430A6F6}"/>
              </a:ext>
            </a:extLst>
          </p:cNvPr>
          <p:cNvCxnSpPr>
            <a:cxnSpLocks/>
          </p:cNvCxnSpPr>
          <p:nvPr/>
        </p:nvCxnSpPr>
        <p:spPr>
          <a:xfrm flipV="1">
            <a:off x="838199" y="545090"/>
            <a:ext cx="0" cy="900000"/>
          </a:xfrm>
          <a:prstGeom prst="line">
            <a:avLst/>
          </a:prstGeom>
          <a:ln w="38100" cap="rnd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12363D4A-CAB6-4CBB-9AD8-9EF204BD3C15}"/>
              </a:ext>
            </a:extLst>
          </p:cNvPr>
          <p:cNvSpPr txBox="1"/>
          <p:nvPr/>
        </p:nvSpPr>
        <p:spPr>
          <a:xfrm>
            <a:off x="11758411" y="-636"/>
            <a:ext cx="43358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/>
              <a:t>13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AE34761-553D-49B6-9695-840386D03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72" y="2591948"/>
            <a:ext cx="5797028" cy="167410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FB05487-710D-4271-BB0D-090372EE2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935" y="1318070"/>
            <a:ext cx="5506021" cy="505621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BFF6EB97-D69B-40C5-8390-9D94D55745FB}"/>
              </a:ext>
            </a:extLst>
          </p:cNvPr>
          <p:cNvSpPr/>
          <p:nvPr/>
        </p:nvSpPr>
        <p:spPr>
          <a:xfrm>
            <a:off x="298972" y="3151163"/>
            <a:ext cx="5797028" cy="548640"/>
          </a:xfrm>
          <a:prstGeom prst="rect">
            <a:avLst/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0FFF9C8-FBA3-4220-8F2E-7418A091BC2F}"/>
              </a:ext>
            </a:extLst>
          </p:cNvPr>
          <p:cNvSpPr/>
          <p:nvPr/>
        </p:nvSpPr>
        <p:spPr>
          <a:xfrm>
            <a:off x="6359935" y="1287590"/>
            <a:ext cx="5502420" cy="5086690"/>
          </a:xfrm>
          <a:prstGeom prst="rect">
            <a:avLst/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06026FA-5649-4D46-9964-60A624606487}"/>
              </a:ext>
            </a:extLst>
          </p:cNvPr>
          <p:cNvCxnSpPr>
            <a:stCxn id="9" idx="3"/>
          </p:cNvCxnSpPr>
          <p:nvPr/>
        </p:nvCxnSpPr>
        <p:spPr>
          <a:xfrm>
            <a:off x="6096000" y="3425483"/>
            <a:ext cx="263935" cy="3517"/>
          </a:xfrm>
          <a:prstGeom prst="straightConnector1">
            <a:avLst/>
          </a:prstGeom>
          <a:ln w="571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FFC48C0D-E4F1-8212-8D49-F86F5886DF45}"/>
              </a:ext>
            </a:extLst>
          </p:cNvPr>
          <p:cNvSpPr/>
          <p:nvPr/>
        </p:nvSpPr>
        <p:spPr>
          <a:xfrm>
            <a:off x="169986" y="790610"/>
            <a:ext cx="468000" cy="4680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53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C8E74-948A-4D59-9E4F-8E3EE0B24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b="1"/>
              <a:t>RÜCKBLICK AUF PROTOTYP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E205510-11F1-4DA8-A373-073412079E9E}"/>
              </a:ext>
            </a:extLst>
          </p:cNvPr>
          <p:cNvSpPr txBox="1"/>
          <p:nvPr/>
        </p:nvSpPr>
        <p:spPr>
          <a:xfrm>
            <a:off x="11335355" y="6488668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Team 4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8F9B753-0435-4884-B289-937B9B2A8761}"/>
              </a:ext>
            </a:extLst>
          </p:cNvPr>
          <p:cNvCxnSpPr>
            <a:cxnSpLocks/>
          </p:cNvCxnSpPr>
          <p:nvPr/>
        </p:nvCxnSpPr>
        <p:spPr>
          <a:xfrm flipV="1">
            <a:off x="838199" y="545090"/>
            <a:ext cx="0" cy="900000"/>
          </a:xfrm>
          <a:prstGeom prst="line">
            <a:avLst/>
          </a:prstGeom>
          <a:ln w="38100" cap="rnd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ADA79FBD-3096-4E28-AB98-7B2BD912675D}"/>
              </a:ext>
            </a:extLst>
          </p:cNvPr>
          <p:cNvSpPr txBox="1"/>
          <p:nvPr/>
        </p:nvSpPr>
        <p:spPr>
          <a:xfrm>
            <a:off x="11745686" y="-636"/>
            <a:ext cx="44631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/>
              <a:t>14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5BE68AF-C0B5-FF02-2953-71974A7B6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>
                <a:sym typeface="Wingdings" panose="05000000000000000000" pitchFamily="2" charset="2"/>
              </a:rPr>
              <a:t>Rückmeldung der </a:t>
            </a:r>
            <a:r>
              <a:rPr lang="de-DE" err="1">
                <a:sym typeface="Wingdings" panose="05000000000000000000" pitchFamily="2" charset="2"/>
              </a:rPr>
              <a:t>lwIP</a:t>
            </a:r>
            <a:r>
              <a:rPr lang="de-DE">
                <a:sym typeface="Wingdings" panose="05000000000000000000" pitchFamily="2" charset="2"/>
              </a:rPr>
              <a:t>-Community stand aus</a:t>
            </a:r>
          </a:p>
          <a:p>
            <a:r>
              <a:rPr lang="de-DE">
                <a:sym typeface="Wingdings" panose="05000000000000000000" pitchFamily="2" charset="2"/>
              </a:rPr>
              <a:t>Code-Abhängigkeits-Fehler</a:t>
            </a:r>
          </a:p>
          <a:p>
            <a:pPr marL="0" indent="0">
              <a:buNone/>
            </a:pPr>
            <a:endParaRPr lang="de-DE"/>
          </a:p>
          <a:p>
            <a:endParaRPr lang="de-DE"/>
          </a:p>
        </p:txBody>
      </p:sp>
      <p:pic>
        <p:nvPicPr>
          <p:cNvPr id="11" name="Grafik 8" descr="Ein Bild, das Text enthält.&#10;&#10;Beschreibung automatisch generiert.">
            <a:extLst>
              <a:ext uri="{FF2B5EF4-FFF2-40B4-BE49-F238E27FC236}">
                <a16:creationId xmlns:a16="http://schemas.microsoft.com/office/drawing/2014/main" id="{F674A010-6528-70A1-E3F4-725A9CA40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3691" y="3589020"/>
            <a:ext cx="9624618" cy="2341147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CB355358-CDE6-B251-676C-CC275F327344}"/>
              </a:ext>
            </a:extLst>
          </p:cNvPr>
          <p:cNvSpPr/>
          <p:nvPr/>
        </p:nvSpPr>
        <p:spPr>
          <a:xfrm>
            <a:off x="169986" y="790610"/>
            <a:ext cx="468000" cy="4680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174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30879-2349-44F2-9B21-A942E12F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b="1"/>
              <a:t>LIVE-DEMO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60F1B4-1AA9-4CEB-BFE1-686D0FA4E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>
                <a:hlinkClick r:id="rId3" action="ppaction://hlinkfile"/>
              </a:rPr>
              <a:t>Anwendung öffnen</a:t>
            </a:r>
            <a:endParaRPr lang="de-DE"/>
          </a:p>
          <a:p>
            <a:pPr marL="0" indent="0" algn="ctr">
              <a:buNone/>
            </a:pPr>
            <a:endParaRPr lang="de-DE"/>
          </a:p>
          <a:p>
            <a:pPr marL="0" indent="0" algn="ctr">
              <a:buNone/>
            </a:pPr>
            <a:r>
              <a:rPr lang="de-DE">
                <a:hlinkClick r:id="rId4"/>
              </a:rPr>
              <a:t>JSON </a:t>
            </a:r>
            <a:r>
              <a:rPr lang="de-DE" err="1">
                <a:hlinkClick r:id="rId4"/>
              </a:rPr>
              <a:t>Validator</a:t>
            </a:r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BA2AE8F-6BF5-4518-877D-452D7875A0B8}"/>
              </a:ext>
            </a:extLst>
          </p:cNvPr>
          <p:cNvSpPr txBox="1"/>
          <p:nvPr/>
        </p:nvSpPr>
        <p:spPr>
          <a:xfrm>
            <a:off x="11335355" y="6488668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Team 4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B2F45AF-92A3-4F90-889A-B2E52CEC67D7}"/>
              </a:ext>
            </a:extLst>
          </p:cNvPr>
          <p:cNvCxnSpPr>
            <a:cxnSpLocks/>
          </p:cNvCxnSpPr>
          <p:nvPr/>
        </p:nvCxnSpPr>
        <p:spPr>
          <a:xfrm flipV="1">
            <a:off x="838199" y="545090"/>
            <a:ext cx="0" cy="900000"/>
          </a:xfrm>
          <a:prstGeom prst="line">
            <a:avLst/>
          </a:prstGeom>
          <a:ln w="38100" cap="rnd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B7EAAD7A-D146-4D4A-AF76-1BF183A9ACC3}"/>
              </a:ext>
            </a:extLst>
          </p:cNvPr>
          <p:cNvSpPr txBox="1"/>
          <p:nvPr/>
        </p:nvSpPr>
        <p:spPr>
          <a:xfrm>
            <a:off x="11745686" y="-636"/>
            <a:ext cx="44631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/>
              <a:t>15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1280B48-0AB3-6A4F-0941-6BCBEA5BAAD2}"/>
              </a:ext>
            </a:extLst>
          </p:cNvPr>
          <p:cNvSpPr/>
          <p:nvPr/>
        </p:nvSpPr>
        <p:spPr>
          <a:xfrm>
            <a:off x="169986" y="790610"/>
            <a:ext cx="468000" cy="4680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1845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30879-2349-44F2-9B21-A942E12F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b="1"/>
              <a:t>FAZIT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C53CD7C0-CED3-BF0A-AEC4-A8A8D44CAE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1501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6BA2AE8F-6BF5-4518-877D-452D7875A0B8}"/>
              </a:ext>
            </a:extLst>
          </p:cNvPr>
          <p:cNvSpPr txBox="1"/>
          <p:nvPr/>
        </p:nvSpPr>
        <p:spPr>
          <a:xfrm>
            <a:off x="11335355" y="6488668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Team 4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B2F45AF-92A3-4F90-889A-B2E52CEC67D7}"/>
              </a:ext>
            </a:extLst>
          </p:cNvPr>
          <p:cNvCxnSpPr>
            <a:cxnSpLocks/>
          </p:cNvCxnSpPr>
          <p:nvPr/>
        </p:nvCxnSpPr>
        <p:spPr>
          <a:xfrm flipV="1">
            <a:off x="838199" y="545090"/>
            <a:ext cx="0" cy="900000"/>
          </a:xfrm>
          <a:prstGeom prst="line">
            <a:avLst/>
          </a:prstGeom>
          <a:ln w="38100" cap="rnd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B7EAAD7A-D146-4D4A-AF76-1BF183A9ACC3}"/>
              </a:ext>
            </a:extLst>
          </p:cNvPr>
          <p:cNvSpPr txBox="1"/>
          <p:nvPr/>
        </p:nvSpPr>
        <p:spPr>
          <a:xfrm>
            <a:off x="11745686" y="-636"/>
            <a:ext cx="44631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/>
              <a:t>17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993B63E-3231-AAC3-1DC1-963FDA71442C}"/>
              </a:ext>
            </a:extLst>
          </p:cNvPr>
          <p:cNvSpPr/>
          <p:nvPr/>
        </p:nvSpPr>
        <p:spPr>
          <a:xfrm>
            <a:off x="169986" y="790610"/>
            <a:ext cx="468000" cy="4680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39C9921-30D4-C5BA-59B8-DDC93DF5712A}"/>
              </a:ext>
            </a:extLst>
          </p:cNvPr>
          <p:cNvSpPr/>
          <p:nvPr/>
        </p:nvSpPr>
        <p:spPr>
          <a:xfrm>
            <a:off x="221105" y="812210"/>
            <a:ext cx="365761" cy="36576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239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8C1BCA-247F-4480-B78C-924FEBA5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A21FFC-A6C3-4E95-94C4-C1E4C4F6F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4655" y="993913"/>
            <a:ext cx="4013877" cy="4021637"/>
          </a:xfrm>
        </p:spPr>
        <p:txBody>
          <a:bodyPr>
            <a:normAutofit/>
          </a:bodyPr>
          <a:lstStyle/>
          <a:p>
            <a:pPr algn="l"/>
            <a:r>
              <a:rPr lang="de-DE" sz="6200" err="1"/>
              <a:t>Websockets</a:t>
            </a:r>
            <a:r>
              <a:rPr lang="de-DE" sz="6200"/>
              <a:t> im </a:t>
            </a:r>
            <a:r>
              <a:rPr lang="de-DE" sz="6200" err="1"/>
              <a:t>LwIP</a:t>
            </a:r>
            <a:r>
              <a:rPr lang="de-DE" sz="6200"/>
              <a:t> HTTP Server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356760-99B3-4061-95B7-F0DFCD7C5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4" y="5015551"/>
            <a:ext cx="4013872" cy="1069441"/>
          </a:xfrm>
        </p:spPr>
        <p:txBody>
          <a:bodyPr anchor="t">
            <a:normAutofit/>
          </a:bodyPr>
          <a:lstStyle/>
          <a:p>
            <a:pPr algn="l"/>
            <a:r>
              <a:rPr lang="de-DE"/>
              <a:t>Team 4</a:t>
            </a:r>
          </a:p>
          <a:p>
            <a:pPr algn="r"/>
            <a:r>
              <a:rPr lang="de-DE"/>
              <a:t>13.05.2022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8E37057-BDB6-4452-836A-27973D54F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71106" cy="4631426"/>
          </a:xfrm>
          <a:custGeom>
            <a:avLst/>
            <a:gdLst>
              <a:gd name="connsiteX0" fmla="*/ 0 w 5471106"/>
              <a:gd name="connsiteY0" fmla="*/ 3301451 h 4631426"/>
              <a:gd name="connsiteX1" fmla="*/ 125703 w 5471106"/>
              <a:gd name="connsiteY1" fmla="*/ 3469551 h 4631426"/>
              <a:gd name="connsiteX2" fmla="*/ 584138 w 5471106"/>
              <a:gd name="connsiteY2" fmla="*/ 3917166 h 4631426"/>
              <a:gd name="connsiteX3" fmla="*/ 716463 w 5471106"/>
              <a:gd name="connsiteY3" fmla="*/ 4010064 h 4631426"/>
              <a:gd name="connsiteX4" fmla="*/ 705202 w 5471106"/>
              <a:gd name="connsiteY4" fmla="*/ 4016176 h 4631426"/>
              <a:gd name="connsiteX5" fmla="*/ 671370 w 5471106"/>
              <a:gd name="connsiteY5" fmla="*/ 4044091 h 4631426"/>
              <a:gd name="connsiteX6" fmla="*/ 656526 w 5471106"/>
              <a:gd name="connsiteY6" fmla="*/ 4066106 h 4631426"/>
              <a:gd name="connsiteX7" fmla="*/ 534490 w 5471106"/>
              <a:gd name="connsiteY7" fmla="*/ 3980431 h 4631426"/>
              <a:gd name="connsiteX8" fmla="*/ 63650 w 5471106"/>
              <a:gd name="connsiteY8" fmla="*/ 3520703 h 4631426"/>
              <a:gd name="connsiteX9" fmla="*/ 0 w 5471106"/>
              <a:gd name="connsiteY9" fmla="*/ 3435586 h 4631426"/>
              <a:gd name="connsiteX10" fmla="*/ 4933182 w 5471106"/>
              <a:gd name="connsiteY10" fmla="*/ 0 h 4631426"/>
              <a:gd name="connsiteX11" fmla="*/ 5027180 w 5471106"/>
              <a:gd name="connsiteY11" fmla="*/ 0 h 4631426"/>
              <a:gd name="connsiteX12" fmla="*/ 5102720 w 5471106"/>
              <a:gd name="connsiteY12" fmla="*/ 124342 h 4631426"/>
              <a:gd name="connsiteX13" fmla="*/ 5471106 w 5471106"/>
              <a:gd name="connsiteY13" fmla="*/ 1579210 h 4631426"/>
              <a:gd name="connsiteX14" fmla="*/ 2418889 w 5471106"/>
              <a:gd name="connsiteY14" fmla="*/ 4631426 h 4631426"/>
              <a:gd name="connsiteX15" fmla="*/ 1095627 w 5471106"/>
              <a:gd name="connsiteY15" fmla="*/ 4330445 h 4631426"/>
              <a:gd name="connsiteX16" fmla="*/ 1039194 w 5471106"/>
              <a:gd name="connsiteY16" fmla="*/ 4301325 h 4631426"/>
              <a:gd name="connsiteX17" fmla="*/ 1043650 w 5471106"/>
              <a:gd name="connsiteY17" fmla="*/ 4294717 h 4631426"/>
              <a:gd name="connsiteX18" fmla="*/ 1056970 w 5471106"/>
              <a:gd name="connsiteY18" fmla="*/ 4251806 h 4631426"/>
              <a:gd name="connsiteX19" fmla="*/ 1060016 w 5471106"/>
              <a:gd name="connsiteY19" fmla="*/ 4221593 h 4631426"/>
              <a:gd name="connsiteX20" fmla="*/ 1130491 w 5471106"/>
              <a:gd name="connsiteY20" fmla="*/ 4257958 h 4631426"/>
              <a:gd name="connsiteX21" fmla="*/ 2418889 w 5471106"/>
              <a:gd name="connsiteY21" fmla="*/ 4551009 h 4631426"/>
              <a:gd name="connsiteX22" fmla="*/ 5390689 w 5471106"/>
              <a:gd name="connsiteY22" fmla="*/ 1579210 h 4631426"/>
              <a:gd name="connsiteX23" fmla="*/ 5032009 w 5471106"/>
              <a:gd name="connsiteY23" fmla="*/ 162673 h 463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71106" h="4631426">
                <a:moveTo>
                  <a:pt x="0" y="3301451"/>
                </a:moveTo>
                <a:lnTo>
                  <a:pt x="125703" y="3469551"/>
                </a:lnTo>
                <a:cubicBezTo>
                  <a:pt x="261971" y="3634670"/>
                  <a:pt x="415728" y="3784820"/>
                  <a:pt x="584138" y="3917166"/>
                </a:cubicBezTo>
                <a:lnTo>
                  <a:pt x="716463" y="4010064"/>
                </a:lnTo>
                <a:lnTo>
                  <a:pt x="705202" y="4016176"/>
                </a:lnTo>
                <a:cubicBezTo>
                  <a:pt x="693040" y="4024393"/>
                  <a:pt x="681712" y="4033748"/>
                  <a:pt x="671370" y="4044091"/>
                </a:cubicBezTo>
                <a:lnTo>
                  <a:pt x="656526" y="4066106"/>
                </a:lnTo>
                <a:lnTo>
                  <a:pt x="534490" y="3980431"/>
                </a:lnTo>
                <a:cubicBezTo>
                  <a:pt x="361523" y="3844503"/>
                  <a:pt x="203605" y="3690290"/>
                  <a:pt x="63650" y="3520703"/>
                </a:cubicBezTo>
                <a:lnTo>
                  <a:pt x="0" y="3435586"/>
                </a:lnTo>
                <a:close/>
                <a:moveTo>
                  <a:pt x="4933182" y="0"/>
                </a:moveTo>
                <a:lnTo>
                  <a:pt x="5027180" y="0"/>
                </a:lnTo>
                <a:lnTo>
                  <a:pt x="5102720" y="124342"/>
                </a:lnTo>
                <a:cubicBezTo>
                  <a:pt x="5337656" y="556821"/>
                  <a:pt x="5471106" y="1052431"/>
                  <a:pt x="5471106" y="1579210"/>
                </a:cubicBezTo>
                <a:cubicBezTo>
                  <a:pt x="5471106" y="3264903"/>
                  <a:pt x="4104582" y="4631426"/>
                  <a:pt x="2418889" y="4631426"/>
                </a:cubicBezTo>
                <a:cubicBezTo>
                  <a:pt x="1944788" y="4631426"/>
                  <a:pt x="1495934" y="4523332"/>
                  <a:pt x="1095627" y="4330445"/>
                </a:cubicBezTo>
                <a:lnTo>
                  <a:pt x="1039194" y="4301325"/>
                </a:lnTo>
                <a:lnTo>
                  <a:pt x="1043650" y="4294717"/>
                </a:lnTo>
                <a:cubicBezTo>
                  <a:pt x="1049433" y="4281042"/>
                  <a:pt x="1053925" y="4266687"/>
                  <a:pt x="1056970" y="4251806"/>
                </a:cubicBezTo>
                <a:lnTo>
                  <a:pt x="1060016" y="4221593"/>
                </a:lnTo>
                <a:lnTo>
                  <a:pt x="1130491" y="4257958"/>
                </a:lnTo>
                <a:cubicBezTo>
                  <a:pt x="1520251" y="4445763"/>
                  <a:pt x="1957279" y="4551009"/>
                  <a:pt x="2418889" y="4551009"/>
                </a:cubicBezTo>
                <a:cubicBezTo>
                  <a:pt x="4060169" y="4551009"/>
                  <a:pt x="5390689" y="3220490"/>
                  <a:pt x="5390689" y="1579210"/>
                </a:cubicBezTo>
                <a:cubicBezTo>
                  <a:pt x="5390689" y="1066310"/>
                  <a:pt x="5260755" y="583758"/>
                  <a:pt x="5032009" y="16267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1A3A707-72D6-4BAB-8187-F8204F4ED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8530" y="1774620"/>
            <a:ext cx="3780042" cy="3780042"/>
          </a:xfrm>
          <a:custGeom>
            <a:avLst/>
            <a:gdLst>
              <a:gd name="connsiteX0" fmla="*/ 2054781 w 4109561"/>
              <a:gd name="connsiteY0" fmla="*/ 0 h 4109561"/>
              <a:gd name="connsiteX1" fmla="*/ 4109561 w 4109561"/>
              <a:gd name="connsiteY1" fmla="*/ 2054781 h 4109561"/>
              <a:gd name="connsiteX2" fmla="*/ 2054781 w 4109561"/>
              <a:gd name="connsiteY2" fmla="*/ 4109561 h 4109561"/>
              <a:gd name="connsiteX3" fmla="*/ 0 w 4109561"/>
              <a:gd name="connsiteY3" fmla="*/ 2054781 h 4109561"/>
              <a:gd name="connsiteX4" fmla="*/ 2054781 w 4109561"/>
              <a:gd name="connsiteY4" fmla="*/ 0 h 4109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9561" h="4109561">
                <a:moveTo>
                  <a:pt x="2054781" y="0"/>
                </a:moveTo>
                <a:cubicBezTo>
                  <a:pt x="3189605" y="0"/>
                  <a:pt x="4109561" y="919957"/>
                  <a:pt x="4109561" y="2054781"/>
                </a:cubicBezTo>
                <a:cubicBezTo>
                  <a:pt x="4109561" y="3189605"/>
                  <a:pt x="3189605" y="4109561"/>
                  <a:pt x="2054781" y="4109561"/>
                </a:cubicBezTo>
                <a:cubicBezTo>
                  <a:pt x="919957" y="4109561"/>
                  <a:pt x="0" y="3189605"/>
                  <a:pt x="0" y="2054781"/>
                </a:cubicBezTo>
                <a:cubicBezTo>
                  <a:pt x="0" y="919957"/>
                  <a:pt x="919957" y="0"/>
                  <a:pt x="2054781" y="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 hidden="1">
            <a:extLst>
              <a:ext uri="{FF2B5EF4-FFF2-40B4-BE49-F238E27FC236}">
                <a16:creationId xmlns:a16="http://schemas.microsoft.com/office/drawing/2014/main" id="{C983411D-901F-4574-9926-33415AA92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3450" y="1713004"/>
            <a:ext cx="365760" cy="365760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4C155EFA-025E-411E-B149-1F267B975FB5}"/>
              </a:ext>
            </a:extLst>
          </p:cNvPr>
          <p:cNvSpPr/>
          <p:nvPr/>
        </p:nvSpPr>
        <p:spPr>
          <a:xfrm>
            <a:off x="7013449" y="1713004"/>
            <a:ext cx="365761" cy="36576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37572286-AC26-4A95-9729-80EF7C66611F}"/>
              </a:ext>
            </a:extLst>
          </p:cNvPr>
          <p:cNvCxnSpPr/>
          <p:nvPr/>
        </p:nvCxnSpPr>
        <p:spPr>
          <a:xfrm>
            <a:off x="7610764" y="4997077"/>
            <a:ext cx="900000" cy="0"/>
          </a:xfrm>
          <a:prstGeom prst="line">
            <a:avLst/>
          </a:prstGeom>
          <a:ln w="38100" cap="rnd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0BE4B811-E571-4A24-840B-9C321B8128B4}"/>
              </a:ext>
            </a:extLst>
          </p:cNvPr>
          <p:cNvSpPr/>
          <p:nvPr/>
        </p:nvSpPr>
        <p:spPr>
          <a:xfrm>
            <a:off x="605760" y="3967581"/>
            <a:ext cx="468000" cy="4680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74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3454D-15E9-4568-97E9-95D78897E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10"/>
            <a:ext cx="10515599" cy="132480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TEAMVORSTELLUNG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A368CB9D-E35A-44A3-927D-593C6BE580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920930"/>
              </p:ext>
            </p:extLst>
          </p:nvPr>
        </p:nvGraphicFramePr>
        <p:xfrm>
          <a:off x="840325" y="1863801"/>
          <a:ext cx="10511351" cy="444074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320180">
                  <a:extLst>
                    <a:ext uri="{9D8B030D-6E8A-4147-A177-3AD203B41FA5}">
                      <a16:colId xmlns:a16="http://schemas.microsoft.com/office/drawing/2014/main" val="2889424343"/>
                    </a:ext>
                  </a:extLst>
                </a:gridCol>
                <a:gridCol w="1983804">
                  <a:extLst>
                    <a:ext uri="{9D8B030D-6E8A-4147-A177-3AD203B41FA5}">
                      <a16:colId xmlns:a16="http://schemas.microsoft.com/office/drawing/2014/main" val="1963358126"/>
                    </a:ext>
                  </a:extLst>
                </a:gridCol>
                <a:gridCol w="2470427">
                  <a:extLst>
                    <a:ext uri="{9D8B030D-6E8A-4147-A177-3AD203B41FA5}">
                      <a16:colId xmlns:a16="http://schemas.microsoft.com/office/drawing/2014/main" val="2411637630"/>
                    </a:ext>
                  </a:extLst>
                </a:gridCol>
                <a:gridCol w="3736940">
                  <a:extLst>
                    <a:ext uri="{9D8B030D-6E8A-4147-A177-3AD203B41FA5}">
                      <a16:colId xmlns:a16="http://schemas.microsoft.com/office/drawing/2014/main" val="4289736427"/>
                    </a:ext>
                  </a:extLst>
                </a:gridCol>
              </a:tblGrid>
              <a:tr h="400396">
                <a:tc>
                  <a:txBody>
                    <a:bodyPr/>
                    <a:lstStyle/>
                    <a:p>
                      <a:r>
                        <a:rPr lang="de-DE" sz="1800"/>
                        <a:t>Name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Matrikelnummer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Projektrolle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eMail-Adresse</a:t>
                      </a:r>
                    </a:p>
                  </a:txBody>
                  <a:tcPr marL="90999" marR="90999" marT="45499" marB="45499" anchor="ctr"/>
                </a:tc>
                <a:extLst>
                  <a:ext uri="{0D108BD9-81ED-4DB2-BD59-A6C34878D82A}">
                    <a16:rowId xmlns:a16="http://schemas.microsoft.com/office/drawing/2014/main" val="1213423682"/>
                  </a:ext>
                </a:extLst>
              </a:tr>
              <a:tr h="673392">
                <a:tc>
                  <a:txBody>
                    <a:bodyPr/>
                    <a:lstStyle/>
                    <a:p>
                      <a:r>
                        <a:rPr lang="de-DE" sz="1800" b="1"/>
                        <a:t>Lucas Kaczynski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1"/>
                        <a:t>9411266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1"/>
                        <a:t>Techn. Redakteur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1"/>
                        <a:t>inf20147@lehre.dhbw-stuttgart.de</a:t>
                      </a:r>
                    </a:p>
                  </a:txBody>
                  <a:tcPr marL="90999" marR="90999" marT="45499" marB="45499" anchor="ctr"/>
                </a:tc>
                <a:extLst>
                  <a:ext uri="{0D108BD9-81ED-4DB2-BD59-A6C34878D82A}">
                    <a16:rowId xmlns:a16="http://schemas.microsoft.com/office/drawing/2014/main" val="181098251"/>
                  </a:ext>
                </a:extLst>
              </a:tr>
              <a:tr h="673392">
                <a:tc>
                  <a:txBody>
                    <a:bodyPr/>
                    <a:lstStyle/>
                    <a:p>
                      <a:r>
                        <a:rPr lang="de-DE" sz="1800" b="1"/>
                        <a:t>Benjamin Esenwein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1"/>
                        <a:t>5655208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1"/>
                        <a:t>Produktmanager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1"/>
                        <a:t>inf20074@lehre.dhbw-stuttgart.de</a:t>
                      </a:r>
                    </a:p>
                  </a:txBody>
                  <a:tcPr marL="90999" marR="90999" marT="45499" marB="45499" anchor="ctr"/>
                </a:tc>
                <a:extLst>
                  <a:ext uri="{0D108BD9-81ED-4DB2-BD59-A6C34878D82A}">
                    <a16:rowId xmlns:a16="http://schemas.microsoft.com/office/drawing/2014/main" val="4232455793"/>
                  </a:ext>
                </a:extLst>
              </a:tr>
              <a:tr h="673392">
                <a:tc>
                  <a:txBody>
                    <a:bodyPr/>
                    <a:lstStyle/>
                    <a:p>
                      <a:r>
                        <a:rPr lang="de-DE" sz="1800" b="1"/>
                        <a:t>Maximilian Meier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1"/>
                        <a:t>6020212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1"/>
                        <a:t>Leitender Entwickler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1"/>
                        <a:t>inf20084@lehre.dhbw-stuttgart.de</a:t>
                      </a:r>
                    </a:p>
                  </a:txBody>
                  <a:tcPr marL="90999" marR="90999" marT="45499" marB="45499" anchor="ctr"/>
                </a:tc>
                <a:extLst>
                  <a:ext uri="{0D108BD9-81ED-4DB2-BD59-A6C34878D82A}">
                    <a16:rowId xmlns:a16="http://schemas.microsoft.com/office/drawing/2014/main" val="1291710111"/>
                  </a:ext>
                </a:extLst>
              </a:tr>
              <a:tr h="673392">
                <a:tc>
                  <a:txBody>
                    <a:bodyPr/>
                    <a:lstStyle/>
                    <a:p>
                      <a:r>
                        <a:rPr lang="de-DE" sz="1800" b="1"/>
                        <a:t>Yannis Plaschko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1"/>
                        <a:t>6645234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1"/>
                        <a:t>Testmanager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1" dirty="0"/>
                        <a:t>inf20093@lehre.dhbw-stuttgart.de</a:t>
                      </a:r>
                    </a:p>
                  </a:txBody>
                  <a:tcPr marL="90999" marR="90999" marT="45499" marB="45499" anchor="ctr"/>
                </a:tc>
                <a:extLst>
                  <a:ext uri="{0D108BD9-81ED-4DB2-BD59-A6C34878D82A}">
                    <a16:rowId xmlns:a16="http://schemas.microsoft.com/office/drawing/2014/main" val="1544551439"/>
                  </a:ext>
                </a:extLst>
              </a:tr>
              <a:tr h="673392">
                <a:tc>
                  <a:txBody>
                    <a:bodyPr/>
                    <a:lstStyle/>
                    <a:p>
                      <a:r>
                        <a:rPr lang="de-DE" sz="1800" b="0"/>
                        <a:t>Laura </a:t>
                      </a:r>
                      <a:r>
                        <a:rPr lang="de-DE" sz="1800" b="0" err="1"/>
                        <a:t>Reeken</a:t>
                      </a:r>
                      <a:endParaRPr lang="de-DE" sz="1800" b="0"/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0"/>
                        <a:t>3811697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0"/>
                        <a:t>Projektleiterin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0"/>
                        <a:t>inf20051@lehre.dhbw-stuttgart.de</a:t>
                      </a:r>
                    </a:p>
                  </a:txBody>
                  <a:tcPr marL="90999" marR="90999" marT="45499" marB="45499" anchor="ctr"/>
                </a:tc>
                <a:extLst>
                  <a:ext uri="{0D108BD9-81ED-4DB2-BD59-A6C34878D82A}">
                    <a16:rowId xmlns:a16="http://schemas.microsoft.com/office/drawing/2014/main" val="2811710118"/>
                  </a:ext>
                </a:extLst>
              </a:tr>
              <a:tr h="673392">
                <a:tc>
                  <a:txBody>
                    <a:bodyPr/>
                    <a:lstStyle/>
                    <a:p>
                      <a:r>
                        <a:rPr lang="de-DE" sz="1800" b="0"/>
                        <a:t>Isabel Schwalm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0"/>
                        <a:t>6038831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0"/>
                        <a:t>Systemarchitektin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0" dirty="0"/>
                        <a:t>inf20085@lehre.dhbw-stuttgart.de</a:t>
                      </a:r>
                    </a:p>
                  </a:txBody>
                  <a:tcPr marL="90999" marR="90999" marT="45499" marB="45499" anchor="ctr"/>
                </a:tc>
                <a:extLst>
                  <a:ext uri="{0D108BD9-81ED-4DB2-BD59-A6C34878D82A}">
                    <a16:rowId xmlns:a16="http://schemas.microsoft.com/office/drawing/2014/main" val="1265994628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7F5DEE1F-3EAB-4F4D-BD22-A55EC85D667F}"/>
              </a:ext>
            </a:extLst>
          </p:cNvPr>
          <p:cNvSpPr txBox="1"/>
          <p:nvPr/>
        </p:nvSpPr>
        <p:spPr>
          <a:xfrm>
            <a:off x="11335355" y="6488668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Team 4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47BA24B0-9E14-4EF2-A37A-C072B3BA8293}"/>
              </a:ext>
            </a:extLst>
          </p:cNvPr>
          <p:cNvCxnSpPr>
            <a:cxnSpLocks/>
          </p:cNvCxnSpPr>
          <p:nvPr/>
        </p:nvCxnSpPr>
        <p:spPr>
          <a:xfrm flipV="1">
            <a:off x="838199" y="545090"/>
            <a:ext cx="0" cy="900000"/>
          </a:xfrm>
          <a:prstGeom prst="line">
            <a:avLst/>
          </a:prstGeom>
          <a:ln w="38100" cap="rnd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1D28EDCB-56AC-45C1-8C45-512F6FB7F17B}"/>
              </a:ext>
            </a:extLst>
          </p:cNvPr>
          <p:cNvSpPr txBox="1"/>
          <p:nvPr/>
        </p:nvSpPr>
        <p:spPr>
          <a:xfrm>
            <a:off x="11890314" y="-63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101FD60-7954-8617-4028-D523C3F99221}"/>
              </a:ext>
            </a:extLst>
          </p:cNvPr>
          <p:cNvSpPr/>
          <p:nvPr/>
        </p:nvSpPr>
        <p:spPr>
          <a:xfrm>
            <a:off x="169986" y="790610"/>
            <a:ext cx="468000" cy="4680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2AAE30E-638D-BF7C-0B77-4D2C88B01E28}"/>
              </a:ext>
            </a:extLst>
          </p:cNvPr>
          <p:cNvSpPr/>
          <p:nvPr/>
        </p:nvSpPr>
        <p:spPr>
          <a:xfrm>
            <a:off x="221105" y="841730"/>
            <a:ext cx="365761" cy="36576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139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6543D8-4C07-41C1-B32B-D0675555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b="1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539375-44E3-4147-BAE7-6E5166F80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/>
              <a:t>Was ist </a:t>
            </a:r>
            <a:r>
              <a:rPr lang="de-DE" err="1"/>
              <a:t>lwIP</a:t>
            </a:r>
            <a:r>
              <a:rPr lang="de-DE"/>
              <a:t>?</a:t>
            </a:r>
          </a:p>
          <a:p>
            <a:r>
              <a:rPr lang="de-DE"/>
              <a:t>Master Use Case</a:t>
            </a:r>
          </a:p>
          <a:p>
            <a:r>
              <a:rPr lang="de-DE"/>
              <a:t>Systemarchitektur &amp; Produktübersicht</a:t>
            </a:r>
          </a:p>
          <a:p>
            <a:r>
              <a:rPr lang="de-DE"/>
              <a:t>Funktionale und Nichtfunktionale Anforderungen</a:t>
            </a:r>
          </a:p>
          <a:p>
            <a:r>
              <a:rPr lang="de-DE"/>
              <a:t>Module</a:t>
            </a:r>
          </a:p>
          <a:p>
            <a:r>
              <a:rPr lang="de-DE"/>
              <a:t>Entwicklungsprozess</a:t>
            </a:r>
          </a:p>
          <a:p>
            <a:r>
              <a:rPr lang="de-DE"/>
              <a:t>Vorgehen beim Testen</a:t>
            </a:r>
          </a:p>
          <a:p>
            <a:r>
              <a:rPr lang="de-DE"/>
              <a:t>Testplan</a:t>
            </a:r>
          </a:p>
          <a:p>
            <a:r>
              <a:rPr lang="de-DE"/>
              <a:t>Rückblick Prototyp &amp; Live Demo</a:t>
            </a:r>
          </a:p>
          <a:p>
            <a:r>
              <a:rPr lang="de-DE"/>
              <a:t>Fazit / Ausblick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F6B2C5-4685-47AB-A9E6-6EB6FAA6953B}"/>
              </a:ext>
            </a:extLst>
          </p:cNvPr>
          <p:cNvSpPr txBox="1"/>
          <p:nvPr/>
        </p:nvSpPr>
        <p:spPr>
          <a:xfrm>
            <a:off x="11335355" y="6488668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Team 4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F20E217-E64C-48E2-9384-24AF160BC5EF}"/>
              </a:ext>
            </a:extLst>
          </p:cNvPr>
          <p:cNvCxnSpPr>
            <a:cxnSpLocks/>
          </p:cNvCxnSpPr>
          <p:nvPr/>
        </p:nvCxnSpPr>
        <p:spPr>
          <a:xfrm flipV="1">
            <a:off x="838199" y="545090"/>
            <a:ext cx="0" cy="900000"/>
          </a:xfrm>
          <a:prstGeom prst="line">
            <a:avLst/>
          </a:prstGeom>
          <a:ln w="38100" cap="rnd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DAE34707-7E3F-4B26-969D-7CC6B2D5F0A5}"/>
              </a:ext>
            </a:extLst>
          </p:cNvPr>
          <p:cNvSpPr txBox="1"/>
          <p:nvPr/>
        </p:nvSpPr>
        <p:spPr>
          <a:xfrm>
            <a:off x="11890314" y="-63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2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47C3DBD-88F4-F89D-52FE-25DED5E283CF}"/>
              </a:ext>
            </a:extLst>
          </p:cNvPr>
          <p:cNvSpPr/>
          <p:nvPr/>
        </p:nvSpPr>
        <p:spPr>
          <a:xfrm>
            <a:off x="169986" y="790610"/>
            <a:ext cx="468000" cy="4680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568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64D99-EE90-4A04-BD26-4BA773F3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5400" b="1"/>
              <a:t>Was ist </a:t>
            </a:r>
            <a:r>
              <a:rPr lang="de-DE" sz="5400" b="1" err="1"/>
              <a:t>lwIP</a:t>
            </a:r>
            <a:r>
              <a:rPr lang="de-DE" sz="5400" b="1"/>
              <a:t>?</a:t>
            </a:r>
            <a:endParaRPr lang="en-US" sz="5400" b="1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B86A746-630F-43F6-B566-F7554D1A46DB}"/>
              </a:ext>
            </a:extLst>
          </p:cNvPr>
          <p:cNvSpPr txBox="1"/>
          <p:nvPr/>
        </p:nvSpPr>
        <p:spPr>
          <a:xfrm>
            <a:off x="11335355" y="6488668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Team 4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102F055-FF8F-496E-BC9C-43153FE543F3}"/>
              </a:ext>
            </a:extLst>
          </p:cNvPr>
          <p:cNvCxnSpPr>
            <a:cxnSpLocks/>
          </p:cNvCxnSpPr>
          <p:nvPr/>
        </p:nvCxnSpPr>
        <p:spPr>
          <a:xfrm flipV="1">
            <a:off x="838199" y="545090"/>
            <a:ext cx="0" cy="900000"/>
          </a:xfrm>
          <a:prstGeom prst="line">
            <a:avLst/>
          </a:prstGeom>
          <a:ln w="38100" cap="rnd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F67B7706-B7C5-4303-BC63-75CCA3A01C05}"/>
              </a:ext>
            </a:extLst>
          </p:cNvPr>
          <p:cNvSpPr txBox="1"/>
          <p:nvPr/>
        </p:nvSpPr>
        <p:spPr>
          <a:xfrm>
            <a:off x="11890314" y="-63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3</a:t>
            </a: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1E5A665E-6A79-0FE8-81E5-D5ADB4243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/>
              <a:t>kleine unabhängige Implementierung des TCP/IP-Protokolls</a:t>
            </a:r>
          </a:p>
          <a:p>
            <a:r>
              <a:rPr lang="de-DE"/>
              <a:t>Zielsetzung</a:t>
            </a:r>
          </a:p>
          <a:p>
            <a:pPr lvl="1"/>
            <a:r>
              <a:rPr lang="de-DE"/>
              <a:t>Reduzierung des Ressourcenverbrauchs</a:t>
            </a:r>
          </a:p>
          <a:p>
            <a:pPr lvl="1"/>
            <a:r>
              <a:rPr lang="de-DE"/>
              <a:t>Gleichzeitige Bereitstellung eines </a:t>
            </a:r>
            <a:br>
              <a:rPr lang="de-DE"/>
            </a:br>
            <a:r>
              <a:rPr lang="de-DE"/>
              <a:t>vollwertigen TCP/IP-Protokolls</a:t>
            </a:r>
          </a:p>
          <a:p>
            <a:pPr marL="457200" lvl="1" indent="0">
              <a:buNone/>
            </a:pPr>
            <a:endParaRPr lang="de-DE"/>
          </a:p>
          <a:p>
            <a:pPr>
              <a:buFont typeface="Wingdings" panose="05000000000000000000" pitchFamily="2" charset="2"/>
              <a:buChar char="à"/>
            </a:pPr>
            <a:r>
              <a:rPr lang="de-DE">
                <a:sym typeface="Wingdings" panose="05000000000000000000" pitchFamily="2" charset="2"/>
              </a:rPr>
              <a:t> Geeignet für Embedded Systems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>
                <a:sym typeface="Wingdings" panose="05000000000000000000" pitchFamily="2" charset="2"/>
              </a:rPr>
              <a:t> Lauffähig auf mehreren Betriebssystemen</a:t>
            </a:r>
            <a:endParaRPr lang="de-DE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6EBC86AA-642A-7916-1017-2E4000B92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79" y="3130314"/>
            <a:ext cx="1108834" cy="1108834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EB382922-2A0D-ADB1-CF8F-CF72337B4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395" y="2926047"/>
            <a:ext cx="856645" cy="1037375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835D5A61-A1CF-D563-E474-99AD9FAA01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1" t="23554" r="14213" b="25515"/>
          <a:stretch/>
        </p:blipFill>
        <p:spPr>
          <a:xfrm>
            <a:off x="7921148" y="5044652"/>
            <a:ext cx="1396987" cy="1037374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D2EE299F-FF3C-FD1C-4D8B-3CDCA40D05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9106" y="4863252"/>
            <a:ext cx="1419225" cy="1400175"/>
          </a:xfrm>
          <a:prstGeom prst="rect">
            <a:avLst/>
          </a:prstGeom>
        </p:spPr>
      </p:pic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C25DCC90-51C2-E254-DF2C-F3DD177C69EB}"/>
              </a:ext>
            </a:extLst>
          </p:cNvPr>
          <p:cNvCxnSpPr>
            <a:cxnSpLocks/>
          </p:cNvCxnSpPr>
          <p:nvPr/>
        </p:nvCxnSpPr>
        <p:spPr>
          <a:xfrm flipH="1" flipV="1">
            <a:off x="10748718" y="4188663"/>
            <a:ext cx="1" cy="539652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A0BF6BF8-0B18-3DA8-2255-95FDB8276851}"/>
              </a:ext>
            </a:extLst>
          </p:cNvPr>
          <p:cNvCxnSpPr>
            <a:cxnSpLocks/>
          </p:cNvCxnSpPr>
          <p:nvPr/>
        </p:nvCxnSpPr>
        <p:spPr>
          <a:xfrm flipH="1">
            <a:off x="9318135" y="5568888"/>
            <a:ext cx="540000" cy="0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C9B35DB-6C36-9ACD-4B56-063A91560C9D}"/>
              </a:ext>
            </a:extLst>
          </p:cNvPr>
          <p:cNvCxnSpPr>
            <a:cxnSpLocks/>
          </p:cNvCxnSpPr>
          <p:nvPr/>
        </p:nvCxnSpPr>
        <p:spPr>
          <a:xfrm rot="2700000" flipH="1">
            <a:off x="9397215" y="4537396"/>
            <a:ext cx="540000" cy="0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66E6F976-359F-9ECE-CE53-A1E1DDD369BD}"/>
              </a:ext>
            </a:extLst>
          </p:cNvPr>
          <p:cNvSpPr/>
          <p:nvPr/>
        </p:nvSpPr>
        <p:spPr>
          <a:xfrm>
            <a:off x="169986" y="790610"/>
            <a:ext cx="468000" cy="4680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086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EF49C-9A74-47E5-BEA8-0F56E53A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sz="5400" b="1"/>
              <a:t>MASTER USECASE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FBBD174-C394-4AA1-9756-7422815033CF}"/>
              </a:ext>
            </a:extLst>
          </p:cNvPr>
          <p:cNvSpPr txBox="1"/>
          <p:nvPr/>
        </p:nvSpPr>
        <p:spPr>
          <a:xfrm>
            <a:off x="11335355" y="6488668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Team 4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07BD3071-2943-427C-A101-4CA434609CDA}"/>
              </a:ext>
            </a:extLst>
          </p:cNvPr>
          <p:cNvCxnSpPr>
            <a:cxnSpLocks/>
          </p:cNvCxnSpPr>
          <p:nvPr/>
        </p:nvCxnSpPr>
        <p:spPr>
          <a:xfrm flipV="1">
            <a:off x="838199" y="545090"/>
            <a:ext cx="0" cy="900000"/>
          </a:xfrm>
          <a:prstGeom prst="line">
            <a:avLst/>
          </a:prstGeom>
          <a:ln w="38100" cap="rnd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11E32AB-E8A8-4377-8E2E-A7D50AA8F206}"/>
              </a:ext>
            </a:extLst>
          </p:cNvPr>
          <p:cNvSpPr txBox="1"/>
          <p:nvPr/>
        </p:nvSpPr>
        <p:spPr>
          <a:xfrm>
            <a:off x="11890314" y="-63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4</a:t>
            </a:r>
          </a:p>
        </p:txBody>
      </p:sp>
      <p:graphicFrame>
        <p:nvGraphicFramePr>
          <p:cNvPr id="24" name="Inhaltsplatzhalter 2">
            <a:extLst>
              <a:ext uri="{FF2B5EF4-FFF2-40B4-BE49-F238E27FC236}">
                <a16:creationId xmlns:a16="http://schemas.microsoft.com/office/drawing/2014/main" id="{E72A703E-01C1-E617-C6E0-0D18545B60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2273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5" name="Textfeld 34">
            <a:extLst>
              <a:ext uri="{FF2B5EF4-FFF2-40B4-BE49-F238E27FC236}">
                <a16:creationId xmlns:a16="http://schemas.microsoft.com/office/drawing/2014/main" id="{B98E4440-3252-7FB7-0787-04D32F0488E1}"/>
              </a:ext>
            </a:extLst>
          </p:cNvPr>
          <p:cNvSpPr txBox="1"/>
          <p:nvPr/>
        </p:nvSpPr>
        <p:spPr>
          <a:xfrm>
            <a:off x="4509806" y="4953774"/>
            <a:ext cx="68175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/>
              <a:t>Beteiligte Nutzer: Entwickler von Embedded System</a:t>
            </a:r>
          </a:p>
          <a:p>
            <a:r>
              <a:rPr lang="de-DE" sz="2400"/>
              <a:t>Zielsetzung: 	</a:t>
            </a:r>
            <a:r>
              <a:rPr lang="de-DE" sz="2400">
                <a:latin typeface="Verdana" panose="020B0604030504040204" pitchFamily="34" charset="0"/>
                <a:ea typeface="Verdana" panose="020B0604030504040204" pitchFamily="34" charset="0"/>
              </a:rPr>
              <a:t>● </a:t>
            </a:r>
            <a:r>
              <a:rPr lang="de-DE" sz="2400"/>
              <a:t>Support für TCP/IP und </a:t>
            </a:r>
            <a:r>
              <a:rPr lang="de-DE" sz="2400" err="1"/>
              <a:t>Websockets</a:t>
            </a:r>
            <a:endParaRPr lang="de-DE" sz="2400"/>
          </a:p>
          <a:p>
            <a:pPr lvl="2"/>
            <a:r>
              <a:rPr lang="de-DE" sz="2400"/>
              <a:t>	</a:t>
            </a:r>
            <a:r>
              <a:rPr lang="de-DE" sz="2400">
                <a:latin typeface="Verdana" panose="020B0604030504040204" pitchFamily="34" charset="0"/>
                <a:ea typeface="Verdana" panose="020B0604030504040204" pitchFamily="34" charset="0"/>
              </a:rPr>
              <a:t>● </a:t>
            </a:r>
            <a:r>
              <a:rPr lang="de-DE" sz="2400" err="1"/>
              <a:t>lwIP</a:t>
            </a:r>
            <a:r>
              <a:rPr lang="de-DE" sz="2400"/>
              <a:t> ist auf CPU lauffähig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97F5192-41FF-FFD4-7564-FC8A1A561E47}"/>
              </a:ext>
            </a:extLst>
          </p:cNvPr>
          <p:cNvSpPr/>
          <p:nvPr/>
        </p:nvSpPr>
        <p:spPr>
          <a:xfrm>
            <a:off x="169986" y="790610"/>
            <a:ext cx="468000" cy="4680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682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48D95F-1980-426E-9C4C-B2B524762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b="1"/>
              <a:t>SYSTEMARCHITEKTUR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904228C-2749-49A4-BDAE-05A08DDAA8DA}"/>
              </a:ext>
            </a:extLst>
          </p:cNvPr>
          <p:cNvSpPr txBox="1"/>
          <p:nvPr/>
        </p:nvSpPr>
        <p:spPr>
          <a:xfrm>
            <a:off x="11335355" y="6488668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Team 4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5C163D5-9CF1-4716-BDCB-813690F7D2DA}"/>
              </a:ext>
            </a:extLst>
          </p:cNvPr>
          <p:cNvCxnSpPr>
            <a:cxnSpLocks/>
          </p:cNvCxnSpPr>
          <p:nvPr/>
        </p:nvCxnSpPr>
        <p:spPr>
          <a:xfrm flipV="1">
            <a:off x="838199" y="545090"/>
            <a:ext cx="0" cy="900000"/>
          </a:xfrm>
          <a:prstGeom prst="line">
            <a:avLst/>
          </a:prstGeom>
          <a:ln w="38100" cap="rnd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60A174DC-6910-4C61-83ED-35D3EE9EE679}"/>
              </a:ext>
            </a:extLst>
          </p:cNvPr>
          <p:cNvSpPr txBox="1"/>
          <p:nvPr/>
        </p:nvSpPr>
        <p:spPr>
          <a:xfrm>
            <a:off x="11890314" y="-63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5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511A81EF-85CD-0B4E-8FAF-5920536E5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41" y="2434394"/>
            <a:ext cx="11271536" cy="2618548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15E8FB8A-84A4-84A9-2DB7-AD4922201AFF}"/>
              </a:ext>
            </a:extLst>
          </p:cNvPr>
          <p:cNvSpPr/>
          <p:nvPr/>
        </p:nvSpPr>
        <p:spPr>
          <a:xfrm>
            <a:off x="169986" y="790610"/>
            <a:ext cx="468000" cy="4680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259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48D95F-1980-426E-9C4C-B2B524762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b="1"/>
              <a:t>Produktübersicht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904228C-2749-49A4-BDAE-05A08DDAA8DA}"/>
              </a:ext>
            </a:extLst>
          </p:cNvPr>
          <p:cNvSpPr txBox="1"/>
          <p:nvPr/>
        </p:nvSpPr>
        <p:spPr>
          <a:xfrm>
            <a:off x="11335355" y="6488668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Team 4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5C163D5-9CF1-4716-BDCB-813690F7D2DA}"/>
              </a:ext>
            </a:extLst>
          </p:cNvPr>
          <p:cNvCxnSpPr>
            <a:cxnSpLocks/>
          </p:cNvCxnSpPr>
          <p:nvPr/>
        </p:nvCxnSpPr>
        <p:spPr>
          <a:xfrm flipV="1">
            <a:off x="838199" y="545090"/>
            <a:ext cx="0" cy="900000"/>
          </a:xfrm>
          <a:prstGeom prst="line">
            <a:avLst/>
          </a:prstGeom>
          <a:ln w="38100" cap="rnd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60A174DC-6910-4C61-83ED-35D3EE9EE679}"/>
              </a:ext>
            </a:extLst>
          </p:cNvPr>
          <p:cNvSpPr txBox="1"/>
          <p:nvPr/>
        </p:nvSpPr>
        <p:spPr>
          <a:xfrm>
            <a:off x="11890314" y="-63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6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DA851B9E-6190-9C64-D8AF-06F1BA75D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5579" y="1557842"/>
            <a:ext cx="7960841" cy="506075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758580C5-0172-17C4-2123-ED3C99E636AF}"/>
              </a:ext>
            </a:extLst>
          </p:cNvPr>
          <p:cNvSpPr/>
          <p:nvPr/>
        </p:nvSpPr>
        <p:spPr>
          <a:xfrm>
            <a:off x="169986" y="790610"/>
            <a:ext cx="468000" cy="4680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63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48D95F-1980-426E-9C4C-B2B524762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b="1"/>
              <a:t>Produktübersicht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904228C-2749-49A4-BDAE-05A08DDAA8DA}"/>
              </a:ext>
            </a:extLst>
          </p:cNvPr>
          <p:cNvSpPr txBox="1"/>
          <p:nvPr/>
        </p:nvSpPr>
        <p:spPr>
          <a:xfrm>
            <a:off x="11335355" y="6488668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Team 4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5C163D5-9CF1-4716-BDCB-813690F7D2DA}"/>
              </a:ext>
            </a:extLst>
          </p:cNvPr>
          <p:cNvCxnSpPr>
            <a:cxnSpLocks/>
          </p:cNvCxnSpPr>
          <p:nvPr/>
        </p:nvCxnSpPr>
        <p:spPr>
          <a:xfrm flipV="1">
            <a:off x="838199" y="545090"/>
            <a:ext cx="0" cy="900000"/>
          </a:xfrm>
          <a:prstGeom prst="line">
            <a:avLst/>
          </a:prstGeom>
          <a:ln w="38100" cap="rnd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60A174DC-6910-4C61-83ED-35D3EE9EE679}"/>
              </a:ext>
            </a:extLst>
          </p:cNvPr>
          <p:cNvSpPr txBox="1"/>
          <p:nvPr/>
        </p:nvSpPr>
        <p:spPr>
          <a:xfrm>
            <a:off x="11890314" y="-63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7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2BCD433-5A19-D853-B58F-0DFB157AA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51" y="2057258"/>
            <a:ext cx="11085706" cy="381268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0009224-A145-AC54-2B1B-7342FC63B30A}"/>
              </a:ext>
            </a:extLst>
          </p:cNvPr>
          <p:cNvSpPr txBox="1"/>
          <p:nvPr/>
        </p:nvSpPr>
        <p:spPr>
          <a:xfrm>
            <a:off x="955451" y="6130344"/>
            <a:ext cx="10777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Verteilungsdiagramm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E57E93B-166D-6902-DFEF-7EE9261644A3}"/>
              </a:ext>
            </a:extLst>
          </p:cNvPr>
          <p:cNvSpPr/>
          <p:nvPr/>
        </p:nvSpPr>
        <p:spPr>
          <a:xfrm>
            <a:off x="169986" y="790610"/>
            <a:ext cx="468000" cy="4680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959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CFDC0-5DE2-410C-961A-B8917663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b="1"/>
              <a:t>FUNKTIONALE ANFORDERUNGEN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2EEF7A8-BD98-4490-8838-2CF3D5B4C738}"/>
              </a:ext>
            </a:extLst>
          </p:cNvPr>
          <p:cNvSpPr txBox="1"/>
          <p:nvPr/>
        </p:nvSpPr>
        <p:spPr>
          <a:xfrm>
            <a:off x="11335355" y="6488668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Team 4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866BF4A-F283-4EF4-92EA-27F2B1E24C51}"/>
              </a:ext>
            </a:extLst>
          </p:cNvPr>
          <p:cNvCxnSpPr>
            <a:cxnSpLocks/>
          </p:cNvCxnSpPr>
          <p:nvPr/>
        </p:nvCxnSpPr>
        <p:spPr>
          <a:xfrm flipV="1">
            <a:off x="838199" y="545090"/>
            <a:ext cx="0" cy="90000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60A33CBF-DE16-4C1D-BF35-F06D1970B5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4868682"/>
              </p:ext>
            </p:extLst>
          </p:nvPr>
        </p:nvGraphicFramePr>
        <p:xfrm>
          <a:off x="838199" y="1095518"/>
          <a:ext cx="9270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50892EB0-0956-4B5B-807D-921735153831}"/>
              </a:ext>
            </a:extLst>
          </p:cNvPr>
          <p:cNvSpPr txBox="1"/>
          <p:nvPr/>
        </p:nvSpPr>
        <p:spPr>
          <a:xfrm>
            <a:off x="11890314" y="-63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8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8DD321E-9693-EA9C-4861-DD525239D550}"/>
              </a:ext>
            </a:extLst>
          </p:cNvPr>
          <p:cNvSpPr/>
          <p:nvPr/>
        </p:nvSpPr>
        <p:spPr>
          <a:xfrm>
            <a:off x="169986" y="790610"/>
            <a:ext cx="468000" cy="4680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033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Microsoft Office PowerPoint</Application>
  <PresentationFormat>Breitbild</PresentationFormat>
  <Paragraphs>165</Paragraphs>
  <Slides>18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Verdana</vt:lpstr>
      <vt:lpstr>Wingdings</vt:lpstr>
      <vt:lpstr>Office</vt:lpstr>
      <vt:lpstr>WebSocket's im LwIP HTTP Server</vt:lpstr>
      <vt:lpstr>TEAMVORSTELLUNG</vt:lpstr>
      <vt:lpstr>INHALT</vt:lpstr>
      <vt:lpstr>Was ist lwIP?</vt:lpstr>
      <vt:lpstr>MASTER USECASE</vt:lpstr>
      <vt:lpstr>SYSTEMARCHITEKTUR</vt:lpstr>
      <vt:lpstr>Produktübersicht</vt:lpstr>
      <vt:lpstr>Produktübersicht</vt:lpstr>
      <vt:lpstr>FUNKTIONALE ANFORDERUNGEN</vt:lpstr>
      <vt:lpstr>NICHTFUNKTIONALE ANFORDERUNGEN</vt:lpstr>
      <vt:lpstr>Module</vt:lpstr>
      <vt:lpstr>Entwicklungsprozess</vt:lpstr>
      <vt:lpstr>VORGEHEN BEIM TESTEN</vt:lpstr>
      <vt:lpstr>Testplan</vt:lpstr>
      <vt:lpstr>RÜCKBLICK AUF PROTOTYP</vt:lpstr>
      <vt:lpstr>LIVE-DEMO</vt:lpstr>
      <vt:lpstr>FAZIT</vt:lpstr>
      <vt:lpstr>Websockets im LwIP HTTP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.</dc:creator>
  <cp:lastModifiedBy>Meier Maximilian (inf20084)</cp:lastModifiedBy>
  <cp:revision>1</cp:revision>
  <dcterms:created xsi:type="dcterms:W3CDTF">2021-11-08T15:18:34Z</dcterms:created>
  <dcterms:modified xsi:type="dcterms:W3CDTF">2022-05-11T19:03:13Z</dcterms:modified>
</cp:coreProperties>
</file>