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1228" r:id="rId5"/>
    <p:sldId id="1232" r:id="rId6"/>
    <p:sldId id="511" r:id="rId7"/>
    <p:sldId id="1230" r:id="rId8"/>
    <p:sldId id="607" r:id="rId9"/>
    <p:sldId id="1229" r:id="rId10"/>
    <p:sldId id="621" r:id="rId11"/>
    <p:sldId id="1231" r:id="rId12"/>
    <p:sldId id="680" r:id="rId13"/>
    <p:sldId id="1202" r:id="rId14"/>
    <p:sldId id="681" r:id="rId15"/>
    <p:sldId id="609" r:id="rId16"/>
    <p:sldId id="610" r:id="rId17"/>
    <p:sldId id="611" r:id="rId18"/>
    <p:sldId id="612" r:id="rId19"/>
    <p:sldId id="604" r:id="rId20"/>
    <p:sldId id="1226" r:id="rId21"/>
    <p:sldId id="637" r:id="rId22"/>
    <p:sldId id="638" r:id="rId23"/>
    <p:sldId id="639" r:id="rId24"/>
    <p:sldId id="1233" r:id="rId25"/>
    <p:sldId id="1234" r:id="rId26"/>
    <p:sldId id="1235" r:id="rId27"/>
    <p:sldId id="1236" r:id="rId28"/>
    <p:sldId id="1237" r:id="rId29"/>
    <p:sldId id="1238" r:id="rId30"/>
    <p:sldId id="1239" r:id="rId31"/>
    <p:sldId id="1240" r:id="rId32"/>
    <p:sldId id="1241" r:id="rId33"/>
    <p:sldId id="1242" r:id="rId3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91438"/>
  </p:normalViewPr>
  <p:slideViewPr>
    <p:cSldViewPr snapToGrid="0">
      <p:cViewPr varScale="1">
        <p:scale>
          <a:sx n="116" d="100"/>
          <a:sy n="116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52D4-4601-664E-970F-352561B982B4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BFE4-40DA-8D4C-B83C-98552A99D2E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70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815D2C1C-DD69-4B84-6BD4-BCEFDF6B7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EDBB-91FD-9A41-A466-B2F5763B7739}" type="slidenum">
              <a:rPr lang="en-US" altLang="en-TW" sz="1100"/>
              <a:pPr/>
              <a:t>6</a:t>
            </a:fld>
            <a:endParaRPr lang="en-US" altLang="en-TW" sz="11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02EC58-0C3A-766D-BFFA-F5B15AD0A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2A9431-18B5-B967-856D-67EA9883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1715DB2-CB55-BFA5-6AD4-881AD24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969233-DA16-264D-B288-858345200C6B}" type="slidenum">
              <a:rPr lang="en-US" altLang="en-TW" sz="1100"/>
              <a:pPr/>
              <a:t>20</a:t>
            </a:fld>
            <a:endParaRPr lang="en-US" altLang="en-TW" sz="11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9447D7A-4C45-9159-48FB-774171C4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42AC9176-F097-35B7-96DD-037607CD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D9F97C6-7767-FC46-9D61-391333B9C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27FD45-0305-E741-BBC9-5392719B6607}" type="slidenum">
              <a:rPr lang="en-US" altLang="en-TW" sz="1100"/>
              <a:pPr/>
              <a:t>21</a:t>
            </a:fld>
            <a:endParaRPr lang="en-US" altLang="en-TW" sz="1100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CFA92951-214D-C2FB-C7CE-4E65B15D9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8113F006-79E7-DAAB-0153-D53D5658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2ADD1909-8192-9D98-A407-D6841B9C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565B4A-306E-EF45-B053-4BE78728DD98}" type="slidenum">
              <a:rPr lang="en-US" altLang="en-TW" sz="1100"/>
              <a:pPr/>
              <a:t>22</a:t>
            </a:fld>
            <a:endParaRPr lang="en-US" altLang="en-TW" sz="1100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00D6419F-5D34-211B-6636-D3C970EE9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DD075317-16C2-B76F-E806-DB548943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B79A96F9-AB0F-3A81-4DD0-076379D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54721C-58A5-1641-8F26-33FA232356E5}" type="slidenum">
              <a:rPr lang="en-US" altLang="en-TW" sz="1100"/>
              <a:pPr/>
              <a:t>23</a:t>
            </a:fld>
            <a:endParaRPr lang="en-US" altLang="en-TW" sz="11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AE361CC-7B9C-EB03-CDEA-A5AA3803D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BBF102-89EF-E36E-79D9-65552F5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BFE4-40DA-8D4C-B83C-98552A99D2EF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584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335FDAD-4051-D0CF-817F-CD6238CB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58C7F3-BD8A-5C44-9AA1-2F7E07BD6985}" type="slidenum">
              <a:rPr lang="en-US" altLang="en-TW" sz="1100"/>
              <a:pPr/>
              <a:t>8</a:t>
            </a:fld>
            <a:endParaRPr lang="en-US" altLang="en-TW" sz="11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FF7B0B-02EE-C011-DF23-1A8A121B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826A10-67F6-81C2-96EB-8E56C04B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8EFF985-4465-C6DD-7EA4-86168AD8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ED14B1-472C-2A48-888C-2B827C6A68D1}" type="slidenum">
              <a:rPr lang="en-US" altLang="en-TW" sz="1100"/>
              <a:pPr/>
              <a:t>10</a:t>
            </a:fld>
            <a:endParaRPr lang="en-US" altLang="en-TW" sz="1100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52754E2F-24CC-7A87-555F-03E123D68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>
            <a:extLst>
              <a:ext uri="{FF2B5EF4-FFF2-40B4-BE49-F238E27FC236}">
                <a16:creationId xmlns:a16="http://schemas.microsoft.com/office/drawing/2014/main" id="{E094880A-F588-F762-4592-E2A061D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BEB98592-57C5-0DF0-FDDA-3DCC2F7FE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6CE769-F690-0E49-8FFC-BA78BB6EEE65}" type="slidenum">
              <a:rPr lang="en-US" altLang="en-TW" sz="1100"/>
              <a:pPr/>
              <a:t>12</a:t>
            </a:fld>
            <a:endParaRPr lang="en-US" altLang="en-TW" sz="1100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6FAF7C38-173F-8879-9ED7-8CDEF1CCA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5B380593-8F16-F8DD-F263-E721D962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4CE4D430-302A-EECF-E134-E37E035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0B80BC-E8A2-034F-8A09-9B81615FE37F}" type="slidenum">
              <a:rPr lang="en-US" altLang="en-TW" sz="1100"/>
              <a:pPr/>
              <a:t>15</a:t>
            </a:fld>
            <a:endParaRPr lang="en-US" altLang="en-TW" sz="11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37971AA1-E8F8-2FA3-E1CD-A644B5B12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6E370600-4C6B-7EC2-0510-02D2A9FB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9ADCCE4-E4C3-5FCD-EA98-4DA74072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BD8E1A-1A19-D541-B07F-8AE0EF5EBB10}" type="slidenum">
              <a:rPr lang="en-US" altLang="en-TW" sz="1100"/>
              <a:pPr/>
              <a:t>16</a:t>
            </a:fld>
            <a:endParaRPr lang="en-US" altLang="en-TW" sz="11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8973C46E-E0DD-FC6D-5610-13B8AE275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F90F0F2D-22B6-3818-DF22-6FE3BE2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5CA0149C-F20B-A8EA-76E3-797EEBF5C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29DDFC-5DB0-854E-AECD-2C5CDEFEE7E9}" type="slidenum">
              <a:rPr lang="en-US" altLang="en-TW" sz="1100"/>
              <a:pPr/>
              <a:t>17</a:t>
            </a:fld>
            <a:endParaRPr lang="en-US" altLang="en-TW" sz="11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53D2E6A4-ED62-F35F-C15C-35393F405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0A792995-1924-205B-493A-56F6A5BB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3A4FFC0-0960-9F8E-2C61-17273262D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A116A-EFCA-EB4F-833E-E43877485156}" type="slidenum">
              <a:rPr lang="en-US" altLang="en-TW" sz="1100"/>
              <a:pPr/>
              <a:t>18</a:t>
            </a:fld>
            <a:endParaRPr lang="en-US" altLang="en-TW" sz="11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B4BAC3C-B820-C815-63BA-8872CD8F7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0FD86474-BBF5-DE81-BD96-50F1E352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BC796E4-29C0-4939-930D-EC61A926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3DD35-FAC6-9F48-B6CB-616A9AD3E87F}" type="slidenum">
              <a:rPr lang="en-US" altLang="en-TW" sz="1100"/>
              <a:pPr/>
              <a:t>19</a:t>
            </a:fld>
            <a:endParaRPr lang="en-US" altLang="en-TW" sz="11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DD353-C625-B7CE-49EB-7B588818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A8A3943-72E3-EF40-73B4-34E290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7DD-ACC7-6AD3-FFED-F3E84C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48C9-83FA-9240-BD0C-4183B74E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8B9-7BFB-4F25-8D04-64F2108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1E1B-8B6C-D18D-0863-5AB145F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E356-3A9F-981F-A9C5-0A29AC9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004-27C2-AEAB-187C-6776FB3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09FF-71DB-4CC0-44AF-3207F815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0C41-516B-8A79-E648-86AA9B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0845-5B26-EAD7-03C0-B924C54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9E39-C44E-4995-BA02-AC10DE2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46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427A-B502-644B-CEC0-2F123879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D3E-B48B-962D-5391-5CD72981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158F-C7AE-01EE-6A2A-B4A2CBC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3A68-71E1-C98F-2853-B63D8D0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270-CB02-D20F-6879-A36CB826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8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43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80693F-FA60-D81A-35A8-BF723F04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04/01/2014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C04CAD-E2A8-9EAF-0DAF-68A0599F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ecs150 Spring 2014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8DAFF23-101C-D93A-5E17-FC764FD5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567C-67C4-B344-A2C7-4D7394ADE8AE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916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D71-87F7-CD7B-4F98-E6881F2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E90-E57F-3963-409C-F77F858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7F0-7F6F-F262-62FC-07649DB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A9FA-30B2-BD99-BAC4-DAA151C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5625-5F72-0D5E-F43B-0CD64B7C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4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9032-725E-4DB8-A899-17F78B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6CAD-76AC-71DF-2DD3-E565F98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BF-DC21-4E9A-F4A0-6D95545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838-2494-1B1A-C8C7-DE0C18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C3D-3E53-6BC2-1E00-1486BDE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31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67D7-89B0-6B0F-068D-B3E91AE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AB-A97D-6702-D16C-B6208E24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2065-2D03-0881-1795-85029497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1A48-A9D9-3D1A-3D3D-13DA976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8C38-AB9B-5CF0-2F4A-8F49CD0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9B4C-70C3-764F-A3CC-EF84069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950-26D5-D1B6-9CEB-E770A4F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0841-9C2C-C01E-D6CD-A6D219A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CC6-C86B-7F93-6F65-5633345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3B1A-753A-367E-2172-EC5FC06F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726A-47F3-2AFE-D0E1-788BDE5D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C5FB-7562-C984-3F54-2F30DE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EE36C-ED9B-C68F-13D1-B8E7C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6219-FAC6-CAA8-C463-B4FDCF44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CF9-EE3F-1537-DAE3-79891ED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EB67-D578-A387-69E7-0D09B2D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5D5B-584A-4BDA-4884-8F70928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383C-60E3-A192-090E-E017E6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0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05017-7059-CBA4-9FAD-9FB5280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FFCF-8DA6-FE4D-CD11-B378C8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AD04-B001-1357-A770-D15F866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5CAB-B05C-FCA8-9DD5-93C0DBAE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346-FD31-CB81-92B5-30E50405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5509-DA5A-5BB4-304A-954023F8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421E-FE14-3BF3-EDB8-585F013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87ED-BC37-5BD5-249B-22F1209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5092-2777-2063-0563-B7D0CF5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95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01E-89A5-FEA5-8825-217266F1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6F39-76A3-A560-108F-7DAB3F6F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ECB7-9C3F-D5EE-4B52-39D5B0C9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1025-DC60-515E-4EB7-68F901D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4569-8C87-544F-BC0B-AB49C44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8638-6F82-65AD-C385-BFFBF5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1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518-196B-E341-C4AE-CAF67FEE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15AF-95D3-7181-47B6-07A86337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C12-EBA4-D06C-D757-636C4AE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9B73-F65F-AA45-BDB7-A34C18DC795A}" type="datetimeFigureOut">
              <a:rPr lang="en-TW" smtClean="0"/>
              <a:t>2025/3/6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CB8E-E21D-FF12-ACA1-20FE4D92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DDA0-AD58-D0CF-05F1-3A43D323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lixwu/ee1520" TargetMode="External"/><Relationship Id="rId2" Type="http://schemas.openxmlformats.org/officeDocument/2006/relationships/hyperlink" Target="mailto:sfelixwu@gs.ncku.edu.t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@sfelixw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D76-A456-5281-039F-466B9F52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168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TW" sz="44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EE 1520</a:t>
            </a:r>
            <a:br>
              <a:rPr lang="en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計算機概論二</a:t>
            </a:r>
            <a:r>
              <a:rPr lang="zh-TW" sz="3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（一一三學年下學期）</a:t>
            </a:r>
            <a:r>
              <a:rPr lang="en-TW" dirty="0">
                <a:effectLst/>
              </a:rPr>
              <a:t> </a:t>
            </a:r>
            <a:br>
              <a:rPr lang="en-TW" dirty="0">
                <a:effectLst/>
              </a:rPr>
            </a:br>
            <a:r>
              <a:rPr lang="en-TW" sz="4400" dirty="0">
                <a:effectLst/>
              </a:rPr>
              <a:t>Introduction to Computer Science (II)</a:t>
            </a:r>
            <a:br>
              <a:rPr lang="en-TW" sz="4400" dirty="0">
                <a:effectLst/>
              </a:rPr>
            </a:br>
            <a:r>
              <a:rPr lang="en-TW" sz="4400" dirty="0">
                <a:effectLst/>
              </a:rPr>
              <a:t>Slide Set 02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4FA-58BC-073B-B048-5A8E0F6D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S. Felix Wu</a:t>
            </a:r>
          </a:p>
          <a:p>
            <a:r>
              <a:rPr lang="en-TW" dirty="0">
                <a:hlinkClick r:id="rId2"/>
              </a:rPr>
              <a:t>sfelixwu@gs.ncku.edu.tw</a:t>
            </a:r>
            <a:endParaRPr lang="en-TW" dirty="0"/>
          </a:p>
          <a:p>
            <a:r>
              <a:rPr lang="en-US" dirty="0">
                <a:hlinkClick r:id="rId3"/>
              </a:rPr>
              <a:t>https://github.com/sfelixwu/ee1520</a:t>
            </a:r>
            <a:r>
              <a:rPr lang="en-US" dirty="0"/>
              <a:t> </a:t>
            </a:r>
            <a:endParaRPr lang="en-TW" dirty="0"/>
          </a:p>
          <a:p>
            <a:r>
              <a:rPr lang="en-US" dirty="0">
                <a:hlinkClick r:id="rId4"/>
              </a:rPr>
              <a:t>https://www.youtube.com/@sfelixwu</a:t>
            </a:r>
            <a:endParaRPr lang="en-US" dirty="0"/>
          </a:p>
          <a:p>
            <a:r>
              <a:rPr lang="en-TW" dirty="0"/>
              <a:t>DISCORD -- TBA</a:t>
            </a:r>
          </a:p>
        </p:txBody>
      </p:sp>
    </p:spTree>
    <p:extLst>
      <p:ext uri="{BB962C8B-B14F-4D97-AF65-F5344CB8AC3E}">
        <p14:creationId xmlns:p14="http://schemas.microsoft.com/office/powerpoint/2010/main" val="36177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>
            <a:extLst>
              <a:ext uri="{FF2B5EF4-FFF2-40B4-BE49-F238E27FC236}">
                <a16:creationId xmlns:a16="http://schemas.microsoft.com/office/drawing/2014/main" id="{FCAE39CF-AC90-9CBC-24A9-7ED7CA88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4690" name="Footer Placeholder 2">
            <a:extLst>
              <a:ext uri="{FF2B5EF4-FFF2-40B4-BE49-F238E27FC236}">
                <a16:creationId xmlns:a16="http://schemas.microsoft.com/office/drawing/2014/main" id="{34376BBA-D60B-63F1-288A-2ECA967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0598A253-A800-11A0-FC33-0C95E01E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48C488-7B32-9043-A5F7-38A62193BE82}" type="slidenum">
              <a:rPr lang="en-US" altLang="en-TW" sz="1400"/>
              <a:pPr/>
              <a:t>10</a:t>
            </a:fld>
            <a:endParaRPr lang="en-US" altLang="en-TW" sz="1400"/>
          </a:p>
        </p:txBody>
      </p:sp>
      <p:pic>
        <p:nvPicPr>
          <p:cNvPr id="114692" name="Picture 4" descr="File0086">
            <a:extLst>
              <a:ext uri="{FF2B5EF4-FFF2-40B4-BE49-F238E27FC236}">
                <a16:creationId xmlns:a16="http://schemas.microsoft.com/office/drawing/2014/main" id="{6227DF1E-D6FC-442F-E26F-3A4AEE50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1" y="461962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AutoShape 5">
            <a:extLst>
              <a:ext uri="{FF2B5EF4-FFF2-40B4-BE49-F238E27FC236}">
                <a16:creationId xmlns:a16="http://schemas.microsoft.com/office/drawing/2014/main" id="{A049F698-E927-CE93-C15B-05D4AAA7A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0C1D3-F09B-F0E6-EFB7-C0A5518C58E4}"/>
              </a:ext>
            </a:extLst>
          </p:cNvPr>
          <p:cNvSpPr txBox="1"/>
          <p:nvPr/>
        </p:nvSpPr>
        <p:spPr>
          <a:xfrm>
            <a:off x="9157253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80444-F018-4761-A455-D67DCC200788}"/>
              </a:ext>
            </a:extLst>
          </p:cNvPr>
          <p:cNvSpPr txBox="1"/>
          <p:nvPr/>
        </p:nvSpPr>
        <p:spPr>
          <a:xfrm>
            <a:off x="9161920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54F7A-ED91-0AE1-D3C6-C81AF2A1AF90}"/>
              </a:ext>
            </a:extLst>
          </p:cNvPr>
          <p:cNvSpPr txBox="1"/>
          <p:nvPr/>
        </p:nvSpPr>
        <p:spPr>
          <a:xfrm>
            <a:off x="9157254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984-0DEA-3A76-89FC-2B4A6469B246}"/>
              </a:ext>
            </a:extLst>
          </p:cNvPr>
          <p:cNvSpPr txBox="1"/>
          <p:nvPr/>
        </p:nvSpPr>
        <p:spPr>
          <a:xfrm>
            <a:off x="9161920" y="330115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37FC-A867-23EC-9EE0-43AF249909DE}"/>
              </a:ext>
            </a:extLst>
          </p:cNvPr>
          <p:cNvSpPr txBox="1"/>
          <p:nvPr/>
        </p:nvSpPr>
        <p:spPr>
          <a:xfrm>
            <a:off x="1356387" y="1567731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2A3E5-0884-BA5D-2CA5-A1E8E1ED76E4}"/>
              </a:ext>
            </a:extLst>
          </p:cNvPr>
          <p:cNvSpPr txBox="1"/>
          <p:nvPr/>
        </p:nvSpPr>
        <p:spPr>
          <a:xfrm>
            <a:off x="6642047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22E78-7264-B6C5-495D-926FFB080DBB}"/>
              </a:ext>
            </a:extLst>
          </p:cNvPr>
          <p:cNvSpPr txBox="1"/>
          <p:nvPr/>
        </p:nvSpPr>
        <p:spPr>
          <a:xfrm>
            <a:off x="6646714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C19F0-E6BD-DD25-5722-AE6C39D66BE3}"/>
              </a:ext>
            </a:extLst>
          </p:cNvPr>
          <p:cNvSpPr txBox="1"/>
          <p:nvPr/>
        </p:nvSpPr>
        <p:spPr>
          <a:xfrm>
            <a:off x="6642048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40B5F-B512-D6F4-0839-F31F08253380}"/>
              </a:ext>
            </a:extLst>
          </p:cNvPr>
          <p:cNvSpPr txBox="1"/>
          <p:nvPr/>
        </p:nvSpPr>
        <p:spPr>
          <a:xfrm>
            <a:off x="3840422" y="1559775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1D819-B501-E9C1-0841-8B572158E093}"/>
              </a:ext>
            </a:extLst>
          </p:cNvPr>
          <p:cNvSpPr txBox="1"/>
          <p:nvPr/>
        </p:nvSpPr>
        <p:spPr>
          <a:xfrm>
            <a:off x="3845089" y="2144550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056B1-E73E-C873-B0BC-83F8A845CF3B}"/>
              </a:ext>
            </a:extLst>
          </p:cNvPr>
          <p:cNvSpPr/>
          <p:nvPr/>
        </p:nvSpPr>
        <p:spPr>
          <a:xfrm>
            <a:off x="10493015" y="2238356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DDC1D2-F9C7-A361-EBF4-E1FEC2A7D294}"/>
              </a:ext>
            </a:extLst>
          </p:cNvPr>
          <p:cNvSpPr/>
          <p:nvPr/>
        </p:nvSpPr>
        <p:spPr>
          <a:xfrm>
            <a:off x="10493014" y="2804887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DD404-1B89-0F81-86CD-6DF4868CFF8A}"/>
              </a:ext>
            </a:extLst>
          </p:cNvPr>
          <p:cNvSpPr/>
          <p:nvPr/>
        </p:nvSpPr>
        <p:spPr>
          <a:xfrm>
            <a:off x="10493013" y="3371418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C38ED-3FA9-CBE8-74B7-AEB266A4F672}"/>
              </a:ext>
            </a:extLst>
          </p:cNvPr>
          <p:cNvSpPr txBox="1"/>
          <p:nvPr/>
        </p:nvSpPr>
        <p:spPr>
          <a:xfrm>
            <a:off x="1356387" y="4690104"/>
            <a:ext cx="609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 0x16b38b33c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(0) = 0x104a77e48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 = 0x104a77ec0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(2) = 0x104a77f10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E9966-FC8D-2610-61DF-1A2CDBB48D8A}"/>
              </a:ext>
            </a:extLst>
          </p:cNvPr>
          <p:cNvCxnSpPr/>
          <p:nvPr/>
        </p:nvCxnSpPr>
        <p:spPr>
          <a:xfrm flipV="1">
            <a:off x="5744817" y="3779188"/>
            <a:ext cx="4748196" cy="130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39B46-B3C2-F800-3C4E-710F7B6C366C}"/>
              </a:ext>
            </a:extLst>
          </p:cNvPr>
          <p:cNvCxnSpPr>
            <a:cxnSpLocks/>
          </p:cNvCxnSpPr>
          <p:nvPr/>
        </p:nvCxnSpPr>
        <p:spPr>
          <a:xfrm flipV="1">
            <a:off x="5744817" y="3075641"/>
            <a:ext cx="4748196" cy="233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C9D0A-0C6D-85A0-A1DC-3499D13DD81C}"/>
              </a:ext>
            </a:extLst>
          </p:cNvPr>
          <p:cNvCxnSpPr>
            <a:cxnSpLocks/>
          </p:cNvCxnSpPr>
          <p:nvPr/>
        </p:nvCxnSpPr>
        <p:spPr>
          <a:xfrm flipV="1">
            <a:off x="5744817" y="2372094"/>
            <a:ext cx="4748196" cy="330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A9E22C-7B51-D14A-7ABB-9699A32FD746}"/>
              </a:ext>
            </a:extLst>
          </p:cNvPr>
          <p:cNvSpPr txBox="1"/>
          <p:nvPr/>
        </p:nvSpPr>
        <p:spPr>
          <a:xfrm>
            <a:off x="3030080" y="695739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Data  --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52B78-9CC5-1346-636D-1D1310814794}"/>
              </a:ext>
            </a:extLst>
          </p:cNvPr>
          <p:cNvSpPr txBox="1"/>
          <p:nvPr/>
        </p:nvSpPr>
        <p:spPr>
          <a:xfrm>
            <a:off x="722290" y="3841019"/>
            <a:ext cx="479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ode/text – somewhere , but not on the stack</a:t>
            </a:r>
          </a:p>
        </p:txBody>
      </p:sp>
    </p:spTree>
    <p:extLst>
      <p:ext uri="{BB962C8B-B14F-4D97-AF65-F5344CB8AC3E}">
        <p14:creationId xmlns:p14="http://schemas.microsoft.com/office/powerpoint/2010/main" val="306190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1">
            <a:extLst>
              <a:ext uri="{FF2B5EF4-FFF2-40B4-BE49-F238E27FC236}">
                <a16:creationId xmlns:a16="http://schemas.microsoft.com/office/drawing/2014/main" id="{E22A99B5-B7B9-6909-BBC4-21C00EB1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6738" name="Footer Placeholder 2">
            <a:extLst>
              <a:ext uri="{FF2B5EF4-FFF2-40B4-BE49-F238E27FC236}">
                <a16:creationId xmlns:a16="http://schemas.microsoft.com/office/drawing/2014/main" id="{58D78F1B-A818-CC31-CA01-621086D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886B25A3-6338-E9C8-33BF-DF7179B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C3758-0529-7E43-9E23-AD701150956F}" type="slidenum">
              <a:rPr lang="en-US" altLang="en-TW" sz="1400"/>
              <a:pPr/>
              <a:t>12</a:t>
            </a:fld>
            <a:endParaRPr lang="en-US" altLang="en-TW" sz="1400"/>
          </a:p>
        </p:txBody>
      </p:sp>
      <p:pic>
        <p:nvPicPr>
          <p:cNvPr id="116740" name="Picture 2" descr="File0086">
            <a:extLst>
              <a:ext uri="{FF2B5EF4-FFF2-40B4-BE49-F238E27FC236}">
                <a16:creationId xmlns:a16="http://schemas.microsoft.com/office/drawing/2014/main" id="{38A9275F-B116-907F-0EED-3CAE20E7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AutoShape 3">
            <a:extLst>
              <a:ext uri="{FF2B5EF4-FFF2-40B4-BE49-F238E27FC236}">
                <a16:creationId xmlns:a16="http://schemas.microsoft.com/office/drawing/2014/main" id="{43BEB989-8976-CDBE-95D2-C36EC20EFC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16742" name="Rectangle 4">
            <a:extLst>
              <a:ext uri="{FF2B5EF4-FFF2-40B4-BE49-F238E27FC236}">
                <a16:creationId xmlns:a16="http://schemas.microsoft.com/office/drawing/2014/main" id="{B7492EDB-28DC-4333-6E6F-53BC8EF5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2590800" cy="22098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0C036974-DA0F-F977-FC43-120B7DBDA8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92ADB-F57D-D24F-BFA1-D77879F4D34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3/6/25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B3A62FA4-BEFE-30EE-9C19-A30FBAD6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E23AE83-0D28-E628-08D6-04909C36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5BDB2-1942-0549-9C22-522F08D597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58672CA0-12E9-BFAB-4A90-3EE4BC0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631AE53C-D17D-6088-9435-D40C1DE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1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A29EDE9D-CF21-308B-59D8-34849190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A9A63A1C-6624-790D-301A-139917A8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766CC78D-5137-7D1F-FFE9-7CE726A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C9738780-F374-14E0-00CA-CFA1D16F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DFE12391-91BE-3902-7B8F-F651903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B46CE794-D733-F847-F8EC-2AAB1B5C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FB3A8726-BA69-49D6-9916-94EE9EE4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43F37378-B041-EC27-0773-EA18C073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57150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C1327CF4-E4C3-E977-CAD8-EA11340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CB0EA705-4513-9FA9-D2B9-2E0A2BFF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AE7B3900-56D1-DEB2-CD64-9B66355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85118E7E-BD45-1D34-45C7-B0558144A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FB781463-C789-9A9D-93F4-053A60F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72EF8E0-14F5-F376-17FA-3C2A273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94A967-56B9-144D-9865-6F3ACB289D8A}" type="slidenum">
              <a:rPr lang="en-US" altLang="en-TW" sz="1400"/>
              <a:pPr/>
              <a:t>14</a:t>
            </a:fld>
            <a:endParaRPr lang="en-US" altLang="en-TW" sz="1400"/>
          </a:p>
        </p:txBody>
      </p:sp>
      <p:sp>
        <p:nvSpPr>
          <p:cNvPr id="496642" name="Rectangle 1026">
            <a:extLst>
              <a:ext uri="{FF2B5EF4-FFF2-40B4-BE49-F238E27FC236}">
                <a16:creationId xmlns:a16="http://schemas.microsoft.com/office/drawing/2014/main" id="{8A814785-6851-B830-8BF3-5202F2EB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 small program</a:t>
            </a:r>
          </a:p>
        </p:txBody>
      </p:sp>
      <p:sp>
        <p:nvSpPr>
          <p:cNvPr id="118789" name="Text Box 1027">
            <a:extLst>
              <a:ext uri="{FF2B5EF4-FFF2-40B4-BE49-F238E27FC236}">
                <a16:creationId xmlns:a16="http://schemas.microsoft.com/office/drawing/2014/main" id="{ED03E933-85F0-6C79-1633-663BA175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00200"/>
            <a:ext cx="331853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int bar(int x)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altLang="en-TW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void foo(float y)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i = </a:t>
            </a:r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bar</a:t>
            </a:r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(j);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4">
            <a:extLst>
              <a:ext uri="{FF2B5EF4-FFF2-40B4-BE49-F238E27FC236}">
                <a16:creationId xmlns:a16="http://schemas.microsoft.com/office/drawing/2014/main" id="{D2674D50-7326-8915-E396-F8D597979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9810" name="Footer Placeholder 5">
            <a:extLst>
              <a:ext uri="{FF2B5EF4-FFF2-40B4-BE49-F238E27FC236}">
                <a16:creationId xmlns:a16="http://schemas.microsoft.com/office/drawing/2014/main" id="{6AC09E5F-6B68-5913-A429-498E567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9811" name="Slide Number Placeholder 6">
            <a:extLst>
              <a:ext uri="{FF2B5EF4-FFF2-40B4-BE49-F238E27FC236}">
                <a16:creationId xmlns:a16="http://schemas.microsoft.com/office/drawing/2014/main" id="{13F80692-8651-5641-4158-FB4B168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07C476-DEC4-C146-9103-4907F4BFF7CA}" type="slidenum">
              <a:rPr lang="en-US" altLang="en-TW" sz="1400"/>
              <a:pPr/>
              <a:t>15</a:t>
            </a:fld>
            <a:endParaRPr lang="en-US" altLang="en-TW" sz="1400"/>
          </a:p>
        </p:txBody>
      </p:sp>
      <p:sp>
        <p:nvSpPr>
          <p:cNvPr id="119812" name="WordArt 2" descr="70%">
            <a:extLst>
              <a:ext uri="{FF2B5EF4-FFF2-40B4-BE49-F238E27FC236}">
                <a16:creationId xmlns:a16="http://schemas.microsoft.com/office/drawing/2014/main" id="{34B0B376-BBC8-FA59-5160-4AA5E9580D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4114800"/>
            <a:ext cx="139065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stack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E51BDD85-924C-0C25-9E9A-9D9FD2AD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19814" name="Rectangle 4">
            <a:extLst>
              <a:ext uri="{FF2B5EF4-FFF2-40B4-BE49-F238E27FC236}">
                <a16:creationId xmlns:a16="http://schemas.microsoft.com/office/drawing/2014/main" id="{036CABD4-20EC-0092-CE0D-BA946A3A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15" name="Text Box 5">
            <a:extLst>
              <a:ext uri="{FF2B5EF4-FFF2-40B4-BE49-F238E27FC236}">
                <a16:creationId xmlns:a16="http://schemas.microsoft.com/office/drawing/2014/main" id="{5939470D-7DA1-47A5-0C9C-315B5F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19816" name="Text Box 6">
            <a:extLst>
              <a:ext uri="{FF2B5EF4-FFF2-40B4-BE49-F238E27FC236}">
                <a16:creationId xmlns:a16="http://schemas.microsoft.com/office/drawing/2014/main" id="{E1EEF2D2-214E-EF17-BC0A-4DBB45F8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19817" name="Line 7">
            <a:extLst>
              <a:ext uri="{FF2B5EF4-FFF2-40B4-BE49-F238E27FC236}">
                <a16:creationId xmlns:a16="http://schemas.microsoft.com/office/drawing/2014/main" id="{5A1E8E94-1B6D-27E9-2A07-6459BCE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8" name="Line 8">
            <a:extLst>
              <a:ext uri="{FF2B5EF4-FFF2-40B4-BE49-F238E27FC236}">
                <a16:creationId xmlns:a16="http://schemas.microsoft.com/office/drawing/2014/main" id="{89CD4EAB-F0B0-1F27-3E12-93E2BC7BF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9" name="Text Box 9">
            <a:extLst>
              <a:ext uri="{FF2B5EF4-FFF2-40B4-BE49-F238E27FC236}">
                <a16:creationId xmlns:a16="http://schemas.microsoft.com/office/drawing/2014/main" id="{F64CBB25-0FAF-070B-B3C5-672892C9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19820" name="Text Box 10">
            <a:extLst>
              <a:ext uri="{FF2B5EF4-FFF2-40B4-BE49-F238E27FC236}">
                <a16:creationId xmlns:a16="http://schemas.microsoft.com/office/drawing/2014/main" id="{CF39F056-EE2A-A475-4D69-B4A7DF99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19821" name="Line 11">
            <a:extLst>
              <a:ext uri="{FF2B5EF4-FFF2-40B4-BE49-F238E27FC236}">
                <a16:creationId xmlns:a16="http://schemas.microsoft.com/office/drawing/2014/main" id="{6E10404D-11E3-1CEA-38E8-762EDF29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2" name="Text Box 12">
            <a:extLst>
              <a:ext uri="{FF2B5EF4-FFF2-40B4-BE49-F238E27FC236}">
                <a16:creationId xmlns:a16="http://schemas.microsoft.com/office/drawing/2014/main" id="{D212E1BC-611F-1846-6527-24D6707B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19823" name="Line 13">
            <a:extLst>
              <a:ext uri="{FF2B5EF4-FFF2-40B4-BE49-F238E27FC236}">
                <a16:creationId xmlns:a16="http://schemas.microsoft.com/office/drawing/2014/main" id="{27DE752A-178B-FDE2-D664-5B9DDA6D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4" name="Text Box 14">
            <a:extLst>
              <a:ext uri="{FF2B5EF4-FFF2-40B4-BE49-F238E27FC236}">
                <a16:creationId xmlns:a16="http://schemas.microsoft.com/office/drawing/2014/main" id="{843AD1AC-C04A-8C4C-818C-E92BD8CD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19825" name="Line 15">
            <a:extLst>
              <a:ext uri="{FF2B5EF4-FFF2-40B4-BE49-F238E27FC236}">
                <a16:creationId xmlns:a16="http://schemas.microsoft.com/office/drawing/2014/main" id="{5252370E-7838-41F1-161F-3DB9CBA4C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6" name="Text Box 16">
            <a:extLst>
              <a:ext uri="{FF2B5EF4-FFF2-40B4-BE49-F238E27FC236}">
                <a16:creationId xmlns:a16="http://schemas.microsoft.com/office/drawing/2014/main" id="{050B3BD3-0D4D-5DBB-3DBF-60A67882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19827" name="Line 17">
            <a:extLst>
              <a:ext uri="{FF2B5EF4-FFF2-40B4-BE49-F238E27FC236}">
                <a16:creationId xmlns:a16="http://schemas.microsoft.com/office/drawing/2014/main" id="{8344DFFB-497B-38A0-94EF-E6EE9322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8" name="Text Box 18">
            <a:extLst>
              <a:ext uri="{FF2B5EF4-FFF2-40B4-BE49-F238E27FC236}">
                <a16:creationId xmlns:a16="http://schemas.microsoft.com/office/drawing/2014/main" id="{DF926E11-76E0-DDC0-B941-5D35E30D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19829" name="Line 19">
            <a:extLst>
              <a:ext uri="{FF2B5EF4-FFF2-40B4-BE49-F238E27FC236}">
                <a16:creationId xmlns:a16="http://schemas.microsoft.com/office/drawing/2014/main" id="{CEFFBDDD-B68C-C49A-14F3-DEFF058D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0" name="Line 20">
            <a:extLst>
              <a:ext uri="{FF2B5EF4-FFF2-40B4-BE49-F238E27FC236}">
                <a16:creationId xmlns:a16="http://schemas.microsoft.com/office/drawing/2014/main" id="{CE5B06C3-0D1A-CA8B-A775-D093A323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1" name="Text Box 21">
            <a:extLst>
              <a:ext uri="{FF2B5EF4-FFF2-40B4-BE49-F238E27FC236}">
                <a16:creationId xmlns:a16="http://schemas.microsoft.com/office/drawing/2014/main" id="{0E524D93-67F4-F550-936F-E17EDE82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19832" name="Rectangle 22">
            <a:extLst>
              <a:ext uri="{FF2B5EF4-FFF2-40B4-BE49-F238E27FC236}">
                <a16:creationId xmlns:a16="http://schemas.microsoft.com/office/drawing/2014/main" id="{179F1894-47F2-B461-B68E-901F0C1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3" name="Rectangle 23">
            <a:extLst>
              <a:ext uri="{FF2B5EF4-FFF2-40B4-BE49-F238E27FC236}">
                <a16:creationId xmlns:a16="http://schemas.microsoft.com/office/drawing/2014/main" id="{DEA669CE-2526-0438-CDAC-85BAC9C8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4" name="WordArt 24" descr="70%">
            <a:extLst>
              <a:ext uri="{FF2B5EF4-FFF2-40B4-BE49-F238E27FC236}">
                <a16:creationId xmlns:a16="http://schemas.microsoft.com/office/drawing/2014/main" id="{53C61859-105E-0C8A-E282-E235EB43CC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9835" name="WordArt 25" descr="70%">
            <a:extLst>
              <a:ext uri="{FF2B5EF4-FFF2-40B4-BE49-F238E27FC236}">
                <a16:creationId xmlns:a16="http://schemas.microsoft.com/office/drawing/2014/main" id="{E2928EF5-28E7-F852-8FD5-7788938B9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1524000" cy="2514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library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4">
            <a:extLst>
              <a:ext uri="{FF2B5EF4-FFF2-40B4-BE49-F238E27FC236}">
                <a16:creationId xmlns:a16="http://schemas.microsoft.com/office/drawing/2014/main" id="{EFF70760-CAAF-45DD-99FF-0E1B24F37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1858" name="Footer Placeholder 5">
            <a:extLst>
              <a:ext uri="{FF2B5EF4-FFF2-40B4-BE49-F238E27FC236}">
                <a16:creationId xmlns:a16="http://schemas.microsoft.com/office/drawing/2014/main" id="{5B2B3918-6CC7-D722-1A90-34FB85A7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1859" name="Slide Number Placeholder 6">
            <a:extLst>
              <a:ext uri="{FF2B5EF4-FFF2-40B4-BE49-F238E27FC236}">
                <a16:creationId xmlns:a16="http://schemas.microsoft.com/office/drawing/2014/main" id="{5ABC21EF-89BA-5AFD-A1B0-3F1E0DE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022342-B512-DE47-887F-A27094B626D0}" type="slidenum">
              <a:rPr lang="en-US" altLang="en-TW" sz="1400"/>
              <a:pPr/>
              <a:t>16</a:t>
            </a:fld>
            <a:endParaRPr lang="en-US" altLang="en-TW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99FD8382-2276-7357-1AC6-AEE1058A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A0902C92-E932-0E69-9B67-70C9602A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62" name="Text Box 4">
            <a:extLst>
              <a:ext uri="{FF2B5EF4-FFF2-40B4-BE49-F238E27FC236}">
                <a16:creationId xmlns:a16="http://schemas.microsoft.com/office/drawing/2014/main" id="{332A217A-0205-0555-FCBF-1D6CB3B9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21863" name="Text Box 5">
            <a:extLst>
              <a:ext uri="{FF2B5EF4-FFF2-40B4-BE49-F238E27FC236}">
                <a16:creationId xmlns:a16="http://schemas.microsoft.com/office/drawing/2014/main" id="{EFD1C1A6-4C65-7553-D08A-8A65859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21864" name="Line 6">
            <a:extLst>
              <a:ext uri="{FF2B5EF4-FFF2-40B4-BE49-F238E27FC236}">
                <a16:creationId xmlns:a16="http://schemas.microsoft.com/office/drawing/2014/main" id="{75665EC3-60FD-A868-D50E-02E4E15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5" name="Line 7">
            <a:extLst>
              <a:ext uri="{FF2B5EF4-FFF2-40B4-BE49-F238E27FC236}">
                <a16:creationId xmlns:a16="http://schemas.microsoft.com/office/drawing/2014/main" id="{1433445E-E184-6A61-BA24-3AAC3F1B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6" name="Text Box 8">
            <a:extLst>
              <a:ext uri="{FF2B5EF4-FFF2-40B4-BE49-F238E27FC236}">
                <a16:creationId xmlns:a16="http://schemas.microsoft.com/office/drawing/2014/main" id="{5B33512D-7A68-7EB2-3B2E-E6A5353C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6600"/>
                </a:solidFill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21867" name="Text Box 9">
            <a:extLst>
              <a:ext uri="{FF2B5EF4-FFF2-40B4-BE49-F238E27FC236}">
                <a16:creationId xmlns:a16="http://schemas.microsoft.com/office/drawing/2014/main" id="{D7AA0DCD-E46B-5DDA-0BBB-21CF1589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21868" name="Line 10">
            <a:extLst>
              <a:ext uri="{FF2B5EF4-FFF2-40B4-BE49-F238E27FC236}">
                <a16:creationId xmlns:a16="http://schemas.microsoft.com/office/drawing/2014/main" id="{9D3637BF-C81A-D48F-7CB2-D084F4A0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9" name="Text Box 11">
            <a:extLst>
              <a:ext uri="{FF2B5EF4-FFF2-40B4-BE49-F238E27FC236}">
                <a16:creationId xmlns:a16="http://schemas.microsoft.com/office/drawing/2014/main" id="{D795E5A1-573B-BF1F-6FC0-E6CDBFA9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21870" name="Line 12">
            <a:extLst>
              <a:ext uri="{FF2B5EF4-FFF2-40B4-BE49-F238E27FC236}">
                <a16:creationId xmlns:a16="http://schemas.microsoft.com/office/drawing/2014/main" id="{4E740693-2BAB-430D-ED8A-89656C56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1" name="Text Box 13">
            <a:extLst>
              <a:ext uri="{FF2B5EF4-FFF2-40B4-BE49-F238E27FC236}">
                <a16:creationId xmlns:a16="http://schemas.microsoft.com/office/drawing/2014/main" id="{9A8509BE-A420-4F69-24A6-C1F8EA6D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21872" name="Line 14">
            <a:extLst>
              <a:ext uri="{FF2B5EF4-FFF2-40B4-BE49-F238E27FC236}">
                <a16:creationId xmlns:a16="http://schemas.microsoft.com/office/drawing/2014/main" id="{367C52F8-D7D7-875D-EEAC-2975F9234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3" name="Text Box 15">
            <a:extLst>
              <a:ext uri="{FF2B5EF4-FFF2-40B4-BE49-F238E27FC236}">
                <a16:creationId xmlns:a16="http://schemas.microsoft.com/office/drawing/2014/main" id="{87E1208C-2297-C8FD-BCA6-7A004706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21874" name="Line 16">
            <a:extLst>
              <a:ext uri="{FF2B5EF4-FFF2-40B4-BE49-F238E27FC236}">
                <a16:creationId xmlns:a16="http://schemas.microsoft.com/office/drawing/2014/main" id="{C3E737F0-8A6D-3DAA-DF1B-97795F840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5" name="Text Box 17">
            <a:extLst>
              <a:ext uri="{FF2B5EF4-FFF2-40B4-BE49-F238E27FC236}">
                <a16:creationId xmlns:a16="http://schemas.microsoft.com/office/drawing/2014/main" id="{D7AC80AF-0296-BE0B-5154-141353CC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21876" name="Line 18">
            <a:extLst>
              <a:ext uri="{FF2B5EF4-FFF2-40B4-BE49-F238E27FC236}">
                <a16:creationId xmlns:a16="http://schemas.microsoft.com/office/drawing/2014/main" id="{61EF0C22-C0D1-C601-66FE-AFCE233CE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7" name="Line 19">
            <a:extLst>
              <a:ext uri="{FF2B5EF4-FFF2-40B4-BE49-F238E27FC236}">
                <a16:creationId xmlns:a16="http://schemas.microsoft.com/office/drawing/2014/main" id="{EF98589A-C6B1-2A58-454F-370B8A12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8" name="Text Box 20">
            <a:extLst>
              <a:ext uri="{FF2B5EF4-FFF2-40B4-BE49-F238E27FC236}">
                <a16:creationId xmlns:a16="http://schemas.microsoft.com/office/drawing/2014/main" id="{88E21788-CAB7-D64D-5835-FBECDDC7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21879" name="Rectangle 21">
            <a:extLst>
              <a:ext uri="{FF2B5EF4-FFF2-40B4-BE49-F238E27FC236}">
                <a16:creationId xmlns:a16="http://schemas.microsoft.com/office/drawing/2014/main" id="{5559810E-C83B-308A-181E-D15CB94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0" name="Rectangle 22">
            <a:extLst>
              <a:ext uri="{FF2B5EF4-FFF2-40B4-BE49-F238E27FC236}">
                <a16:creationId xmlns:a16="http://schemas.microsoft.com/office/drawing/2014/main" id="{985C08D3-6982-3DA5-F19A-1E3AD42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1" name="WordArt 23" descr="70%">
            <a:extLst>
              <a:ext uri="{FF2B5EF4-FFF2-40B4-BE49-F238E27FC236}">
                <a16:creationId xmlns:a16="http://schemas.microsoft.com/office/drawing/2014/main" id="{EA31E170-EFDF-8793-D482-7DC326FEC16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1882" name="Text Box 24">
            <a:extLst>
              <a:ext uri="{FF2B5EF4-FFF2-40B4-BE49-F238E27FC236}">
                <a16:creationId xmlns:a16="http://schemas.microsoft.com/office/drawing/2014/main" id="{9DDC9607-4577-94B7-DF10-CAE11A3D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487738"/>
            <a:ext cx="196691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bar( )</a:t>
            </a:r>
          </a:p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{……}</a:t>
            </a:r>
            <a:r>
              <a:rPr lang="en-US" altLang="en-TW" sz="1800">
                <a:latin typeface="PMingLiU" panose="02020500000000000000" pitchFamily="18" charset="-120"/>
              </a:rPr>
              <a:t> </a:t>
            </a: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foo( )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{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call bar( );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TW" sz="18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83" name="Freeform 25">
            <a:extLst>
              <a:ext uri="{FF2B5EF4-FFF2-40B4-BE49-F238E27FC236}">
                <a16:creationId xmlns:a16="http://schemas.microsoft.com/office/drawing/2014/main" id="{3915D8E9-BCCB-7AAF-D3E1-F4A3199529A1}"/>
              </a:ext>
            </a:extLst>
          </p:cNvPr>
          <p:cNvSpPr>
            <a:spLocks/>
          </p:cNvSpPr>
          <p:nvPr/>
        </p:nvSpPr>
        <p:spPr bwMode="auto">
          <a:xfrm>
            <a:off x="6477000" y="3670300"/>
            <a:ext cx="2667000" cy="1663700"/>
          </a:xfrm>
          <a:custGeom>
            <a:avLst/>
            <a:gdLst>
              <a:gd name="T0" fmla="*/ 2147483647 w 1848"/>
              <a:gd name="T1" fmla="*/ 2147483647 h 1048"/>
              <a:gd name="T2" fmla="*/ 2147483647 w 1848"/>
              <a:gd name="T3" fmla="*/ 2147483647 h 1048"/>
              <a:gd name="T4" fmla="*/ 2147483647 w 1848"/>
              <a:gd name="T5" fmla="*/ 2147483647 h 1048"/>
              <a:gd name="T6" fmla="*/ 2147483647 w 1848"/>
              <a:gd name="T7" fmla="*/ 2147483647 h 1048"/>
              <a:gd name="T8" fmla="*/ 2147483647 w 1848"/>
              <a:gd name="T9" fmla="*/ 2147483647 h 1048"/>
              <a:gd name="T10" fmla="*/ 2147483647 w 1848"/>
              <a:gd name="T11" fmla="*/ 2147483647 h 1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48"/>
              <a:gd name="T19" fmla="*/ 0 h 1048"/>
              <a:gd name="T20" fmla="*/ 1848 w 1848"/>
              <a:gd name="T21" fmla="*/ 1048 h 1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48" h="1048">
                <a:moveTo>
                  <a:pt x="1528" y="1048"/>
                </a:moveTo>
                <a:cubicBezTo>
                  <a:pt x="1688" y="888"/>
                  <a:pt x="1848" y="728"/>
                  <a:pt x="1768" y="616"/>
                </a:cubicBezTo>
                <a:cubicBezTo>
                  <a:pt x="1688" y="504"/>
                  <a:pt x="1320" y="432"/>
                  <a:pt x="1048" y="376"/>
                </a:cubicBezTo>
                <a:cubicBezTo>
                  <a:pt x="776" y="320"/>
                  <a:pt x="272" y="336"/>
                  <a:pt x="136" y="280"/>
                </a:cubicBezTo>
                <a:cubicBezTo>
                  <a:pt x="0" y="224"/>
                  <a:pt x="200" y="80"/>
                  <a:pt x="232" y="40"/>
                </a:cubicBezTo>
                <a:cubicBezTo>
                  <a:pt x="264" y="0"/>
                  <a:pt x="312" y="40"/>
                  <a:pt x="328" y="40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4" name="Text Box 26">
            <a:extLst>
              <a:ext uri="{FF2B5EF4-FFF2-40B4-BE49-F238E27FC236}">
                <a16:creationId xmlns:a16="http://schemas.microsoft.com/office/drawing/2014/main" id="{C6725BF9-7BE1-8439-F215-440DEBC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0000FF"/>
                </a:solidFill>
                <a:latin typeface="PMingLiU" panose="02020500000000000000" pitchFamily="18" charset="-120"/>
              </a:rPr>
              <a:t>foo</a:t>
            </a:r>
          </a:p>
        </p:txBody>
      </p:sp>
      <p:sp>
        <p:nvSpPr>
          <p:cNvPr id="121885" name="AutoShape 27">
            <a:extLst>
              <a:ext uri="{FF2B5EF4-FFF2-40B4-BE49-F238E27FC236}">
                <a16:creationId xmlns:a16="http://schemas.microsoft.com/office/drawing/2014/main" id="{B834684F-CCC1-E73B-EC8C-57F737334C89}"/>
              </a:ext>
            </a:extLst>
          </p:cNvPr>
          <p:cNvSpPr>
            <a:spLocks/>
          </p:cNvSpPr>
          <p:nvPr/>
        </p:nvSpPr>
        <p:spPr bwMode="auto">
          <a:xfrm>
            <a:off x="2895600" y="2133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6" name="AutoShape 28">
            <a:extLst>
              <a:ext uri="{FF2B5EF4-FFF2-40B4-BE49-F238E27FC236}">
                <a16:creationId xmlns:a16="http://schemas.microsoft.com/office/drawing/2014/main" id="{D6FFEA84-9477-F93A-D3A1-A5AB5D137D4F}"/>
              </a:ext>
            </a:extLst>
          </p:cNvPr>
          <p:cNvSpPr>
            <a:spLocks/>
          </p:cNvSpPr>
          <p:nvPr/>
        </p:nvSpPr>
        <p:spPr bwMode="auto">
          <a:xfrm>
            <a:off x="2895600" y="2971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7" name="Text Box 29">
            <a:extLst>
              <a:ext uri="{FF2B5EF4-FFF2-40B4-BE49-F238E27FC236}">
                <a16:creationId xmlns:a16="http://schemas.microsoft.com/office/drawing/2014/main" id="{ECA8FEBA-CD3A-8AC9-D54E-FFA91E0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474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</a:t>
            </a:r>
          </a:p>
        </p:txBody>
      </p:sp>
      <p:sp>
        <p:nvSpPr>
          <p:cNvPr id="121888" name="Line 30">
            <a:extLst>
              <a:ext uri="{FF2B5EF4-FFF2-40B4-BE49-F238E27FC236}">
                <a16:creationId xmlns:a16="http://schemas.microsoft.com/office/drawing/2014/main" id="{7977BBBA-7077-087D-F817-68F93E3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198120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9" name="Line 31">
            <a:extLst>
              <a:ext uri="{FF2B5EF4-FFF2-40B4-BE49-F238E27FC236}">
                <a16:creationId xmlns:a16="http://schemas.microsoft.com/office/drawing/2014/main" id="{3C84C086-7136-0B97-4093-F32614EEA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90" name="Oval 32">
            <a:extLst>
              <a:ext uri="{FF2B5EF4-FFF2-40B4-BE49-F238E27FC236}">
                <a16:creationId xmlns:a16="http://schemas.microsoft.com/office/drawing/2014/main" id="{02B69ECF-48B0-AD38-FE51-C1267FD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91" name="Oval 33">
            <a:extLst>
              <a:ext uri="{FF2B5EF4-FFF2-40B4-BE49-F238E27FC236}">
                <a16:creationId xmlns:a16="http://schemas.microsoft.com/office/drawing/2014/main" id="{5F7BD5C5-03E3-520F-FAAB-3DDAB34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2">
            <a:extLst>
              <a:ext uri="{FF2B5EF4-FFF2-40B4-BE49-F238E27FC236}">
                <a16:creationId xmlns:a16="http://schemas.microsoft.com/office/drawing/2014/main" id="{E2D85D5F-46A0-CDD5-62C4-CEDC23698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A8EFEF2-162E-149E-C2C6-5E8CAE9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2CD6733-8F09-513D-1AF9-91145D9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175685-C136-4A46-A073-AE5740944473}" type="slidenum">
              <a:rPr lang="en-US" altLang="en-TW" sz="1400"/>
              <a:pPr/>
              <a:t>17</a:t>
            </a:fld>
            <a:endParaRPr lang="en-US" altLang="en-TW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739F9F-B9F0-42F1-2AC7-6A5700F7A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Procedure Call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  <a:t> on the same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User Stack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8518BF8-9979-3CDE-E199-844EB140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7688CDF6-874D-E5C9-D11B-F9FBE1EB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1" name="Rectangle 5">
            <a:extLst>
              <a:ext uri="{FF2B5EF4-FFF2-40B4-BE49-F238E27FC236}">
                <a16:creationId xmlns:a16="http://schemas.microsoft.com/office/drawing/2014/main" id="{FF1798D8-423D-EC0A-B9E9-996E369A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2" name="Rectangle 6">
            <a:extLst>
              <a:ext uri="{FF2B5EF4-FFF2-40B4-BE49-F238E27FC236}">
                <a16:creationId xmlns:a16="http://schemas.microsoft.com/office/drawing/2014/main" id="{39A73503-CA12-ACD6-4E0C-7C18E870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3" name="Rectangle 7">
            <a:extLst>
              <a:ext uri="{FF2B5EF4-FFF2-40B4-BE49-F238E27FC236}">
                <a16:creationId xmlns:a16="http://schemas.microsoft.com/office/drawing/2014/main" id="{5CC30F77-CECC-9154-9535-CDB3FFDC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4" name="Rectangle 8">
            <a:extLst>
              <a:ext uri="{FF2B5EF4-FFF2-40B4-BE49-F238E27FC236}">
                <a16:creationId xmlns:a16="http://schemas.microsoft.com/office/drawing/2014/main" id="{47AD8AD2-325F-FA11-9B0E-636C253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5" name="Rectangle 9">
            <a:extLst>
              <a:ext uri="{FF2B5EF4-FFF2-40B4-BE49-F238E27FC236}">
                <a16:creationId xmlns:a16="http://schemas.microsoft.com/office/drawing/2014/main" id="{48F2712A-C5B7-4D39-16E7-D7E41C4B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6" name="Rectangle 10">
            <a:extLst>
              <a:ext uri="{FF2B5EF4-FFF2-40B4-BE49-F238E27FC236}">
                <a16:creationId xmlns:a16="http://schemas.microsoft.com/office/drawing/2014/main" id="{939727FC-E5AB-311F-068F-534B614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7" name="Rectangle 11">
            <a:extLst>
              <a:ext uri="{FF2B5EF4-FFF2-40B4-BE49-F238E27FC236}">
                <a16:creationId xmlns:a16="http://schemas.microsoft.com/office/drawing/2014/main" id="{583D139D-6563-57C8-34D4-E7A2ECB8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8" name="Rectangle 12">
            <a:extLst>
              <a:ext uri="{FF2B5EF4-FFF2-40B4-BE49-F238E27FC236}">
                <a16:creationId xmlns:a16="http://schemas.microsoft.com/office/drawing/2014/main" id="{93CF229C-3AAE-A6B1-70A3-6F405B1E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9" name="Rectangle 13">
            <a:extLst>
              <a:ext uri="{FF2B5EF4-FFF2-40B4-BE49-F238E27FC236}">
                <a16:creationId xmlns:a16="http://schemas.microsoft.com/office/drawing/2014/main" id="{358BF364-6E63-01D5-13AD-D8E398C7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0" name="Rectangle 14">
            <a:extLst>
              <a:ext uri="{FF2B5EF4-FFF2-40B4-BE49-F238E27FC236}">
                <a16:creationId xmlns:a16="http://schemas.microsoft.com/office/drawing/2014/main" id="{FE84B2BA-A518-04D3-1340-2E6AA979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1" name="Rectangle 15">
            <a:extLst>
              <a:ext uri="{FF2B5EF4-FFF2-40B4-BE49-F238E27FC236}">
                <a16:creationId xmlns:a16="http://schemas.microsoft.com/office/drawing/2014/main" id="{ABA53F1E-C9F6-64E9-BC8C-9E1984EB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2" name="Rectangle 16">
            <a:extLst>
              <a:ext uri="{FF2B5EF4-FFF2-40B4-BE49-F238E27FC236}">
                <a16:creationId xmlns:a16="http://schemas.microsoft.com/office/drawing/2014/main" id="{999EC364-4D07-282D-ABC5-BC25AEA8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3" name="Line 17">
            <a:extLst>
              <a:ext uri="{FF2B5EF4-FFF2-40B4-BE49-F238E27FC236}">
                <a16:creationId xmlns:a16="http://schemas.microsoft.com/office/drawing/2014/main" id="{20064B58-4976-26F6-8777-8103C04B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4" name="Line 18">
            <a:extLst>
              <a:ext uri="{FF2B5EF4-FFF2-40B4-BE49-F238E27FC236}">
                <a16:creationId xmlns:a16="http://schemas.microsoft.com/office/drawing/2014/main" id="{64EBECB5-9A4E-8B7D-195F-14E418782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5" name="Line 19">
            <a:extLst>
              <a:ext uri="{FF2B5EF4-FFF2-40B4-BE49-F238E27FC236}">
                <a16:creationId xmlns:a16="http://schemas.microsoft.com/office/drawing/2014/main" id="{7B23FE98-4D0B-7A49-9BBA-50C3CD54D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6" name="Text Box 20">
            <a:extLst>
              <a:ext uri="{FF2B5EF4-FFF2-40B4-BE49-F238E27FC236}">
                <a16:creationId xmlns:a16="http://schemas.microsoft.com/office/drawing/2014/main" id="{3E12CFF3-D45C-4BC9-24DA-87EE135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3927" name="Text Box 21">
            <a:extLst>
              <a:ext uri="{FF2B5EF4-FFF2-40B4-BE49-F238E27FC236}">
                <a16:creationId xmlns:a16="http://schemas.microsoft.com/office/drawing/2014/main" id="{5D95CBB2-25E9-1750-551C-9B3A1C7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3928" name="Text Box 22">
            <a:extLst>
              <a:ext uri="{FF2B5EF4-FFF2-40B4-BE49-F238E27FC236}">
                <a16:creationId xmlns:a16="http://schemas.microsoft.com/office/drawing/2014/main" id="{20ADA3E1-B7B4-BD04-CE41-B2FC4F1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3929" name="Line 23">
            <a:extLst>
              <a:ext uri="{FF2B5EF4-FFF2-40B4-BE49-F238E27FC236}">
                <a16:creationId xmlns:a16="http://schemas.microsoft.com/office/drawing/2014/main" id="{E01EC7E6-E829-E37B-03E4-EE567997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0" name="Line 24">
            <a:extLst>
              <a:ext uri="{FF2B5EF4-FFF2-40B4-BE49-F238E27FC236}">
                <a16:creationId xmlns:a16="http://schemas.microsoft.com/office/drawing/2014/main" id="{15932931-2F97-7AF9-FE72-23467760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1" name="Text Box 25">
            <a:extLst>
              <a:ext uri="{FF2B5EF4-FFF2-40B4-BE49-F238E27FC236}">
                <a16:creationId xmlns:a16="http://schemas.microsoft.com/office/drawing/2014/main" id="{BEBB96E4-E2A6-EB11-8F98-294B2835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2" name="Text Box 26">
            <a:extLst>
              <a:ext uri="{FF2B5EF4-FFF2-40B4-BE49-F238E27FC236}">
                <a16:creationId xmlns:a16="http://schemas.microsoft.com/office/drawing/2014/main" id="{0A92D307-61A9-BEC0-7D87-7BD86821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3" name="Text Box 27">
            <a:extLst>
              <a:ext uri="{FF2B5EF4-FFF2-40B4-BE49-F238E27FC236}">
                <a16:creationId xmlns:a16="http://schemas.microsoft.com/office/drawing/2014/main" id="{2DA6CB2F-FC3D-527A-D1AD-82845D3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4" name="Text Box 28">
            <a:extLst>
              <a:ext uri="{FF2B5EF4-FFF2-40B4-BE49-F238E27FC236}">
                <a16:creationId xmlns:a16="http://schemas.microsoft.com/office/drawing/2014/main" id="{A1BEECC2-4BFC-A702-01F2-127C8944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5" name="Text Box 29">
            <a:extLst>
              <a:ext uri="{FF2B5EF4-FFF2-40B4-BE49-F238E27FC236}">
                <a16:creationId xmlns:a16="http://schemas.microsoft.com/office/drawing/2014/main" id="{3487C5DF-F033-2FC5-E56D-A165C2DB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3936" name="Text Box 30">
            <a:extLst>
              <a:ext uri="{FF2B5EF4-FFF2-40B4-BE49-F238E27FC236}">
                <a16:creationId xmlns:a16="http://schemas.microsoft.com/office/drawing/2014/main" id="{A6D25076-244C-AC73-3978-8CEDAB14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3937" name="Text Box 31">
            <a:extLst>
              <a:ext uri="{FF2B5EF4-FFF2-40B4-BE49-F238E27FC236}">
                <a16:creationId xmlns:a16="http://schemas.microsoft.com/office/drawing/2014/main" id="{A5AA1CA7-04ED-EDD6-0E4A-1DCBC0CD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3938" name="Text Box 32">
            <a:extLst>
              <a:ext uri="{FF2B5EF4-FFF2-40B4-BE49-F238E27FC236}">
                <a16:creationId xmlns:a16="http://schemas.microsoft.com/office/drawing/2014/main" id="{BAD46100-1B4A-500F-67C7-38233D03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6F413E24-2F08-EC50-3873-F0BEF3059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20574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2">
            <a:extLst>
              <a:ext uri="{FF2B5EF4-FFF2-40B4-BE49-F238E27FC236}">
                <a16:creationId xmlns:a16="http://schemas.microsoft.com/office/drawing/2014/main" id="{C276A3EC-BA73-3650-6791-D9F4F8570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14AC1B6-EDD0-5610-CEE6-241EF34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09961B61-4035-2491-3BAA-2D819E9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BA42C4-6CD8-6F48-B7D4-B769D0D5F4F1}" type="slidenum">
              <a:rPr lang="en-US" altLang="en-TW" sz="1400"/>
              <a:pPr/>
              <a:t>18</a:t>
            </a:fld>
            <a:endParaRPr lang="en-US" altLang="en-TW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4E42B6-FB67-F37F-CA7F-6FB5A9B7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System Call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  <a:sym typeface="Wingdings" charset="0"/>
              </a:rPr>
              <a:t> on a different stack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8B6E14F-955C-FFF5-A495-46348207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8" name="Rectangle 4">
            <a:extLst>
              <a:ext uri="{FF2B5EF4-FFF2-40B4-BE49-F238E27FC236}">
                <a16:creationId xmlns:a16="http://schemas.microsoft.com/office/drawing/2014/main" id="{8617377B-A4F6-5B3E-1FB3-85BBFC06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9" name="Rectangle 5">
            <a:extLst>
              <a:ext uri="{FF2B5EF4-FFF2-40B4-BE49-F238E27FC236}">
                <a16:creationId xmlns:a16="http://schemas.microsoft.com/office/drawing/2014/main" id="{84B9B4B2-B78A-A4AC-6B20-FC03FB3B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0" name="Rectangle 6">
            <a:extLst>
              <a:ext uri="{FF2B5EF4-FFF2-40B4-BE49-F238E27FC236}">
                <a16:creationId xmlns:a16="http://schemas.microsoft.com/office/drawing/2014/main" id="{1B81EC3C-6FA3-8A5A-B549-4EE21E34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1" name="Rectangle 7">
            <a:extLst>
              <a:ext uri="{FF2B5EF4-FFF2-40B4-BE49-F238E27FC236}">
                <a16:creationId xmlns:a16="http://schemas.microsoft.com/office/drawing/2014/main" id="{BBAB57D4-5526-F4CF-0C9D-228A2946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2" name="Rectangle 8">
            <a:extLst>
              <a:ext uri="{FF2B5EF4-FFF2-40B4-BE49-F238E27FC236}">
                <a16:creationId xmlns:a16="http://schemas.microsoft.com/office/drawing/2014/main" id="{168028CC-D853-5019-F4F8-FF8D9A39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3" name="Rectangle 9">
            <a:extLst>
              <a:ext uri="{FF2B5EF4-FFF2-40B4-BE49-F238E27FC236}">
                <a16:creationId xmlns:a16="http://schemas.microsoft.com/office/drawing/2014/main" id="{37B17CAD-4187-4DAC-D6BC-EDDAB541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4" name="Rectangle 10">
            <a:extLst>
              <a:ext uri="{FF2B5EF4-FFF2-40B4-BE49-F238E27FC236}">
                <a16:creationId xmlns:a16="http://schemas.microsoft.com/office/drawing/2014/main" id="{BA168550-5E94-382E-65DE-11950038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5" name="Rectangle 11">
            <a:extLst>
              <a:ext uri="{FF2B5EF4-FFF2-40B4-BE49-F238E27FC236}">
                <a16:creationId xmlns:a16="http://schemas.microsoft.com/office/drawing/2014/main" id="{6B2EAC75-4B04-40C5-00D8-C807A310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6" name="Rectangle 12">
            <a:extLst>
              <a:ext uri="{FF2B5EF4-FFF2-40B4-BE49-F238E27FC236}">
                <a16:creationId xmlns:a16="http://schemas.microsoft.com/office/drawing/2014/main" id="{0F4C84D0-9E2A-94B5-B4F8-47734524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7" name="Rectangle 13">
            <a:extLst>
              <a:ext uri="{FF2B5EF4-FFF2-40B4-BE49-F238E27FC236}">
                <a16:creationId xmlns:a16="http://schemas.microsoft.com/office/drawing/2014/main" id="{C25A1662-171B-E363-98A0-A0ACE21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8" name="Rectangle 14">
            <a:extLst>
              <a:ext uri="{FF2B5EF4-FFF2-40B4-BE49-F238E27FC236}">
                <a16:creationId xmlns:a16="http://schemas.microsoft.com/office/drawing/2014/main" id="{BAE2A25A-2321-FF75-2F94-6A386A3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9" name="Rectangle 15">
            <a:extLst>
              <a:ext uri="{FF2B5EF4-FFF2-40B4-BE49-F238E27FC236}">
                <a16:creationId xmlns:a16="http://schemas.microsoft.com/office/drawing/2014/main" id="{035D47CF-BF2E-F7D3-0030-5AEE006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0" name="Rectangle 16">
            <a:extLst>
              <a:ext uri="{FF2B5EF4-FFF2-40B4-BE49-F238E27FC236}">
                <a16:creationId xmlns:a16="http://schemas.microsoft.com/office/drawing/2014/main" id="{FA59DC8F-6C8E-9186-1146-8BB00209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1" name="Line 17">
            <a:extLst>
              <a:ext uri="{FF2B5EF4-FFF2-40B4-BE49-F238E27FC236}">
                <a16:creationId xmlns:a16="http://schemas.microsoft.com/office/drawing/2014/main" id="{CF2D07E1-53BA-40EF-F97E-359ADE28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2" name="Line 18">
            <a:extLst>
              <a:ext uri="{FF2B5EF4-FFF2-40B4-BE49-F238E27FC236}">
                <a16:creationId xmlns:a16="http://schemas.microsoft.com/office/drawing/2014/main" id="{C372EEC1-AF72-E10B-14FF-D0A0AECC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3" name="Line 19">
            <a:extLst>
              <a:ext uri="{FF2B5EF4-FFF2-40B4-BE49-F238E27FC236}">
                <a16:creationId xmlns:a16="http://schemas.microsoft.com/office/drawing/2014/main" id="{6C23E468-0A4B-B5E5-6DEA-78500E75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4" name="Text Box 20">
            <a:extLst>
              <a:ext uri="{FF2B5EF4-FFF2-40B4-BE49-F238E27FC236}">
                <a16:creationId xmlns:a16="http://schemas.microsoft.com/office/drawing/2014/main" id="{1AF15F7D-C86C-C3A4-7176-FA86B3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5975" name="Text Box 21">
            <a:extLst>
              <a:ext uri="{FF2B5EF4-FFF2-40B4-BE49-F238E27FC236}">
                <a16:creationId xmlns:a16="http://schemas.microsoft.com/office/drawing/2014/main" id="{893C2916-1A23-ADA6-898D-80936BC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5976" name="Text Box 22">
            <a:extLst>
              <a:ext uri="{FF2B5EF4-FFF2-40B4-BE49-F238E27FC236}">
                <a16:creationId xmlns:a16="http://schemas.microsoft.com/office/drawing/2014/main" id="{733946B0-725F-0C29-2A99-C1FA0DF4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5977" name="Line 23">
            <a:extLst>
              <a:ext uri="{FF2B5EF4-FFF2-40B4-BE49-F238E27FC236}">
                <a16:creationId xmlns:a16="http://schemas.microsoft.com/office/drawing/2014/main" id="{EB081F25-94A0-0E69-2D98-A0660789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8" name="Line 24">
            <a:extLst>
              <a:ext uri="{FF2B5EF4-FFF2-40B4-BE49-F238E27FC236}">
                <a16:creationId xmlns:a16="http://schemas.microsoft.com/office/drawing/2014/main" id="{89E99EDA-0837-BB7C-9A59-FBF043C7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9" name="Text Box 25">
            <a:extLst>
              <a:ext uri="{FF2B5EF4-FFF2-40B4-BE49-F238E27FC236}">
                <a16:creationId xmlns:a16="http://schemas.microsoft.com/office/drawing/2014/main" id="{4D909B3F-2063-6AE5-BC96-8C15070C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0" name="Text Box 26">
            <a:extLst>
              <a:ext uri="{FF2B5EF4-FFF2-40B4-BE49-F238E27FC236}">
                <a16:creationId xmlns:a16="http://schemas.microsoft.com/office/drawing/2014/main" id="{785D3C20-46C8-DBE7-7DDF-BA8B9B75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1" name="Text Box 27">
            <a:extLst>
              <a:ext uri="{FF2B5EF4-FFF2-40B4-BE49-F238E27FC236}">
                <a16:creationId xmlns:a16="http://schemas.microsoft.com/office/drawing/2014/main" id="{3B3DFE5B-D828-E1F7-8BAF-0D86077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2" name="Text Box 28">
            <a:extLst>
              <a:ext uri="{FF2B5EF4-FFF2-40B4-BE49-F238E27FC236}">
                <a16:creationId xmlns:a16="http://schemas.microsoft.com/office/drawing/2014/main" id="{2C3D5BA1-1154-19C0-4B7E-04220DC7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3" name="Text Box 29">
            <a:extLst>
              <a:ext uri="{FF2B5EF4-FFF2-40B4-BE49-F238E27FC236}">
                <a16:creationId xmlns:a16="http://schemas.microsoft.com/office/drawing/2014/main" id="{9152260C-1D71-C6C2-2B04-36772BD8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5984" name="Text Box 30">
            <a:extLst>
              <a:ext uri="{FF2B5EF4-FFF2-40B4-BE49-F238E27FC236}">
                <a16:creationId xmlns:a16="http://schemas.microsoft.com/office/drawing/2014/main" id="{888654A6-C3D3-BC87-1232-6152E079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5985" name="Text Box 31">
            <a:extLst>
              <a:ext uri="{FF2B5EF4-FFF2-40B4-BE49-F238E27FC236}">
                <a16:creationId xmlns:a16="http://schemas.microsoft.com/office/drawing/2014/main" id="{4500A645-6ECB-6072-806D-F01D7A2A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5986" name="Text Box 32">
            <a:extLst>
              <a:ext uri="{FF2B5EF4-FFF2-40B4-BE49-F238E27FC236}">
                <a16:creationId xmlns:a16="http://schemas.microsoft.com/office/drawing/2014/main" id="{35FC75F0-B85C-7913-02F3-E5AA70C3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5987" name="Line 33">
            <a:extLst>
              <a:ext uri="{FF2B5EF4-FFF2-40B4-BE49-F238E27FC236}">
                <a16:creationId xmlns:a16="http://schemas.microsoft.com/office/drawing/2014/main" id="{1F26FA52-0212-16B2-9537-6823AF29C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914400"/>
            <a:ext cx="1600200" cy="1600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3">
            <a:extLst>
              <a:ext uri="{FF2B5EF4-FFF2-40B4-BE49-F238E27FC236}">
                <a16:creationId xmlns:a16="http://schemas.microsoft.com/office/drawing/2014/main" id="{05F033F4-784A-BA41-23AE-6AEBA27F0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8002" name="Footer Placeholder 4">
            <a:extLst>
              <a:ext uri="{FF2B5EF4-FFF2-40B4-BE49-F238E27FC236}">
                <a16:creationId xmlns:a16="http://schemas.microsoft.com/office/drawing/2014/main" id="{FE9F2194-1447-A1F2-90CD-187B790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8003" name="Slide Number Placeholder 5">
            <a:extLst>
              <a:ext uri="{FF2B5EF4-FFF2-40B4-BE49-F238E27FC236}">
                <a16:creationId xmlns:a16="http://schemas.microsoft.com/office/drawing/2014/main" id="{2F0E4E77-2A0D-4972-335D-427D3FB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73B8EA-304A-7C45-BAB8-787D54ADC113}" type="slidenum">
              <a:rPr lang="en-US" altLang="en-TW" sz="1400"/>
              <a:pPr/>
              <a:t>19</a:t>
            </a:fld>
            <a:endParaRPr lang="en-US" altLang="en-TW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B34D9861-1DE8-A624-DB11-43771998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0F635D48-FC6A-938F-3478-14E50719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Not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normal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procedure call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  <a:p>
            <a:r>
              <a:rPr lang="en-US" altLang="en-TW">
                <a:ea typeface="ＭＳ Ｐゴシック" panose="020B0600070205080204" pitchFamily="34" charset="-128"/>
              </a:rPr>
              <a:t>It is a software trap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into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kernel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Software trap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422-D9BD-C3A4-035E-58D5C9F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0BF-022D-2BC3-7B14-38FCC3D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>
                <a:solidFill>
                  <a:srgbClr val="FF0000"/>
                </a:solidFill>
              </a:rPr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30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Date Placeholder 1">
            <a:extLst>
              <a:ext uri="{FF2B5EF4-FFF2-40B4-BE49-F238E27FC236}">
                <a16:creationId xmlns:a16="http://schemas.microsoft.com/office/drawing/2014/main" id="{47D59E8E-BA6E-D758-64F1-CB7EF5F35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CE8CF203-094F-4682-E980-2B22933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9D535677-8FCD-4815-71ED-76E4AFB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3B59E5-6E4B-F74A-933D-7979B8046203}" type="slidenum">
              <a:rPr lang="en-US" altLang="en-TW" sz="1400"/>
              <a:pPr/>
              <a:t>20</a:t>
            </a:fld>
            <a:endParaRPr lang="en-US" altLang="en-TW" sz="1400"/>
          </a:p>
        </p:txBody>
      </p:sp>
      <p:pic>
        <p:nvPicPr>
          <p:cNvPr id="130052" name="Picture 1026" descr="File0072">
            <a:extLst>
              <a:ext uri="{FF2B5EF4-FFF2-40B4-BE49-F238E27FC236}">
                <a16:creationId xmlns:a16="http://schemas.microsoft.com/office/drawing/2014/main" id="{F25C5A64-9CC4-988A-DD57-69222C6E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Date Placeholder 3">
            <a:extLst>
              <a:ext uri="{FF2B5EF4-FFF2-40B4-BE49-F238E27FC236}">
                <a16:creationId xmlns:a16="http://schemas.microsoft.com/office/drawing/2014/main" id="{8B1EF60E-581A-E2A5-5F8A-7DBA4D828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2098" name="Footer Placeholder 4">
            <a:extLst>
              <a:ext uri="{FF2B5EF4-FFF2-40B4-BE49-F238E27FC236}">
                <a16:creationId xmlns:a16="http://schemas.microsoft.com/office/drawing/2014/main" id="{6B5EC4CB-72D3-6E2E-C00F-FBDDEB0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2099" name="Slide Number Placeholder 5">
            <a:extLst>
              <a:ext uri="{FF2B5EF4-FFF2-40B4-BE49-F238E27FC236}">
                <a16:creationId xmlns:a16="http://schemas.microsoft.com/office/drawing/2014/main" id="{310530DF-CB31-65B7-66B7-21A9844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D56A09-27E9-844A-A11D-BF9A234EC2D7}" type="slidenum">
              <a:rPr lang="en-US" altLang="en-TW" sz="1400"/>
              <a:pPr/>
              <a:t>21</a:t>
            </a:fld>
            <a:endParaRPr lang="en-US" altLang="en-TW" sz="14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5A486467-906A-9EF9-A129-C1AA5D0EE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C9E5DA38-900B-D57B-B791-0A7C6735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Asynchronous, might not relate to the context of the executing process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Related to the current executing process, e.g., divided by zero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Software-initiated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Instructions, int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Date Placeholder 3">
            <a:extLst>
              <a:ext uri="{FF2B5EF4-FFF2-40B4-BE49-F238E27FC236}">
                <a16:creationId xmlns:a16="http://schemas.microsoft.com/office/drawing/2014/main" id="{73DDB766-EE40-08FB-CF42-552F2943F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4146" name="Footer Placeholder 4">
            <a:extLst>
              <a:ext uri="{FF2B5EF4-FFF2-40B4-BE49-F238E27FC236}">
                <a16:creationId xmlns:a16="http://schemas.microsoft.com/office/drawing/2014/main" id="{65BFA848-91B6-E0EB-A50A-1CFAFB0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4147" name="Slide Number Placeholder 5">
            <a:extLst>
              <a:ext uri="{FF2B5EF4-FFF2-40B4-BE49-F238E27FC236}">
                <a16:creationId xmlns:a16="http://schemas.microsoft.com/office/drawing/2014/main" id="{7AB8403B-5F56-A631-9C2B-EF608C9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BC213F-E786-A246-8330-698D92204768}" type="slidenum">
              <a:rPr lang="en-US" altLang="en-TW" sz="1400"/>
              <a:pPr/>
              <a:t>22</a:t>
            </a:fld>
            <a:endParaRPr lang="en-US" altLang="en-TW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339F584-E020-F003-0D52-D878EF22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3D9ED02-1A46-215B-F1F8-33AF3DF7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0" name="AutoShape 4">
            <a:extLst>
              <a:ext uri="{FF2B5EF4-FFF2-40B4-BE49-F238E27FC236}">
                <a16:creationId xmlns:a16="http://schemas.microsoft.com/office/drawing/2014/main" id="{A93B59D2-65BB-BCF7-4971-E6D46B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4151" name="Oval 5">
            <a:extLst>
              <a:ext uri="{FF2B5EF4-FFF2-40B4-BE49-F238E27FC236}">
                <a16:creationId xmlns:a16="http://schemas.microsoft.com/office/drawing/2014/main" id="{A2293D41-3ABC-B008-68B8-B4C6B222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4152" name="AutoShape 6">
            <a:extLst>
              <a:ext uri="{FF2B5EF4-FFF2-40B4-BE49-F238E27FC236}">
                <a16:creationId xmlns:a16="http://schemas.microsoft.com/office/drawing/2014/main" id="{114A0980-DE92-8418-7000-1A8A670EA99A}"/>
              </a:ext>
            </a:extLst>
          </p:cNvPr>
          <p:cNvCxnSpPr>
            <a:cxnSpLocks noChangeShapeType="1"/>
            <a:stCxn id="134151" idx="6"/>
            <a:endCxn id="134150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3" name="Rectangle 7">
            <a:extLst>
              <a:ext uri="{FF2B5EF4-FFF2-40B4-BE49-F238E27FC236}">
                <a16:creationId xmlns:a16="http://schemas.microsoft.com/office/drawing/2014/main" id="{D4D9EF41-3376-39E7-5DB1-B91CBC6B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4" name="Oval 8">
            <a:extLst>
              <a:ext uri="{FF2B5EF4-FFF2-40B4-BE49-F238E27FC236}">
                <a16:creationId xmlns:a16="http://schemas.microsoft.com/office/drawing/2014/main" id="{87F5CC64-FF04-8DAE-403F-EB1D68FF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5" name="Rectangle 9">
            <a:extLst>
              <a:ext uri="{FF2B5EF4-FFF2-40B4-BE49-F238E27FC236}">
                <a16:creationId xmlns:a16="http://schemas.microsoft.com/office/drawing/2014/main" id="{FA2FD7E9-7A5C-899C-0FE9-876D0687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6" name="Oval 10">
            <a:extLst>
              <a:ext uri="{FF2B5EF4-FFF2-40B4-BE49-F238E27FC236}">
                <a16:creationId xmlns:a16="http://schemas.microsoft.com/office/drawing/2014/main" id="{2C013A88-6209-6074-680B-D2FCA71C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7" name="Rectangle 11">
            <a:extLst>
              <a:ext uri="{FF2B5EF4-FFF2-40B4-BE49-F238E27FC236}">
                <a16:creationId xmlns:a16="http://schemas.microsoft.com/office/drawing/2014/main" id="{6FBD43B8-C75D-ED60-57D2-3001F301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8" name="Oval 12">
            <a:extLst>
              <a:ext uri="{FF2B5EF4-FFF2-40B4-BE49-F238E27FC236}">
                <a16:creationId xmlns:a16="http://schemas.microsoft.com/office/drawing/2014/main" id="{8EA25777-C8C6-3B76-C780-06AE47B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9" name="Rectangle 13">
            <a:extLst>
              <a:ext uri="{FF2B5EF4-FFF2-40B4-BE49-F238E27FC236}">
                <a16:creationId xmlns:a16="http://schemas.microsoft.com/office/drawing/2014/main" id="{CED2C654-4650-32A9-10F8-03455107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0" name="Oval 14">
            <a:extLst>
              <a:ext uri="{FF2B5EF4-FFF2-40B4-BE49-F238E27FC236}">
                <a16:creationId xmlns:a16="http://schemas.microsoft.com/office/drawing/2014/main" id="{C489E2C1-F625-328A-D60A-8743273C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1" name="Rectangle 15">
            <a:extLst>
              <a:ext uri="{FF2B5EF4-FFF2-40B4-BE49-F238E27FC236}">
                <a16:creationId xmlns:a16="http://schemas.microsoft.com/office/drawing/2014/main" id="{6A6EACFA-7CED-E513-992C-C4A2BD0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2" name="Oval 16">
            <a:extLst>
              <a:ext uri="{FF2B5EF4-FFF2-40B4-BE49-F238E27FC236}">
                <a16:creationId xmlns:a16="http://schemas.microsoft.com/office/drawing/2014/main" id="{EA856278-6FCA-C0E2-5BFB-2FFC5C4D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3" name="Rectangle 17">
            <a:extLst>
              <a:ext uri="{FF2B5EF4-FFF2-40B4-BE49-F238E27FC236}">
                <a16:creationId xmlns:a16="http://schemas.microsoft.com/office/drawing/2014/main" id="{69554017-A9A0-F9F9-0CA5-BC695922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4" name="Oval 18">
            <a:extLst>
              <a:ext uri="{FF2B5EF4-FFF2-40B4-BE49-F238E27FC236}">
                <a16:creationId xmlns:a16="http://schemas.microsoft.com/office/drawing/2014/main" id="{E6FFDF47-8F11-1725-0C45-075175DB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5" name="Rectangle 19">
            <a:extLst>
              <a:ext uri="{FF2B5EF4-FFF2-40B4-BE49-F238E27FC236}">
                <a16:creationId xmlns:a16="http://schemas.microsoft.com/office/drawing/2014/main" id="{38EDD511-7660-24C2-840A-B90D865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6" name="Oval 20">
            <a:extLst>
              <a:ext uri="{FF2B5EF4-FFF2-40B4-BE49-F238E27FC236}">
                <a16:creationId xmlns:a16="http://schemas.microsoft.com/office/drawing/2014/main" id="{9B4C2AFE-645D-BE62-38D0-F611D677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7" name="Text Box 21">
            <a:extLst>
              <a:ext uri="{FF2B5EF4-FFF2-40B4-BE49-F238E27FC236}">
                <a16:creationId xmlns:a16="http://schemas.microsoft.com/office/drawing/2014/main" id="{521A9D56-AE46-58DF-4787-C433792F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4168" name="AutoShape 22">
            <a:extLst>
              <a:ext uri="{FF2B5EF4-FFF2-40B4-BE49-F238E27FC236}">
                <a16:creationId xmlns:a16="http://schemas.microsoft.com/office/drawing/2014/main" id="{C1A70395-BC7A-8FB2-EC86-D2120281D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69" name="AutoShape 23">
            <a:extLst>
              <a:ext uri="{FF2B5EF4-FFF2-40B4-BE49-F238E27FC236}">
                <a16:creationId xmlns:a16="http://schemas.microsoft.com/office/drawing/2014/main" id="{D2C1DE2D-858C-8ECD-2158-9B0BA7D859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0" name="AutoShape 24">
            <a:extLst>
              <a:ext uri="{FF2B5EF4-FFF2-40B4-BE49-F238E27FC236}">
                <a16:creationId xmlns:a16="http://schemas.microsoft.com/office/drawing/2014/main" id="{4DA0076A-FE72-F8B7-0DB1-FE57467006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5">
            <a:extLst>
              <a:ext uri="{FF2B5EF4-FFF2-40B4-BE49-F238E27FC236}">
                <a16:creationId xmlns:a16="http://schemas.microsoft.com/office/drawing/2014/main" id="{ACDEBE8B-1194-2185-7BA1-1274594C1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6">
            <a:extLst>
              <a:ext uri="{FF2B5EF4-FFF2-40B4-BE49-F238E27FC236}">
                <a16:creationId xmlns:a16="http://schemas.microsoft.com/office/drawing/2014/main" id="{C6282DA6-DEB5-D22D-F921-76AE6399C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7">
            <a:extLst>
              <a:ext uri="{FF2B5EF4-FFF2-40B4-BE49-F238E27FC236}">
                <a16:creationId xmlns:a16="http://schemas.microsoft.com/office/drawing/2014/main" id="{41692D54-C8AF-9B5B-27A3-D011F70C4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28">
            <a:extLst>
              <a:ext uri="{FF2B5EF4-FFF2-40B4-BE49-F238E27FC236}">
                <a16:creationId xmlns:a16="http://schemas.microsoft.com/office/drawing/2014/main" id="{5FAF154C-2E0E-C77A-3151-DD3E75D9E2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5" name="AutoShape 29">
            <a:extLst>
              <a:ext uri="{FF2B5EF4-FFF2-40B4-BE49-F238E27FC236}">
                <a16:creationId xmlns:a16="http://schemas.microsoft.com/office/drawing/2014/main" id="{3501809C-E65A-6D77-54B3-E3AB730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4176" name="Text Box 30">
            <a:extLst>
              <a:ext uri="{FF2B5EF4-FFF2-40B4-BE49-F238E27FC236}">
                <a16:creationId xmlns:a16="http://schemas.microsoft.com/office/drawing/2014/main" id="{359B80B4-9FEB-1B2B-3AD9-0750D00C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4177" name="AutoShape 31">
            <a:extLst>
              <a:ext uri="{FF2B5EF4-FFF2-40B4-BE49-F238E27FC236}">
                <a16:creationId xmlns:a16="http://schemas.microsoft.com/office/drawing/2014/main" id="{B49B28B2-2B85-0498-DD87-FA56B5C7B32A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Date Placeholder 3">
            <a:extLst>
              <a:ext uri="{FF2B5EF4-FFF2-40B4-BE49-F238E27FC236}">
                <a16:creationId xmlns:a16="http://schemas.microsoft.com/office/drawing/2014/main" id="{1D08A631-3FF8-5BD7-ABE0-3F86B209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6194" name="Footer Placeholder 4">
            <a:extLst>
              <a:ext uri="{FF2B5EF4-FFF2-40B4-BE49-F238E27FC236}">
                <a16:creationId xmlns:a16="http://schemas.microsoft.com/office/drawing/2014/main" id="{AA00CAC5-12CF-C79F-110F-F75168B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6195" name="Slide Number Placeholder 5">
            <a:extLst>
              <a:ext uri="{FF2B5EF4-FFF2-40B4-BE49-F238E27FC236}">
                <a16:creationId xmlns:a16="http://schemas.microsoft.com/office/drawing/2014/main" id="{94B93228-4AFD-C910-5B18-BF8E7BF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EA0CA2-2FDF-8D46-9302-BEA0CF80C820}" type="slidenum">
              <a:rPr lang="en-US" altLang="en-TW" sz="1400"/>
              <a:pPr/>
              <a:t>23</a:t>
            </a:fld>
            <a:endParaRPr lang="en-US" altLang="en-TW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AE87018-69C3-1A8F-5F37-55A2FE30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679A1BB6-D2BC-95BC-2E68-61DAE7D2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198" name="AutoShape 4">
            <a:extLst>
              <a:ext uri="{FF2B5EF4-FFF2-40B4-BE49-F238E27FC236}">
                <a16:creationId xmlns:a16="http://schemas.microsoft.com/office/drawing/2014/main" id="{995EC914-1CD6-2DD2-FD92-17B3306D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6199" name="Oval 5">
            <a:extLst>
              <a:ext uri="{FF2B5EF4-FFF2-40B4-BE49-F238E27FC236}">
                <a16:creationId xmlns:a16="http://schemas.microsoft.com/office/drawing/2014/main" id="{38FB421A-AEEA-64EE-53E4-52BDE07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6200" name="AutoShape 6">
            <a:extLst>
              <a:ext uri="{FF2B5EF4-FFF2-40B4-BE49-F238E27FC236}">
                <a16:creationId xmlns:a16="http://schemas.microsoft.com/office/drawing/2014/main" id="{20B23552-B378-3B4D-F3BE-1267DCB6BC55}"/>
              </a:ext>
            </a:extLst>
          </p:cNvPr>
          <p:cNvCxnSpPr>
            <a:cxnSpLocks noChangeShapeType="1"/>
            <a:stCxn id="136199" idx="6"/>
            <a:endCxn id="136198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01" name="Rectangle 7">
            <a:extLst>
              <a:ext uri="{FF2B5EF4-FFF2-40B4-BE49-F238E27FC236}">
                <a16:creationId xmlns:a16="http://schemas.microsoft.com/office/drawing/2014/main" id="{DB966191-B375-5F4F-B03B-BC79105A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2" name="Oval 8">
            <a:extLst>
              <a:ext uri="{FF2B5EF4-FFF2-40B4-BE49-F238E27FC236}">
                <a16:creationId xmlns:a16="http://schemas.microsoft.com/office/drawing/2014/main" id="{2FB34955-C412-784B-DCBA-65F532A3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3" name="Rectangle 9">
            <a:extLst>
              <a:ext uri="{FF2B5EF4-FFF2-40B4-BE49-F238E27FC236}">
                <a16:creationId xmlns:a16="http://schemas.microsoft.com/office/drawing/2014/main" id="{FC0EAFFB-2B68-B9EB-117C-6FA1038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4" name="Oval 10">
            <a:extLst>
              <a:ext uri="{FF2B5EF4-FFF2-40B4-BE49-F238E27FC236}">
                <a16:creationId xmlns:a16="http://schemas.microsoft.com/office/drawing/2014/main" id="{A0FA656C-938D-746D-9374-0B92E8E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5" name="Rectangle 11">
            <a:extLst>
              <a:ext uri="{FF2B5EF4-FFF2-40B4-BE49-F238E27FC236}">
                <a16:creationId xmlns:a16="http://schemas.microsoft.com/office/drawing/2014/main" id="{0973F82F-86C6-FBC6-13C8-A44A03FE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6" name="Oval 12">
            <a:extLst>
              <a:ext uri="{FF2B5EF4-FFF2-40B4-BE49-F238E27FC236}">
                <a16:creationId xmlns:a16="http://schemas.microsoft.com/office/drawing/2014/main" id="{F52D7C06-9A68-2FA0-63E7-25BF8A8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7" name="Rectangle 13">
            <a:extLst>
              <a:ext uri="{FF2B5EF4-FFF2-40B4-BE49-F238E27FC236}">
                <a16:creationId xmlns:a16="http://schemas.microsoft.com/office/drawing/2014/main" id="{C9625F23-5D66-DB07-5493-FD3996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8" name="Oval 14">
            <a:extLst>
              <a:ext uri="{FF2B5EF4-FFF2-40B4-BE49-F238E27FC236}">
                <a16:creationId xmlns:a16="http://schemas.microsoft.com/office/drawing/2014/main" id="{424DAA29-3E57-3072-159D-BE1728B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9" name="Rectangle 15">
            <a:extLst>
              <a:ext uri="{FF2B5EF4-FFF2-40B4-BE49-F238E27FC236}">
                <a16:creationId xmlns:a16="http://schemas.microsoft.com/office/drawing/2014/main" id="{C314C4DD-DB07-8895-57B0-F17FF2D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0" name="Oval 16">
            <a:extLst>
              <a:ext uri="{FF2B5EF4-FFF2-40B4-BE49-F238E27FC236}">
                <a16:creationId xmlns:a16="http://schemas.microsoft.com/office/drawing/2014/main" id="{8D66E66F-185D-C186-F5C7-F4E0D272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1" name="Rectangle 17">
            <a:extLst>
              <a:ext uri="{FF2B5EF4-FFF2-40B4-BE49-F238E27FC236}">
                <a16:creationId xmlns:a16="http://schemas.microsoft.com/office/drawing/2014/main" id="{5C69336F-1100-C6D6-05D6-F288765D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2" name="Oval 18">
            <a:extLst>
              <a:ext uri="{FF2B5EF4-FFF2-40B4-BE49-F238E27FC236}">
                <a16:creationId xmlns:a16="http://schemas.microsoft.com/office/drawing/2014/main" id="{F172DDEB-B10C-55B5-007A-1E313EEA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3" name="Rectangle 19">
            <a:extLst>
              <a:ext uri="{FF2B5EF4-FFF2-40B4-BE49-F238E27FC236}">
                <a16:creationId xmlns:a16="http://schemas.microsoft.com/office/drawing/2014/main" id="{BFF82242-7CCD-274F-C543-296F93AC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4" name="Oval 20">
            <a:extLst>
              <a:ext uri="{FF2B5EF4-FFF2-40B4-BE49-F238E27FC236}">
                <a16:creationId xmlns:a16="http://schemas.microsoft.com/office/drawing/2014/main" id="{AF968B6D-0BB4-C9F8-A87D-8759B2E2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5" name="Text Box 21">
            <a:extLst>
              <a:ext uri="{FF2B5EF4-FFF2-40B4-BE49-F238E27FC236}">
                <a16:creationId xmlns:a16="http://schemas.microsoft.com/office/drawing/2014/main" id="{BB4A49FC-65E1-8315-CF3D-1DD9165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6216" name="AutoShape 22">
            <a:extLst>
              <a:ext uri="{FF2B5EF4-FFF2-40B4-BE49-F238E27FC236}">
                <a16:creationId xmlns:a16="http://schemas.microsoft.com/office/drawing/2014/main" id="{7BDFA1BE-1FC3-4D1A-3638-A5F8121B57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7" name="AutoShape 23">
            <a:extLst>
              <a:ext uri="{FF2B5EF4-FFF2-40B4-BE49-F238E27FC236}">
                <a16:creationId xmlns:a16="http://schemas.microsoft.com/office/drawing/2014/main" id="{F6E4519E-8569-F519-44D0-F89ED7704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8" name="AutoShape 24">
            <a:extLst>
              <a:ext uri="{FF2B5EF4-FFF2-40B4-BE49-F238E27FC236}">
                <a16:creationId xmlns:a16="http://schemas.microsoft.com/office/drawing/2014/main" id="{63C3DA4D-26B0-50E2-653A-14829E22B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5">
            <a:extLst>
              <a:ext uri="{FF2B5EF4-FFF2-40B4-BE49-F238E27FC236}">
                <a16:creationId xmlns:a16="http://schemas.microsoft.com/office/drawing/2014/main" id="{10E560E9-9E9A-95E8-49A6-1CC69B258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6">
            <a:extLst>
              <a:ext uri="{FF2B5EF4-FFF2-40B4-BE49-F238E27FC236}">
                <a16:creationId xmlns:a16="http://schemas.microsoft.com/office/drawing/2014/main" id="{966A266C-CEBC-529D-DF91-A181B7557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7">
            <a:extLst>
              <a:ext uri="{FF2B5EF4-FFF2-40B4-BE49-F238E27FC236}">
                <a16:creationId xmlns:a16="http://schemas.microsoft.com/office/drawing/2014/main" id="{F81975ED-AD71-D002-4F60-1BE009188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28">
            <a:extLst>
              <a:ext uri="{FF2B5EF4-FFF2-40B4-BE49-F238E27FC236}">
                <a16:creationId xmlns:a16="http://schemas.microsoft.com/office/drawing/2014/main" id="{EBA2D0BB-40B1-C37A-C7E0-D3646E6E6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23" name="AutoShape 29">
            <a:extLst>
              <a:ext uri="{FF2B5EF4-FFF2-40B4-BE49-F238E27FC236}">
                <a16:creationId xmlns:a16="http://schemas.microsoft.com/office/drawing/2014/main" id="{F7089C78-69F8-15DE-3835-B4F0BF83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6224" name="Text Box 30">
            <a:extLst>
              <a:ext uri="{FF2B5EF4-FFF2-40B4-BE49-F238E27FC236}">
                <a16:creationId xmlns:a16="http://schemas.microsoft.com/office/drawing/2014/main" id="{139C2F0F-0230-5F0F-A2EA-DC8DCF10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6225" name="AutoShape 31">
            <a:extLst>
              <a:ext uri="{FF2B5EF4-FFF2-40B4-BE49-F238E27FC236}">
                <a16:creationId xmlns:a16="http://schemas.microsoft.com/office/drawing/2014/main" id="{C05FAE82-F9EC-0D66-64D6-C8B36C483137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26" name="Text Box 32">
            <a:extLst>
              <a:ext uri="{FF2B5EF4-FFF2-40B4-BE49-F238E27FC236}">
                <a16:creationId xmlns:a16="http://schemas.microsoft.com/office/drawing/2014/main" id="{B8FE56AD-5FAC-35BC-1530-8BF1248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2795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Reserved for</a:t>
            </a:r>
          </a:p>
          <a:p>
            <a:r>
              <a:rPr lang="en-US" altLang="en-TW"/>
              <a:t>loadable system calls</a:t>
            </a:r>
          </a:p>
        </p:txBody>
      </p:sp>
      <p:sp>
        <p:nvSpPr>
          <p:cNvPr id="136227" name="AutoShape 33">
            <a:extLst>
              <a:ext uri="{FF2B5EF4-FFF2-40B4-BE49-F238E27FC236}">
                <a16:creationId xmlns:a16="http://schemas.microsoft.com/office/drawing/2014/main" id="{E577E084-ED53-B65A-3A04-6E8CC100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XYZ()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FE86-E26A-FF78-11B5-90A09946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Separate Compilation and Makefile</a:t>
            </a:r>
          </a:p>
        </p:txBody>
      </p:sp>
    </p:spTree>
    <p:extLst>
      <p:ext uri="{BB962C8B-B14F-4D97-AF65-F5344CB8AC3E}">
        <p14:creationId xmlns:p14="http://schemas.microsoft.com/office/powerpoint/2010/main" val="386509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C623-2569-ABC1-1963-140A23CD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Preprocessing, Compiling,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E26B-6BB0-E83A-CDE3-D2555BB3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rom a C/C++ program to an excutable program</a:t>
            </a:r>
          </a:p>
          <a:p>
            <a:endParaRPr lang="en-TW" dirty="0"/>
          </a:p>
          <a:p>
            <a:r>
              <a:rPr lang="en-US" dirty="0"/>
              <a:t>g</a:t>
            </a:r>
            <a:r>
              <a:rPr lang="en-TW" dirty="0"/>
              <a:t>cc –E stack_01.c				Pre-processing</a:t>
            </a:r>
          </a:p>
          <a:p>
            <a:r>
              <a:rPr lang="en-US" dirty="0"/>
              <a:t>g</a:t>
            </a:r>
            <a:r>
              <a:rPr lang="en-TW" dirty="0"/>
              <a:t>cc –c stack_01.c				Compiling</a:t>
            </a:r>
          </a:p>
          <a:p>
            <a:r>
              <a:rPr lang="en-US" dirty="0"/>
              <a:t>g</a:t>
            </a:r>
            <a:r>
              <a:rPr lang="en-TW" dirty="0"/>
              <a:t>cc stack_01.c					Compiling + Linking</a:t>
            </a:r>
          </a:p>
          <a:p>
            <a:r>
              <a:rPr lang="en-US" dirty="0"/>
              <a:t>g</a:t>
            </a:r>
            <a:r>
              <a:rPr lang="en-TW" dirty="0"/>
              <a:t>cc stack_01.o –o stack_01			Linking</a:t>
            </a:r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6835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AC1-C195-8A6E-5AEA-B05FAFE3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Separate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F9E8-AFA9-60A2-54F0-CEE81F60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tack_01.c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tack_01.o</a:t>
            </a:r>
          </a:p>
          <a:p>
            <a:pPr lvl="1"/>
            <a:r>
              <a:rPr lang="en-US" dirty="0"/>
              <a:t>a</a:t>
            </a:r>
            <a:r>
              <a:rPr lang="en-TW" dirty="0"/>
              <a:t>.out</a:t>
            </a:r>
          </a:p>
          <a:p>
            <a:pPr lvl="1"/>
            <a:endParaRPr lang="en-TW" dirty="0"/>
          </a:p>
          <a:p>
            <a:r>
              <a:rPr lang="en-US" dirty="0"/>
              <a:t>s</a:t>
            </a:r>
            <a:r>
              <a:rPr lang="en-TW" dirty="0"/>
              <a:t>tack_main.c stack_foo.c stack_bar.c stack_baz.c stack_address.c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tack_main.o stack_foo.o stack_bar.o stack_baz.o stack_address.o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tack_executable</a:t>
            </a:r>
          </a:p>
          <a:p>
            <a:pPr lvl="1"/>
            <a:endParaRPr lang="en-TW" dirty="0"/>
          </a:p>
          <a:p>
            <a:r>
              <a:rPr lang="en-TW" dirty="0"/>
              <a:t>What is (are) the benefit(s)?</a:t>
            </a:r>
          </a:p>
        </p:txBody>
      </p:sp>
    </p:spTree>
    <p:extLst>
      <p:ext uri="{BB962C8B-B14F-4D97-AF65-F5344CB8AC3E}">
        <p14:creationId xmlns:p14="http://schemas.microsoft.com/office/powerpoint/2010/main" val="373464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99BB-E0DB-B193-7704-C9D62E6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ake &amp; 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EB62-C506-BE6F-3DF2-BE5485AC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</a:t>
            </a:r>
            <a:r>
              <a:rPr lang="en-TW" dirty="0"/>
              <a:t>oftware development tool</a:t>
            </a:r>
          </a:p>
          <a:p>
            <a:endParaRPr lang="en-TW" dirty="0"/>
          </a:p>
          <a:p>
            <a:r>
              <a:rPr lang="en-TW" dirty="0"/>
              <a:t>Makefile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onfiguration/specification of an automated software build process</a:t>
            </a:r>
          </a:p>
          <a:p>
            <a:pPr lvl="1"/>
            <a:endParaRPr lang="en-TW" dirty="0"/>
          </a:p>
          <a:p>
            <a:r>
              <a:rPr lang="en-TW" dirty="0"/>
              <a:t>Rules</a:t>
            </a:r>
          </a:p>
          <a:p>
            <a:pPr lvl="1"/>
            <a:r>
              <a:rPr lang="en-TW" dirty="0"/>
              <a:t>What is a rule? (And, rule-based programming)</a:t>
            </a:r>
          </a:p>
          <a:p>
            <a:pPr lvl="1"/>
            <a:r>
              <a:rPr lang="en-TW" dirty="0"/>
              <a:t>How to “trigger” a rule and a chain of rules?</a:t>
            </a:r>
          </a:p>
        </p:txBody>
      </p:sp>
    </p:spTree>
    <p:extLst>
      <p:ext uri="{BB962C8B-B14F-4D97-AF65-F5344CB8AC3E}">
        <p14:creationId xmlns:p14="http://schemas.microsoft.com/office/powerpoint/2010/main" val="272019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1A0F-1C89-0635-B553-6DD7027B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3216-FBC6-7331-328B-37436A5E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, 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, 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:&lt;tab&gt;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&lt;ret&gt;</a:t>
            </a:r>
          </a:p>
          <a:p>
            <a:pPr marL="0" indent="0">
              <a:buNone/>
            </a:pPr>
            <a:r>
              <a:rPr lang="en-TW" dirty="0"/>
              <a:t>&lt;tab&gt;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tack_executable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stack_main.o stack_foo.o stack_bar.o stack_baz.o stack_address.o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stack_main.o stack_foo.o stack_bar.o stack_baz.o stack_address.o –o stack_executable</a:t>
            </a:r>
          </a:p>
          <a:p>
            <a:pPr marL="0" indent="0">
              <a:buNone/>
            </a:pPr>
            <a:endParaRPr lang="en-TW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tack_main.o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stack_main.c stack_01.h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–c stack_main.c</a:t>
            </a:r>
            <a:endParaRPr lang="en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ABA4-223F-793D-8833-EBF708A9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B5DBD-A73A-DFE1-58E9-AC8400F1C6AC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34704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105 Mar  6 04:33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2272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3AD-E416-64A9-6167-1BC5472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A15-91BD-8CE3-2B25-0899DD3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First, I like to introduce the content of EE-1520 under the context of Unix/Linux and GNU tools (such as g++ and gdb), instead of Visual C++. As you might have known, C/C++ was developed together with the Unix operating systems in the 70’s, and, it is more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precise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to introduce this programming language under the context of the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Unix process memory layout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Therefore, I plan to introduce just enough Unix-related knowledge and usage at the very beginning of this semester (see below detailed schedule).</a:t>
            </a:r>
          </a:p>
          <a:p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294495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02B18-83E5-3D07-0B29-2AB5F9F1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89E-39EB-B1AE-F0EC-51BC24A5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5486D-D5B6-0F21-F3C7-515FCD650036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04:33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3836-D15E-97FA-1180-C2F0D7566D12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189EA-5297-B1E1-805B-5879B89CC21E}"/>
              </a:ext>
            </a:extLst>
          </p:cNvPr>
          <p:cNvSpPr txBox="1"/>
          <p:nvPr/>
        </p:nvSpPr>
        <p:spPr>
          <a:xfrm>
            <a:off x="4858703" y="5922427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Nothing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84921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6ACD-41DD-5D57-9050-FBB6058D1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084B-18C5-B488-9EF5-09388BD2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CFA9B-0B8A-D5CA-53EB-C029B6BD6F3E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05:27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05:28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A9562-6229-E451-C968-8ACCE785AEC9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E2A31-AD87-9D13-15DB-A17AFE346751}"/>
              </a:ext>
            </a:extLst>
          </p:cNvPr>
          <p:cNvSpPr txBox="1"/>
          <p:nvPr/>
        </p:nvSpPr>
        <p:spPr>
          <a:xfrm>
            <a:off x="4208443" y="5993176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stack_executable </a:t>
            </a:r>
            <a:r>
              <a:rPr lang="en-TW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5568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304D-4199-422E-3151-33526FB4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CE37-D3B6-EA69-AFDE-166E466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D4EFE-BAB2-B542-CE00-DE6DB1BDFC3D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05:27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05:23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A41CA-4F63-FE4A-73EE-E8DC39905272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9CCB6-5D31-3BA3-6186-FB13D9460272}"/>
              </a:ext>
            </a:extLst>
          </p:cNvPr>
          <p:cNvSpPr txBox="1"/>
          <p:nvPr/>
        </p:nvSpPr>
        <p:spPr>
          <a:xfrm>
            <a:off x="4208443" y="582496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stack_main.o </a:t>
            </a:r>
            <a:r>
              <a:rPr lang="en-TW" dirty="0"/>
              <a:t>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02D9-D4A5-A12C-FC40-2EC65FE73D9E}"/>
              </a:ext>
            </a:extLst>
          </p:cNvPr>
          <p:cNvSpPr txBox="1"/>
          <p:nvPr/>
        </p:nvSpPr>
        <p:spPr>
          <a:xfrm>
            <a:off x="4208443" y="6123543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stack_executable </a:t>
            </a:r>
            <a:r>
              <a:rPr lang="en-TW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39351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BDA73-77D5-85E0-D364-031508DC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4A9D-35AA-B26D-4D99-6F0D050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94B1-3B2A-A51E-6BA2-24FE0CF9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, 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, 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:&lt;tab&gt;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&lt;ret&gt;</a:t>
            </a:r>
          </a:p>
          <a:p>
            <a:pPr marL="0" indent="0">
              <a:buNone/>
            </a:pPr>
            <a:r>
              <a:rPr lang="en-TW" dirty="0"/>
              <a:t>&lt;tab&gt;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tack_executable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stack_main.o stack_foo.o stack_bar.o stack_baz.o stack_address.o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stack_main.o stack_foo.o stack_bar.o stack_baz.o stack_address.o –o stack_executable</a:t>
            </a:r>
          </a:p>
          <a:p>
            <a:pPr marL="0" indent="0">
              <a:buNone/>
            </a:pPr>
            <a:endParaRPr lang="en-TW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tack_main.o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stack_main.c stack_01.h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–c stack_main.c</a:t>
            </a:r>
            <a:endParaRPr lang="en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TW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82106-491A-907E-A2CA-38BE8C97E2BB}"/>
              </a:ext>
            </a:extLst>
          </p:cNvPr>
          <p:cNvSpPr txBox="1"/>
          <p:nvPr/>
        </p:nvSpPr>
        <p:spPr>
          <a:xfrm>
            <a:off x="6621137" y="365125"/>
            <a:ext cx="4858438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W" sz="2400" dirty="0"/>
              <a:t>If any of the dependency is NEWER than the target, then we need to trigger the corresponding rule(s).</a:t>
            </a:r>
          </a:p>
          <a:p>
            <a:endParaRPr lang="en-TW" sz="2400" dirty="0"/>
          </a:p>
          <a:p>
            <a:r>
              <a:rPr lang="en-TW" sz="2400" dirty="0"/>
              <a:t>And, recursively apply this check to each dependency until the dependency reaches no other rules (the dependency is a non-target)! </a:t>
            </a:r>
          </a:p>
        </p:txBody>
      </p:sp>
    </p:spTree>
    <p:extLst>
      <p:ext uri="{BB962C8B-B14F-4D97-AF65-F5344CB8AC3E}">
        <p14:creationId xmlns:p14="http://schemas.microsoft.com/office/powerpoint/2010/main" val="18018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B8B-699F-7AC2-DF0F-9EDD907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1st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48B-9C81-9BC0-775C-2497235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Addressable Memory Box</a:t>
            </a:r>
          </a:p>
          <a:p>
            <a:r>
              <a:rPr lang="en-TW" dirty="0"/>
              <a:t>Memory Address</a:t>
            </a:r>
          </a:p>
          <a:p>
            <a:pPr lvl="1"/>
            <a:r>
              <a:rPr lang="en-TW" dirty="0"/>
              <a:t>8 bytes (how to find out? </a:t>
            </a:r>
            <a:r>
              <a:rPr lang="en-US" dirty="0"/>
              <a:t>S</a:t>
            </a:r>
            <a:r>
              <a:rPr lang="en-TW" dirty="0"/>
              <a:t>izeof())</a:t>
            </a:r>
          </a:p>
          <a:p>
            <a:pPr lvl="1"/>
            <a:r>
              <a:rPr lang="en-TW" dirty="0"/>
              <a:t>2^10 (K), 2^20 (M), 2^30 (G), 2^40 (T), 2^50 (P), </a:t>
            </a:r>
          </a:p>
          <a:p>
            <a:pPr lvl="1"/>
            <a:r>
              <a:rPr lang="en-TW" dirty="0"/>
              <a:t>2^60 (E, Exabyte), 2^70 (Z, Zettabyte)</a:t>
            </a:r>
          </a:p>
          <a:p>
            <a:pPr lvl="1"/>
            <a:r>
              <a:rPr lang="en-TW" dirty="0"/>
              <a:t>USB File system (FAT32 versus ExFAT)</a:t>
            </a:r>
          </a:p>
          <a:p>
            <a:r>
              <a:rPr lang="en-TW" dirty="0"/>
              <a:t>Network byte order versus Host byte order</a:t>
            </a:r>
          </a:p>
          <a:p>
            <a:pPr lvl="1"/>
            <a:r>
              <a:rPr lang="en-TW" dirty="0"/>
              <a:t>MSB (Most Significant Byte) LSB (Least Significant Byte)</a:t>
            </a:r>
          </a:p>
          <a:p>
            <a:pPr lvl="1"/>
            <a:r>
              <a:rPr lang="en-TW" dirty="0"/>
              <a:t>Big Endian versus Little Endian</a:t>
            </a:r>
          </a:p>
          <a:p>
            <a:r>
              <a:rPr lang="en-TW" dirty="0"/>
              <a:t>Chapter 7 of your textbook (just reference, not mandatory)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373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E0D6-B26E-3771-D917-36CD3092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2nd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971-84D1-2CC9-7303-2CFA09E1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OS </a:t>
            </a:r>
            <a:r>
              <a:rPr lang="en-TW" dirty="0">
                <a:sym typeface="Wingdings" pitchFamily="2" charset="2"/>
              </a:rPr>
              <a:t> Hardware/Devices, </a:t>
            </a:r>
            <a:r>
              <a:rPr lang="en-TW" dirty="0"/>
              <a:t>OS Kernel, Application processes</a:t>
            </a:r>
          </a:p>
          <a:p>
            <a:r>
              <a:rPr lang="en-TW" dirty="0"/>
              <a:t>Program versus Process</a:t>
            </a:r>
          </a:p>
          <a:p>
            <a:r>
              <a:rPr lang="en-TW" dirty="0"/>
              <a:t>Per-Process Virtual Memory Space (32 versus 64 bits address)</a:t>
            </a:r>
          </a:p>
          <a:p>
            <a:endParaRPr lang="en-TW" dirty="0"/>
          </a:p>
          <a:p>
            <a:r>
              <a:rPr lang="en-TW" dirty="0"/>
              <a:t>Power of C </a:t>
            </a:r>
            <a:r>
              <a:rPr lang="en-TW" dirty="0">
                <a:sym typeface="Wingdings" pitchFamily="2" charset="2"/>
              </a:rPr>
              <a:t></a:t>
            </a:r>
            <a:r>
              <a:rPr lang="en-TW" dirty="0"/>
              <a:t> we can always write a C/C++ program to validate OS </a:t>
            </a:r>
            <a:r>
              <a:rPr lang="en-TW" u="sng" dirty="0">
                <a:solidFill>
                  <a:srgbClr val="7030A0"/>
                </a:solidFill>
              </a:rPr>
              <a:t>internal</a:t>
            </a:r>
            <a:r>
              <a:rPr lang="en-TW" dirty="0"/>
              <a:t> concepts and information!!</a:t>
            </a:r>
          </a:p>
          <a:p>
            <a:pPr lvl="1"/>
            <a:r>
              <a:rPr lang="en-US" dirty="0"/>
              <a:t>Memory allocation/layout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</a:t>
            </a:r>
            <a:r>
              <a:rPr lang="en-TW" dirty="0"/>
              <a:t>tack_01.c, heap_01.c</a:t>
            </a:r>
          </a:p>
          <a:p>
            <a:pPr lvl="1"/>
            <a:r>
              <a:rPr lang="en-TW" dirty="0"/>
              <a:t>Question: </a:t>
            </a:r>
            <a:r>
              <a:rPr lang="en-TW" dirty="0">
                <a:solidFill>
                  <a:srgbClr val="7030A0"/>
                </a:solidFill>
              </a:rPr>
              <a:t>when will a specific region of memory be </a:t>
            </a:r>
            <a:r>
              <a:rPr lang="en-TW" b="1" u="sng" dirty="0">
                <a:solidFill>
                  <a:srgbClr val="FF0000"/>
                </a:solidFill>
              </a:rPr>
              <a:t>overwritten</a:t>
            </a:r>
            <a:r>
              <a:rPr lang="en-TW" dirty="0">
                <a:solidFill>
                  <a:srgbClr val="7030A0"/>
                </a:solidFill>
              </a:rPr>
              <a:t> or </a:t>
            </a:r>
            <a:r>
              <a:rPr lang="en-TW" b="1" u="sng" dirty="0">
                <a:solidFill>
                  <a:srgbClr val="FF0000"/>
                </a:solidFill>
              </a:rPr>
              <a:t>freed</a:t>
            </a:r>
            <a:r>
              <a:rPr lang="en-TW" dirty="0">
                <a:solidFill>
                  <a:srgbClr val="7030A0"/>
                </a:solidFill>
              </a:rPr>
              <a:t>?</a:t>
            </a:r>
          </a:p>
          <a:p>
            <a:pPr lvl="1"/>
            <a:r>
              <a:rPr lang="en-TW" dirty="0">
                <a:solidFill>
                  <a:srgbClr val="7030A0"/>
                </a:solidFill>
              </a:rPr>
              <a:t>Contrast: </a:t>
            </a:r>
            <a:r>
              <a:rPr lang="en-TW" b="1" dirty="0">
                <a:solidFill>
                  <a:srgbClr val="FF0000"/>
                </a:solidFill>
              </a:rPr>
              <a:t>garbage collection</a:t>
            </a:r>
            <a:r>
              <a:rPr lang="en-TW" dirty="0">
                <a:solidFill>
                  <a:srgbClr val="7030A0"/>
                </a:solidFill>
              </a:rPr>
              <a:t> in Java and Python</a:t>
            </a:r>
          </a:p>
          <a:p>
            <a:pPr lvl="1"/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158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DCEE4DC3-459C-32E0-F96F-04D35532D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EC51CD11-88F9-2737-45E0-D2FCC8E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9983E320-A507-F328-6C2C-8FF0A32C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DBE6F4-6807-2741-ADDE-092B47DC0798}" type="slidenum">
              <a:rPr lang="en-US" altLang="en-TW" sz="1400"/>
              <a:pPr/>
              <a:t>6</a:t>
            </a:fld>
            <a:endParaRPr lang="en-US" altLang="en-TW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11BD27-3202-AD08-795A-81D6E2D1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and User Space</a:t>
            </a:r>
          </a:p>
        </p:txBody>
      </p:sp>
      <p:sp>
        <p:nvSpPr>
          <p:cNvPr id="108549" name="Line 3">
            <a:extLst>
              <a:ext uri="{FF2B5EF4-FFF2-40B4-BE49-F238E27FC236}">
                <a16:creationId xmlns:a16="http://schemas.microsoft.com/office/drawing/2014/main" id="{381428C8-922E-D9C5-E4F6-E9B3A73A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0" name="Oval 4">
            <a:extLst>
              <a:ext uri="{FF2B5EF4-FFF2-40B4-BE49-F238E27FC236}">
                <a16:creationId xmlns:a16="http://schemas.microsoft.com/office/drawing/2014/main" id="{118E977D-E72B-CC76-C191-B2D96E27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38F4042-566E-EA72-61DF-3B03F134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1"/>
            <a:ext cx="1422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Process </a:t>
            </a:r>
            <a:r>
              <a:rPr lang="en-US" sz="1800" b="1" i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FOO</a:t>
            </a:r>
            <a:endParaRPr lang="en-US" sz="1800"/>
          </a:p>
        </p:txBody>
      </p:sp>
      <p:sp>
        <p:nvSpPr>
          <p:cNvPr id="108552" name="Text Box 6">
            <a:extLst>
              <a:ext uri="{FF2B5EF4-FFF2-40B4-BE49-F238E27FC236}">
                <a16:creationId xmlns:a16="http://schemas.microsoft.com/office/drawing/2014/main" id="{143C964B-A3A7-5EA8-6203-EE67B269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78025"/>
            <a:ext cx="1416050" cy="9286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Memory</a:t>
            </a:r>
          </a:p>
          <a:p>
            <a:r>
              <a:rPr lang="en-US" altLang="en-TW" sz="1800"/>
              <a:t>space for this</a:t>
            </a:r>
          </a:p>
          <a:p>
            <a:r>
              <a:rPr lang="en-US" altLang="en-TW" sz="1800"/>
              <a:t>process</a:t>
            </a:r>
          </a:p>
        </p:txBody>
      </p:sp>
      <p:sp>
        <p:nvSpPr>
          <p:cNvPr id="108553" name="Arc 7">
            <a:extLst>
              <a:ext uri="{FF2B5EF4-FFF2-40B4-BE49-F238E27FC236}">
                <a16:creationId xmlns:a16="http://schemas.microsoft.com/office/drawing/2014/main" id="{0C5A9E7B-01FD-9AD7-66BA-779B16C6E4B3}"/>
              </a:ext>
            </a:extLst>
          </p:cNvPr>
          <p:cNvSpPr>
            <a:spLocks/>
          </p:cNvSpPr>
          <p:nvPr/>
        </p:nvSpPr>
        <p:spPr bwMode="auto">
          <a:xfrm>
            <a:off x="5029200" y="2362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4" name="Line 8">
            <a:extLst>
              <a:ext uri="{FF2B5EF4-FFF2-40B4-BE49-F238E27FC236}">
                <a16:creationId xmlns:a16="http://schemas.microsoft.com/office/drawing/2014/main" id="{F47A2B96-1DB3-3561-A00D-90AEE25F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5" name="Text Box 9">
            <a:extLst>
              <a:ext uri="{FF2B5EF4-FFF2-40B4-BE49-F238E27FC236}">
                <a16:creationId xmlns:a16="http://schemas.microsoft.com/office/drawing/2014/main" id="{04BFC4D9-C511-42A7-6B09-1FF60045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48000"/>
            <a:ext cx="2754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System call</a:t>
            </a:r>
          </a:p>
          <a:p>
            <a:r>
              <a:rPr lang="en-US" altLang="en-TW" sz="1800">
                <a:latin typeface="Comic Sans MS" panose="030F0902030302020204" pitchFamily="66" charset="0"/>
              </a:rPr>
              <a:t>(or trap into the kernel)</a:t>
            </a:r>
          </a:p>
        </p:txBody>
      </p:sp>
      <p:sp>
        <p:nvSpPr>
          <p:cNvPr id="108556" name="Oval 10">
            <a:extLst>
              <a:ext uri="{FF2B5EF4-FFF2-40B4-BE49-F238E27FC236}">
                <a16:creationId xmlns:a16="http://schemas.microsoft.com/office/drawing/2014/main" id="{AFEAE783-2211-3788-29DF-7349B8C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57" name="Rectangle 11">
            <a:extLst>
              <a:ext uri="{FF2B5EF4-FFF2-40B4-BE49-F238E27FC236}">
                <a16:creationId xmlns:a16="http://schemas.microsoft.com/office/drawing/2014/main" id="{4EC004A3-A53D-24CB-2DED-F2D99106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program</a:t>
            </a:r>
          </a:p>
        </p:txBody>
      </p:sp>
      <p:sp>
        <p:nvSpPr>
          <p:cNvPr id="108558" name="Rectangle 12">
            <a:extLst>
              <a:ext uri="{FF2B5EF4-FFF2-40B4-BE49-F238E27FC236}">
                <a16:creationId xmlns:a16="http://schemas.microsoft.com/office/drawing/2014/main" id="{62F28E45-A850-FC5A-9F08-11F00CE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371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System Call</a:t>
            </a:r>
          </a:p>
        </p:txBody>
      </p:sp>
      <p:sp>
        <p:nvSpPr>
          <p:cNvPr id="108559" name="Line 13">
            <a:extLst>
              <a:ext uri="{FF2B5EF4-FFF2-40B4-BE49-F238E27FC236}">
                <a16:creationId xmlns:a16="http://schemas.microsoft.com/office/drawing/2014/main" id="{80850A56-ECA7-D50A-DD68-041F1FB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2286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0" name="Text Box 14">
            <a:extLst>
              <a:ext uri="{FF2B5EF4-FFF2-40B4-BE49-F238E27FC236}">
                <a16:creationId xmlns:a16="http://schemas.microsoft.com/office/drawing/2014/main" id="{14B8ADF9-2680-EF67-7421-4D76A87B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0202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conceptually</a:t>
            </a:r>
          </a:p>
        </p:txBody>
      </p:sp>
      <p:sp>
        <p:nvSpPr>
          <p:cNvPr id="108561" name="Rectangle 15">
            <a:extLst>
              <a:ext uri="{FF2B5EF4-FFF2-40B4-BE49-F238E27FC236}">
                <a16:creationId xmlns:a16="http://schemas.microsoft.com/office/drawing/2014/main" id="{33CD2319-4F2D-BBB2-9FFA-D8F3D907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1600"/>
            <a:ext cx="2514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Kernel Resources</a:t>
            </a:r>
          </a:p>
          <a:p>
            <a:pPr algn="ctr"/>
            <a:r>
              <a:rPr lang="en-US" altLang="en-TW"/>
              <a:t>(disk or IO devices)</a:t>
            </a:r>
          </a:p>
        </p:txBody>
      </p:sp>
      <p:sp>
        <p:nvSpPr>
          <p:cNvPr id="108562" name="Arc 16">
            <a:extLst>
              <a:ext uri="{FF2B5EF4-FFF2-40B4-BE49-F238E27FC236}">
                <a16:creationId xmlns:a16="http://schemas.microsoft.com/office/drawing/2014/main" id="{0143755F-3CFA-8256-C61A-7D2151403BF6}"/>
              </a:ext>
            </a:extLst>
          </p:cNvPr>
          <p:cNvSpPr>
            <a:spLocks/>
          </p:cNvSpPr>
          <p:nvPr/>
        </p:nvSpPr>
        <p:spPr bwMode="auto">
          <a:xfrm>
            <a:off x="5105400" y="4267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3" name="Line 17">
            <a:extLst>
              <a:ext uri="{FF2B5EF4-FFF2-40B4-BE49-F238E27FC236}">
                <a16:creationId xmlns:a16="http://schemas.microsoft.com/office/drawing/2014/main" id="{9AD4C9D6-D9BA-7C2B-FA6A-682E70CC7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9050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4" name="Line 18">
            <a:extLst>
              <a:ext uri="{FF2B5EF4-FFF2-40B4-BE49-F238E27FC236}">
                <a16:creationId xmlns:a16="http://schemas.microsoft.com/office/drawing/2014/main" id="{558BF61A-0D87-63DB-A1F0-BEBD8EDA9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10668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59763" name="Text Box 19">
            <a:extLst>
              <a:ext uri="{FF2B5EF4-FFF2-40B4-BE49-F238E27FC236}">
                <a16:creationId xmlns:a16="http://schemas.microsoft.com/office/drawing/2014/main" id="{6D9D8CEF-218B-5C1A-6C83-3C2962C1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422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</a:rPr>
              <a:t>Process </a:t>
            </a:r>
            <a:r>
              <a:rPr lang="en-US" b="1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FOO</a:t>
            </a:r>
            <a:endParaRPr lang="en-US">
              <a:latin typeface="Times New Roman" charset="0"/>
            </a:endParaRPr>
          </a:p>
          <a:p>
            <a:pPr>
              <a:defRPr/>
            </a:pPr>
            <a:r>
              <a:rPr lang="en-US">
                <a:latin typeface="Times New Roman" charset="0"/>
              </a:rPr>
              <a:t>in the Kernel</a:t>
            </a:r>
          </a:p>
        </p:txBody>
      </p:sp>
      <p:sp>
        <p:nvSpPr>
          <p:cNvPr id="108566" name="Oval 20">
            <a:extLst>
              <a:ext uri="{FF2B5EF4-FFF2-40B4-BE49-F238E27FC236}">
                <a16:creationId xmlns:a16="http://schemas.microsoft.com/office/drawing/2014/main" id="{D09AFAD9-18B5-ABDE-7703-FBBF9338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7" name="Oval 21">
            <a:extLst>
              <a:ext uri="{FF2B5EF4-FFF2-40B4-BE49-F238E27FC236}">
                <a16:creationId xmlns:a16="http://schemas.microsoft.com/office/drawing/2014/main" id="{142B3175-1237-F58F-6AFE-2414B0E0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8" name="Oval 22">
            <a:extLst>
              <a:ext uri="{FF2B5EF4-FFF2-40B4-BE49-F238E27FC236}">
                <a16:creationId xmlns:a16="http://schemas.microsoft.com/office/drawing/2014/main" id="{7E04AF0A-06F9-36FE-DF57-6AE55B0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9" name="Oval 23">
            <a:extLst>
              <a:ext uri="{FF2B5EF4-FFF2-40B4-BE49-F238E27FC236}">
                <a16:creationId xmlns:a16="http://schemas.microsoft.com/office/drawing/2014/main" id="{BF7FDC46-9AC6-E44C-5326-3C953599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5D0-D3E6-C61C-D789-765F892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 vs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3D4-46A5-67E9-D79C-F667D60C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</a:t>
            </a:r>
          </a:p>
          <a:p>
            <a:r>
              <a:rPr lang="en-TW" dirty="0"/>
              <a:t>gcc int_size.c</a:t>
            </a:r>
          </a:p>
          <a:p>
            <a:r>
              <a:rPr lang="en-US" dirty="0"/>
              <a:t>a</a:t>
            </a:r>
            <a:r>
              <a:rPr lang="en-TW" dirty="0"/>
              <a:t>.out executable program</a:t>
            </a:r>
          </a:p>
          <a:p>
            <a:endParaRPr lang="en-TW" dirty="0"/>
          </a:p>
          <a:p>
            <a:r>
              <a:rPr lang="en-TW" dirty="0"/>
              <a:t>Process execution of a program w/ support from OS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375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2">
            <a:extLst>
              <a:ext uri="{FF2B5EF4-FFF2-40B4-BE49-F238E27FC236}">
                <a16:creationId xmlns:a16="http://schemas.microsoft.com/office/drawing/2014/main" id="{632A8E41-07E0-BF05-3EE9-EE72BB0C57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4634589C-E6D6-2435-A359-59D4DF6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6F4C19DA-3DCF-9FFC-8765-D43A244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DD9B1-65F6-7D4C-A96F-86E07EDE9675}" type="slidenum">
              <a:rPr lang="en-US" altLang="en-TW" sz="1400"/>
              <a:pPr/>
              <a:t>8</a:t>
            </a:fld>
            <a:endParaRPr lang="en-US" altLang="en-TW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FDAECD-D322-E88A-059E-5028F619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8382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Processes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E341BE8E-A737-8BC8-C0F9-5340C54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4715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 b="1">
                <a:latin typeface="Courier New" panose="02070309020205020404" pitchFamily="49" charset="0"/>
              </a:rPr>
              <a:t>&gt; ps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PID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2910 pts/4    0:00 tcsh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&gt; ps -ef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UID   PID  PPID  C    STIME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0     0  0   Sep 25 ?        0:01 sched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1     0  0   Sep 25 ?        0:00 /etc/init -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2     0  0   Sep 25 ?        0:00 pageout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3     0  0   Sep 25 ?        0:01 fsflush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223     1  0   Sep 25 ?        0:00 /usr/lib/utmpd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179     1  0   Sep 25 ?        0:00 /usr/sbin/cron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273     1  0   Sep 25 ?        0:00 /usr/lib/saf/sac -t 300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56     1  0   Sep 25 ?        0:00 /usr/lib/devfsadm/devfseventd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58     1  0   Sep 25 ?        0:00 /usr/lib/devfsadm/devfsadmd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106     1  0   Sep 25 ?        0:00 /usr/sbin/rpcbind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197     1  0   Sep 25 ?        0:01 /usr/sbin/nscd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108     1  0   Sep 25 ?        0:00 /usr/sbin/keyserv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168     1  0   Sep 25 ?        0:00 /usr/sbin/syslogd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118     1  0   Sep 25 ?        0:00 /usr/lib/netsvc/yp/ypbind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159     1  0   Sep 25 ?        0:00 /usr/lib/autofs/automountd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132-59EE-7C34-EEC0-942AA93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Memory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F3F97-6CB4-FEAA-0882-2FECC79A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28" y="100013"/>
            <a:ext cx="4331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9ED2-DB03-BB2B-AA9A-6BEDF7B5CB1D}"/>
              </a:ext>
            </a:extLst>
          </p:cNvPr>
          <p:cNvSpPr txBox="1"/>
          <p:nvPr/>
        </p:nvSpPr>
        <p:spPr>
          <a:xfrm>
            <a:off x="2675699" y="159123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L1/L2/L3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14D3-5F03-09EF-BB01-79047F5329E0}"/>
              </a:ext>
            </a:extLst>
          </p:cNvPr>
          <p:cNvSpPr txBox="1"/>
          <p:nvPr/>
        </p:nvSpPr>
        <p:spPr>
          <a:xfrm>
            <a:off x="2675699" y="2885401"/>
            <a:ext cx="45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DRAM 48 GB Main Memory (48 * 2^30 byte)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C0D4-DB22-6F56-DF32-4B969F8AFAF7}"/>
              </a:ext>
            </a:extLst>
          </p:cNvPr>
          <p:cNvSpPr txBox="1"/>
          <p:nvPr/>
        </p:nvSpPr>
        <p:spPr>
          <a:xfrm>
            <a:off x="2675699" y="4450570"/>
            <a:ext cx="51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VM 2^64 or 16 EB virtual memory for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6DD-E84B-2FEA-5837-6B70F0375AAA}"/>
              </a:ext>
            </a:extLst>
          </p:cNvPr>
          <p:cNvSpPr txBox="1"/>
          <p:nvPr/>
        </p:nvSpPr>
        <p:spPr>
          <a:xfrm>
            <a:off x="409903" y="5829949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Process </a:t>
            </a:r>
            <a:r>
              <a:rPr lang="en-TW" dirty="0">
                <a:sym typeface="Wingdings" pitchFamily="2" charset="2"/>
              </a:rPr>
              <a:t> an activated instance of a Program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D9B6-E96C-2724-6257-F6D44C879B86}"/>
              </a:ext>
            </a:extLst>
          </p:cNvPr>
          <p:cNvSpPr txBox="1"/>
          <p:nvPr/>
        </p:nvSpPr>
        <p:spPr>
          <a:xfrm>
            <a:off x="297415" y="2885401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023-B772-B217-7004-CB5522B03924}"/>
              </a:ext>
            </a:extLst>
          </p:cNvPr>
          <p:cNvSpPr txBox="1"/>
          <p:nvPr/>
        </p:nvSpPr>
        <p:spPr>
          <a:xfrm>
            <a:off x="289724" y="4450570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Program Execution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F664-F4F2-C2FB-450F-F7DDA763FBDE}"/>
              </a:ext>
            </a:extLst>
          </p:cNvPr>
          <p:cNvSpPr txBox="1"/>
          <p:nvPr/>
        </p:nvSpPr>
        <p:spPr>
          <a:xfrm>
            <a:off x="305466" y="3522106"/>
            <a:ext cx="20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OS</a:t>
            </a:r>
          </a:p>
          <a:p>
            <a:r>
              <a:rPr lang="en-TW" dirty="0">
                <a:solidFill>
                  <a:srgbClr val="FF0000"/>
                </a:solidFill>
              </a:rPr>
              <a:t>Operating System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0016AC-1198-D80D-1E84-C112F9EB96F6}"/>
              </a:ext>
            </a:extLst>
          </p:cNvPr>
          <p:cNvSpPr/>
          <p:nvPr/>
        </p:nvSpPr>
        <p:spPr>
          <a:xfrm>
            <a:off x="2337144" y="1439917"/>
            <a:ext cx="5724290" cy="38257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327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2545</Words>
  <Application>Microsoft Macintosh PowerPoint</Application>
  <PresentationFormat>Widescreen</PresentationFormat>
  <Paragraphs>384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PMingLiU</vt:lpstr>
      <vt:lpstr>SimSun</vt:lpstr>
      <vt:lpstr>Aptos</vt:lpstr>
      <vt:lpstr>Aptos Display</vt:lpstr>
      <vt:lpstr>Arial</vt:lpstr>
      <vt:lpstr>Arial Black</vt:lpstr>
      <vt:lpstr>Comic Sans MS</vt:lpstr>
      <vt:lpstr>Courier</vt:lpstr>
      <vt:lpstr>Courier New</vt:lpstr>
      <vt:lpstr>Menlo</vt:lpstr>
      <vt:lpstr>Times New Roman</vt:lpstr>
      <vt:lpstr>Wingdings</vt:lpstr>
      <vt:lpstr>Office Theme</vt:lpstr>
      <vt:lpstr>EE 1520 計算機概論二 （一一三學年下學期）  Introduction to Computer Science (II) Slide Set 02</vt:lpstr>
      <vt:lpstr>Syllabus</vt:lpstr>
      <vt:lpstr>Unix</vt:lpstr>
      <vt:lpstr>Review of 1st week</vt:lpstr>
      <vt:lpstr>Review of 2nd week</vt:lpstr>
      <vt:lpstr>Kernel and User Space</vt:lpstr>
      <vt:lpstr>Program vs process</vt:lpstr>
      <vt:lpstr>Processes</vt:lpstr>
      <vt:lpstr>Virtual Memory</vt:lpstr>
      <vt:lpstr>PowerPoint Presentation</vt:lpstr>
      <vt:lpstr>PowerPoint Presentation</vt:lpstr>
      <vt:lpstr>PowerPoint Presentation</vt:lpstr>
      <vt:lpstr>PowerPoint Presentation</vt:lpstr>
      <vt:lpstr>A small program</vt:lpstr>
      <vt:lpstr>Memory Structure</vt:lpstr>
      <vt:lpstr>Memory Structure</vt:lpstr>
      <vt:lpstr>Procedure Call  on the same User Stack</vt:lpstr>
      <vt:lpstr>System Call  on a different stack</vt:lpstr>
      <vt:lpstr>System Calls</vt:lpstr>
      <vt:lpstr>PowerPoint Presentation</vt:lpstr>
      <vt:lpstr>System Entry</vt:lpstr>
      <vt:lpstr>System Entry Vector</vt:lpstr>
      <vt:lpstr>System Entry Vector</vt:lpstr>
      <vt:lpstr>Separate Compilation and Makefile</vt:lpstr>
      <vt:lpstr>Preprocessing, Compiling, Linking</vt:lpstr>
      <vt:lpstr>Separate Compilation</vt:lpstr>
      <vt:lpstr>make &amp; Makefile</vt:lpstr>
      <vt:lpstr>rule</vt:lpstr>
      <vt:lpstr>ls -l</vt:lpstr>
      <vt:lpstr>ls -l</vt:lpstr>
      <vt:lpstr>ls -l</vt:lpstr>
      <vt:lpstr>ls -l</vt:lpstr>
      <vt:lpstr>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Shyhtsun F Wu</dc:creator>
  <cp:lastModifiedBy>Shyhtsun F Wu</cp:lastModifiedBy>
  <cp:revision>6</cp:revision>
  <dcterms:created xsi:type="dcterms:W3CDTF">2025-02-17T04:24:22Z</dcterms:created>
  <dcterms:modified xsi:type="dcterms:W3CDTF">2025-03-05T21:35:19Z</dcterms:modified>
</cp:coreProperties>
</file>