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682" r:id="rId14"/>
    <p:sldId id="1227" r:id="rId15"/>
    <p:sldId id="684" r:id="rId16"/>
    <p:sldId id="683" r:id="rId17"/>
    <p:sldId id="691" r:id="rId18"/>
    <p:sldId id="695" r:id="rId19"/>
    <p:sldId id="696" r:id="rId20"/>
    <p:sldId id="692" r:id="rId21"/>
    <p:sldId id="693" r:id="rId22"/>
    <p:sldId id="690" r:id="rId23"/>
    <p:sldId id="698" r:id="rId24"/>
    <p:sldId id="705" r:id="rId25"/>
    <p:sldId id="706" r:id="rId26"/>
    <p:sldId id="707" r:id="rId27"/>
    <p:sldId id="708" r:id="rId28"/>
    <p:sldId id="700" r:id="rId29"/>
    <p:sldId id="701" r:id="rId30"/>
    <p:sldId id="702" r:id="rId31"/>
    <p:sldId id="703" r:id="rId32"/>
    <p:sldId id="704" r:id="rId33"/>
    <p:sldId id="699" r:id="rId34"/>
    <p:sldId id="709" r:id="rId35"/>
    <p:sldId id="1228" r:id="rId36"/>
    <p:sldId id="710" r:id="rId37"/>
    <p:sldId id="711" r:id="rId38"/>
    <p:sldId id="712" r:id="rId39"/>
    <p:sldId id="730" r:id="rId40"/>
    <p:sldId id="731" r:id="rId41"/>
    <p:sldId id="732" r:id="rId42"/>
    <p:sldId id="733" r:id="rId43"/>
    <p:sldId id="506" r:id="rId44"/>
    <p:sldId id="1225" r:id="rId45"/>
    <p:sldId id="623" r:id="rId46"/>
    <p:sldId id="517" r:id="rId47"/>
    <p:sldId id="596" r:id="rId48"/>
    <p:sldId id="510" r:id="rId49"/>
    <p:sldId id="511" r:id="rId50"/>
    <p:sldId id="607" r:id="rId51"/>
    <p:sldId id="608" r:id="rId52"/>
    <p:sldId id="1229" r:id="rId53"/>
    <p:sldId id="621" r:id="rId54"/>
    <p:sldId id="680" r:id="rId55"/>
    <p:sldId id="681" r:id="rId56"/>
    <p:sldId id="609" r:id="rId57"/>
    <p:sldId id="610" r:id="rId58"/>
    <p:sldId id="611" r:id="rId59"/>
    <p:sldId id="612" r:id="rId60"/>
    <p:sldId id="604" r:id="rId61"/>
    <p:sldId id="1226" r:id="rId62"/>
    <p:sldId id="637" r:id="rId63"/>
    <p:sldId id="638" r:id="rId64"/>
    <p:sldId id="639" r:id="rId65"/>
    <p:sldId id="734" r:id="rId66"/>
    <p:sldId id="740" r:id="rId67"/>
    <p:sldId id="741" r:id="rId68"/>
    <p:sldId id="742" r:id="rId69"/>
    <p:sldId id="743" r:id="rId70"/>
    <p:sldId id="747" r:id="rId71"/>
    <p:sldId id="737" r:id="rId72"/>
    <p:sldId id="1202" r:id="rId73"/>
    <p:sldId id="1206" r:id="rId74"/>
    <p:sldId id="951" r:id="rId75"/>
    <p:sldId id="952" r:id="rId76"/>
    <p:sldId id="988" r:id="rId77"/>
    <p:sldId id="989" r:id="rId78"/>
    <p:sldId id="1045" r:id="rId79"/>
    <p:sldId id="1207" r:id="rId80"/>
    <p:sldId id="1208" r:id="rId81"/>
    <p:sldId id="1148" r:id="rId82"/>
    <p:sldId id="1224" r:id="rId83"/>
    <p:sldId id="1209" r:id="rId84"/>
    <p:sldId id="1211" r:id="rId85"/>
    <p:sldId id="1133" r:id="rId86"/>
    <p:sldId id="1212" r:id="rId87"/>
    <p:sldId id="713" r:id="rId88"/>
    <p:sldId id="714" r:id="rId89"/>
    <p:sldId id="715" r:id="rId90"/>
    <p:sldId id="716" r:id="rId91"/>
    <p:sldId id="717" r:id="rId92"/>
    <p:sldId id="718" r:id="rId93"/>
    <p:sldId id="719" r:id="rId94"/>
    <p:sldId id="720" r:id="rId95"/>
    <p:sldId id="721" r:id="rId96"/>
    <p:sldId id="722" r:id="rId97"/>
    <p:sldId id="727" r:id="rId98"/>
    <p:sldId id="728" r:id="rId99"/>
    <p:sldId id="725" r:id="rId100"/>
    <p:sldId id="723" r:id="rId101"/>
    <p:sldId id="724" r:id="rId102"/>
    <p:sldId id="729" r:id="rId103"/>
    <p:sldId id="726" r:id="rId104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/>
    <p:restoredTop sz="94093"/>
  </p:normalViewPr>
  <p:slideViewPr>
    <p:cSldViewPr snapToGrid="0">
      <p:cViewPr varScale="1">
        <p:scale>
          <a:sx n="117" d="100"/>
          <a:sy n="117" d="100"/>
        </p:scale>
        <p:origin x="18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752D4-4601-664E-970F-352561B982B4}" type="datetimeFigureOut">
              <a:rPr lang="en-TW" smtClean="0"/>
              <a:t>2025/2/27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3BFE4-40DA-8D4C-B83C-98552A99D2E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97027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A12379-A137-A30C-1ED3-EA648CC911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3D171-B30E-544F-BEB1-857C463352B5}" type="slidenum">
              <a:rPr lang="en-US" altLang="en-TW"/>
              <a:pPr/>
              <a:t>17</a:t>
            </a:fld>
            <a:endParaRPr lang="en-US" altLang="en-TW"/>
          </a:p>
        </p:txBody>
      </p:sp>
      <p:sp>
        <p:nvSpPr>
          <p:cNvPr id="529410" name="Rectangle 2">
            <a:extLst>
              <a:ext uri="{FF2B5EF4-FFF2-40B4-BE49-F238E27FC236}">
                <a16:creationId xmlns:a16="http://schemas.microsoft.com/office/drawing/2014/main" id="{35E27D06-5420-3778-DC8F-F24F5DAE7B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A221A9D6-B6F1-18D8-495B-C00FBC4F1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96896C9-EA45-8359-A495-1A61128FD9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031D0-CDA6-FF42-BC4E-88B28474793B}" type="slidenum">
              <a:rPr lang="en-US" altLang="en-TW"/>
              <a:pPr/>
              <a:t>36</a:t>
            </a:fld>
            <a:endParaRPr lang="en-US" altLang="en-TW"/>
          </a:p>
        </p:txBody>
      </p:sp>
      <p:sp>
        <p:nvSpPr>
          <p:cNvPr id="551938" name="Rectangle 2">
            <a:extLst>
              <a:ext uri="{FF2B5EF4-FFF2-40B4-BE49-F238E27FC236}">
                <a16:creationId xmlns:a16="http://schemas.microsoft.com/office/drawing/2014/main" id="{9F023B2C-5665-DE4A-9672-2A58F44D4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>
            <a:extLst>
              <a:ext uri="{FF2B5EF4-FFF2-40B4-BE49-F238E27FC236}">
                <a16:creationId xmlns:a16="http://schemas.microsoft.com/office/drawing/2014/main" id="{0A2F284D-0314-13E7-1820-F92406BAF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69E022C-DAF6-86A0-B63B-44EF93530B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4BC88D-BDE6-B34E-BB74-7ABD99A13F55}" type="slidenum">
              <a:rPr lang="en-US" altLang="en-TW"/>
              <a:pPr/>
              <a:t>37</a:t>
            </a:fld>
            <a:endParaRPr lang="en-US" altLang="en-TW"/>
          </a:p>
        </p:txBody>
      </p:sp>
      <p:sp>
        <p:nvSpPr>
          <p:cNvPr id="552962" name="Rectangle 2">
            <a:extLst>
              <a:ext uri="{FF2B5EF4-FFF2-40B4-BE49-F238E27FC236}">
                <a16:creationId xmlns:a16="http://schemas.microsoft.com/office/drawing/2014/main" id="{1971CC58-8D4A-451D-46D3-7A1A9B2B14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>
            <a:extLst>
              <a:ext uri="{FF2B5EF4-FFF2-40B4-BE49-F238E27FC236}">
                <a16:creationId xmlns:a16="http://schemas.microsoft.com/office/drawing/2014/main" id="{90653C7D-FD44-21AC-5BC9-0476679C6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80042CD-F2B6-F1E2-6436-316ABF4D1D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30EE02-A0F2-A043-93C4-770CA5A9E033}" type="slidenum">
              <a:rPr lang="en-US" altLang="en-TW"/>
              <a:pPr/>
              <a:t>38</a:t>
            </a:fld>
            <a:endParaRPr lang="en-US" altLang="en-TW"/>
          </a:p>
        </p:txBody>
      </p:sp>
      <p:sp>
        <p:nvSpPr>
          <p:cNvPr id="553986" name="Rectangle 2">
            <a:extLst>
              <a:ext uri="{FF2B5EF4-FFF2-40B4-BE49-F238E27FC236}">
                <a16:creationId xmlns:a16="http://schemas.microsoft.com/office/drawing/2014/main" id="{05ABCDCF-FDAC-E7CA-5306-650709D313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>
            <a:extLst>
              <a:ext uri="{FF2B5EF4-FFF2-40B4-BE49-F238E27FC236}">
                <a16:creationId xmlns:a16="http://schemas.microsoft.com/office/drawing/2014/main" id="{B3F7941E-28DF-C341-016C-90AC8267B7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6C64D189-D517-E81A-A76E-869402C6D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CF55E2F-DC6F-7444-B012-8B136DE9EE40}" type="slidenum">
              <a:rPr lang="en-US" altLang="en-TW" sz="1100"/>
              <a:pPr/>
              <a:t>43</a:t>
            </a:fld>
            <a:endParaRPr lang="en-US" altLang="en-TW" sz="11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A825705D-149F-0CE8-D59E-C2A6B41BCC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A89EE97-E23D-81F2-1359-8652D1A44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DAA62817-896F-3407-465E-CC42691D80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B85D2C8-7873-CE4F-8892-8B5B7BCA0AD4}" type="slidenum">
              <a:rPr lang="en-US" altLang="en-TW" sz="1100"/>
              <a:pPr/>
              <a:t>44</a:t>
            </a:fld>
            <a:endParaRPr lang="en-US" altLang="en-TW" sz="110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A3CFBC42-C4F9-D460-7AE2-E8F0E37C83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054BDDC-2A44-305F-06DB-C95201388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A3130CD8-B4D8-01A8-EB65-A82941E518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833BAB-6407-554F-A1B5-5AA8E86D1FFD}" type="slidenum">
              <a:rPr lang="en-US" altLang="en-TW" sz="1100"/>
              <a:pPr/>
              <a:t>45</a:t>
            </a:fld>
            <a:endParaRPr lang="en-US" altLang="en-TW" sz="1100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AC7784EF-08C9-1D69-8F28-4A65E5AE04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CEAD96D1-10D0-D46A-F1D4-FCECAF871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>
            <a:extLst>
              <a:ext uri="{FF2B5EF4-FFF2-40B4-BE49-F238E27FC236}">
                <a16:creationId xmlns:a16="http://schemas.microsoft.com/office/drawing/2014/main" id="{04D5D7D4-1D4F-1419-1AE6-0F4E0F5ACF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F4F9FC2-C705-DE47-B5C3-65805DDD685C}" type="slidenum">
              <a:rPr lang="en-US" altLang="en-TW" sz="1100"/>
              <a:pPr/>
              <a:t>46</a:t>
            </a:fld>
            <a:endParaRPr lang="en-US" altLang="en-TW" sz="1100"/>
          </a:p>
        </p:txBody>
      </p:sp>
      <p:sp>
        <p:nvSpPr>
          <p:cNvPr id="101378" name="Rectangle 1026">
            <a:extLst>
              <a:ext uri="{FF2B5EF4-FFF2-40B4-BE49-F238E27FC236}">
                <a16:creationId xmlns:a16="http://schemas.microsoft.com/office/drawing/2014/main" id="{39D945BE-CAE1-1B71-CDAF-6F42E56FA4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1027">
            <a:extLst>
              <a:ext uri="{FF2B5EF4-FFF2-40B4-BE49-F238E27FC236}">
                <a16:creationId xmlns:a16="http://schemas.microsoft.com/office/drawing/2014/main" id="{8D857085-D99F-CAAB-20F9-D9DBA3B09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>
            <a:extLst>
              <a:ext uri="{FF2B5EF4-FFF2-40B4-BE49-F238E27FC236}">
                <a16:creationId xmlns:a16="http://schemas.microsoft.com/office/drawing/2014/main" id="{C66D4BCC-A2A1-3533-C291-222576B95F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9DEFBFA-FB3D-9543-BE84-D85C2509CF50}" type="slidenum">
              <a:rPr lang="en-US" altLang="en-TW" sz="1100"/>
              <a:pPr/>
              <a:t>47</a:t>
            </a:fld>
            <a:endParaRPr lang="en-US" altLang="en-TW" sz="1100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797238A0-8165-4FDB-596B-7B4370247D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79C12753-A7F6-9F45-B8F6-59F5CF9897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>
            <a:extLst>
              <a:ext uri="{FF2B5EF4-FFF2-40B4-BE49-F238E27FC236}">
                <a16:creationId xmlns:a16="http://schemas.microsoft.com/office/drawing/2014/main" id="{8B5EEC01-A78D-E0EF-75A1-4F4F63844E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587151A-76B5-DC49-8705-9D809AFE53AE}" type="slidenum">
              <a:rPr lang="en-US" altLang="en-TW" sz="1100"/>
              <a:pPr/>
              <a:t>48</a:t>
            </a:fld>
            <a:endParaRPr lang="en-US" altLang="en-TW" sz="1100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1BCDEEFA-0290-C129-D3B5-DEB470CD3D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D6634A33-FAF7-02BA-3ED2-28584017F1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>
            <a:extLst>
              <a:ext uri="{FF2B5EF4-FFF2-40B4-BE49-F238E27FC236}">
                <a16:creationId xmlns:a16="http://schemas.microsoft.com/office/drawing/2014/main" id="{815D2C1C-DD69-4B84-6BD4-BCEFDF6B72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212EDBB-91FD-9A41-A466-B2F5763B7739}" type="slidenum">
              <a:rPr lang="en-US" altLang="en-TW" sz="1100"/>
              <a:pPr/>
              <a:t>49</a:t>
            </a:fld>
            <a:endParaRPr lang="en-US" altLang="en-TW" sz="1100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A302EC58-0C3A-766D-BFFA-F5B15AD0A9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732A9431-18B5-B967-856D-67EA98839F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031DB48-74A2-5B88-DA1F-22AFC412FE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37990C-0D3D-FB4A-852A-4E8F97CCA5A7}" type="slidenum">
              <a:rPr lang="en-US" altLang="en-TW"/>
              <a:pPr/>
              <a:t>18</a:t>
            </a:fld>
            <a:endParaRPr lang="en-US" altLang="en-TW"/>
          </a:p>
        </p:txBody>
      </p:sp>
      <p:sp>
        <p:nvSpPr>
          <p:cNvPr id="530434" name="Rectangle 2">
            <a:extLst>
              <a:ext uri="{FF2B5EF4-FFF2-40B4-BE49-F238E27FC236}">
                <a16:creationId xmlns:a16="http://schemas.microsoft.com/office/drawing/2014/main" id="{1E35B02C-AEF3-6EC2-535A-3C4C6F9C1B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>
            <a:extLst>
              <a:ext uri="{FF2B5EF4-FFF2-40B4-BE49-F238E27FC236}">
                <a16:creationId xmlns:a16="http://schemas.microsoft.com/office/drawing/2014/main" id="{CD145FFD-0D47-06FD-CF21-4DB732489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>
            <a:extLst>
              <a:ext uri="{FF2B5EF4-FFF2-40B4-BE49-F238E27FC236}">
                <a16:creationId xmlns:a16="http://schemas.microsoft.com/office/drawing/2014/main" id="{5335FDAD-4051-D0CF-817F-CD6238CBBC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958C7F3-BD8A-5C44-9AA1-2F7E07BD6985}" type="slidenum">
              <a:rPr lang="en-US" altLang="en-TW" sz="1100"/>
              <a:pPr/>
              <a:t>50</a:t>
            </a:fld>
            <a:endParaRPr lang="en-US" altLang="en-TW" sz="1100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86FF7B0B-02EE-C011-DF23-1A8A121BA9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B9826A10-67F6-81C2-96EB-8E56C04B6D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>
            <a:extLst>
              <a:ext uri="{FF2B5EF4-FFF2-40B4-BE49-F238E27FC236}">
                <a16:creationId xmlns:a16="http://schemas.microsoft.com/office/drawing/2014/main" id="{EAAFC0B7-F9ED-8D69-FA75-ECB6D44E8D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7FE2440-28AC-6341-966E-B01E490B76FD}" type="slidenum">
              <a:rPr lang="en-US" altLang="en-TW" sz="1100"/>
              <a:pPr/>
              <a:t>51</a:t>
            </a:fld>
            <a:endParaRPr lang="en-US" altLang="en-TW" sz="1100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ED90D9A7-8B7D-4F18-C351-DD04BF8F60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3FF18EBB-4710-2CA7-2B2E-220EA10C8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>
            <a:extLst>
              <a:ext uri="{FF2B5EF4-FFF2-40B4-BE49-F238E27FC236}">
                <a16:creationId xmlns:a16="http://schemas.microsoft.com/office/drawing/2014/main" id="{28EFF985-4465-C6DD-7EA4-86168AD86A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3ED14B1-472C-2A48-888C-2B827C6A68D1}" type="slidenum">
              <a:rPr lang="en-US" altLang="en-TW" sz="1100"/>
              <a:pPr/>
              <a:t>53</a:t>
            </a:fld>
            <a:endParaRPr lang="en-US" altLang="en-TW" sz="1100"/>
          </a:p>
        </p:txBody>
      </p:sp>
      <p:sp>
        <p:nvSpPr>
          <p:cNvPr id="115714" name="Rectangle 1026">
            <a:extLst>
              <a:ext uri="{FF2B5EF4-FFF2-40B4-BE49-F238E27FC236}">
                <a16:creationId xmlns:a16="http://schemas.microsoft.com/office/drawing/2014/main" id="{52754E2F-24CC-7A87-555F-03E123D680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1027">
            <a:extLst>
              <a:ext uri="{FF2B5EF4-FFF2-40B4-BE49-F238E27FC236}">
                <a16:creationId xmlns:a16="http://schemas.microsoft.com/office/drawing/2014/main" id="{E094880A-F588-F762-4592-E2A061D0D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>
            <a:extLst>
              <a:ext uri="{FF2B5EF4-FFF2-40B4-BE49-F238E27FC236}">
                <a16:creationId xmlns:a16="http://schemas.microsoft.com/office/drawing/2014/main" id="{BEB98592-57C5-0DF0-FDDA-3DCC2F7FE3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16CE769-F690-0E49-8FFC-BA78BB6EEE65}" type="slidenum">
              <a:rPr lang="en-US" altLang="en-TW" sz="1100"/>
              <a:pPr/>
              <a:t>54</a:t>
            </a:fld>
            <a:endParaRPr lang="en-US" altLang="en-TW" sz="1100"/>
          </a:p>
        </p:txBody>
      </p:sp>
      <p:sp>
        <p:nvSpPr>
          <p:cNvPr id="117762" name="Rectangle 1026">
            <a:extLst>
              <a:ext uri="{FF2B5EF4-FFF2-40B4-BE49-F238E27FC236}">
                <a16:creationId xmlns:a16="http://schemas.microsoft.com/office/drawing/2014/main" id="{6FAF7C38-173F-8879-9ED7-8CDEF1CCA1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1027">
            <a:extLst>
              <a:ext uri="{FF2B5EF4-FFF2-40B4-BE49-F238E27FC236}">
                <a16:creationId xmlns:a16="http://schemas.microsoft.com/office/drawing/2014/main" id="{5B380593-8F16-F8DD-F263-E721D9624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>
            <a:extLst>
              <a:ext uri="{FF2B5EF4-FFF2-40B4-BE49-F238E27FC236}">
                <a16:creationId xmlns:a16="http://schemas.microsoft.com/office/drawing/2014/main" id="{4CE4D430-302A-EECF-E134-E37E0356A1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50B80BC-E8A2-034F-8A09-9B81615FE37F}" type="slidenum">
              <a:rPr lang="en-US" altLang="en-TW" sz="1100"/>
              <a:pPr/>
              <a:t>56</a:t>
            </a:fld>
            <a:endParaRPr lang="en-US" altLang="en-TW" sz="1100"/>
          </a:p>
        </p:txBody>
      </p:sp>
      <p:sp>
        <p:nvSpPr>
          <p:cNvPr id="120834" name="Rectangle 1026">
            <a:extLst>
              <a:ext uri="{FF2B5EF4-FFF2-40B4-BE49-F238E27FC236}">
                <a16:creationId xmlns:a16="http://schemas.microsoft.com/office/drawing/2014/main" id="{37971AA1-E8F8-2FA3-E1CD-A644B5B122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1027">
            <a:extLst>
              <a:ext uri="{FF2B5EF4-FFF2-40B4-BE49-F238E27FC236}">
                <a16:creationId xmlns:a16="http://schemas.microsoft.com/office/drawing/2014/main" id="{6E370600-4C6B-7EC2-0510-02D2A9FB1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>
            <a:extLst>
              <a:ext uri="{FF2B5EF4-FFF2-40B4-BE49-F238E27FC236}">
                <a16:creationId xmlns:a16="http://schemas.microsoft.com/office/drawing/2014/main" id="{09ADCCE4-E4C3-5FCD-EA98-4DA7407277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6BD8E1A-1A19-D541-B07F-8AE0EF5EBB10}" type="slidenum">
              <a:rPr lang="en-US" altLang="en-TW" sz="1100"/>
              <a:pPr/>
              <a:t>57</a:t>
            </a:fld>
            <a:endParaRPr lang="en-US" altLang="en-TW" sz="1100"/>
          </a:p>
        </p:txBody>
      </p:sp>
      <p:sp>
        <p:nvSpPr>
          <p:cNvPr id="122882" name="Rectangle 1026">
            <a:extLst>
              <a:ext uri="{FF2B5EF4-FFF2-40B4-BE49-F238E27FC236}">
                <a16:creationId xmlns:a16="http://schemas.microsoft.com/office/drawing/2014/main" id="{8973C46E-E0DD-FC6D-5610-13B8AE2751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1027">
            <a:extLst>
              <a:ext uri="{FF2B5EF4-FFF2-40B4-BE49-F238E27FC236}">
                <a16:creationId xmlns:a16="http://schemas.microsoft.com/office/drawing/2014/main" id="{F90F0F2D-22B6-3818-DF22-6FE3BE2E3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>
            <a:extLst>
              <a:ext uri="{FF2B5EF4-FFF2-40B4-BE49-F238E27FC236}">
                <a16:creationId xmlns:a16="http://schemas.microsoft.com/office/drawing/2014/main" id="{5CA0149C-F20B-A8EA-76E3-797EEBF5C2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229DDFC-5DB0-854E-AECD-2C5CDEFEE7E9}" type="slidenum">
              <a:rPr lang="en-US" altLang="en-TW" sz="1100"/>
              <a:pPr/>
              <a:t>58</a:t>
            </a:fld>
            <a:endParaRPr lang="en-US" altLang="en-TW" sz="1100"/>
          </a:p>
        </p:txBody>
      </p:sp>
      <p:sp>
        <p:nvSpPr>
          <p:cNvPr id="124930" name="Rectangle 1026">
            <a:extLst>
              <a:ext uri="{FF2B5EF4-FFF2-40B4-BE49-F238E27FC236}">
                <a16:creationId xmlns:a16="http://schemas.microsoft.com/office/drawing/2014/main" id="{53D2E6A4-ED62-F35F-C15C-35393F4054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1027">
            <a:extLst>
              <a:ext uri="{FF2B5EF4-FFF2-40B4-BE49-F238E27FC236}">
                <a16:creationId xmlns:a16="http://schemas.microsoft.com/office/drawing/2014/main" id="{0A792995-1924-205B-493A-56F6A5BBA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>
            <a:extLst>
              <a:ext uri="{FF2B5EF4-FFF2-40B4-BE49-F238E27FC236}">
                <a16:creationId xmlns:a16="http://schemas.microsoft.com/office/drawing/2014/main" id="{C3A4FFC0-0960-9F8E-2C61-17273262D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F9A116A-EFCA-EB4F-833E-E43877485156}" type="slidenum">
              <a:rPr lang="en-US" altLang="en-TW" sz="1100"/>
              <a:pPr/>
              <a:t>59</a:t>
            </a:fld>
            <a:endParaRPr lang="en-US" altLang="en-TW" sz="1100"/>
          </a:p>
        </p:txBody>
      </p:sp>
      <p:sp>
        <p:nvSpPr>
          <p:cNvPr id="126978" name="Rectangle 1026">
            <a:extLst>
              <a:ext uri="{FF2B5EF4-FFF2-40B4-BE49-F238E27FC236}">
                <a16:creationId xmlns:a16="http://schemas.microsoft.com/office/drawing/2014/main" id="{4B4BAC3C-B820-C815-63BA-8872CD8F7B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1027">
            <a:extLst>
              <a:ext uri="{FF2B5EF4-FFF2-40B4-BE49-F238E27FC236}">
                <a16:creationId xmlns:a16="http://schemas.microsoft.com/office/drawing/2014/main" id="{0FD86474-BBF5-DE81-BD96-50F1E3524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>
            <a:extLst>
              <a:ext uri="{FF2B5EF4-FFF2-40B4-BE49-F238E27FC236}">
                <a16:creationId xmlns:a16="http://schemas.microsoft.com/office/drawing/2014/main" id="{3BC796E4-29C0-4939-930D-EC61A92624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4E3DD35-FAC6-9F48-B6CB-616A9AD3E87F}" type="slidenum">
              <a:rPr lang="en-US" altLang="en-TW" sz="1100"/>
              <a:pPr/>
              <a:t>60</a:t>
            </a:fld>
            <a:endParaRPr lang="en-US" altLang="en-TW" sz="1100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D5ADD353-C625-B7CE-49EB-7B588818D8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FA8A3943-72E3-EF40-73B4-34E2903870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>
            <a:extLst>
              <a:ext uri="{FF2B5EF4-FFF2-40B4-BE49-F238E27FC236}">
                <a16:creationId xmlns:a16="http://schemas.microsoft.com/office/drawing/2014/main" id="{D1715DB2-CB55-BFA5-6AD4-881AD24D8A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F969233-DA16-264D-B288-858345200C6B}" type="slidenum">
              <a:rPr lang="en-US" altLang="en-TW" sz="1100"/>
              <a:pPr/>
              <a:t>61</a:t>
            </a:fld>
            <a:endParaRPr lang="en-US" altLang="en-TW" sz="1100"/>
          </a:p>
        </p:txBody>
      </p:sp>
      <p:sp>
        <p:nvSpPr>
          <p:cNvPr id="131074" name="Rectangle 1026">
            <a:extLst>
              <a:ext uri="{FF2B5EF4-FFF2-40B4-BE49-F238E27FC236}">
                <a16:creationId xmlns:a16="http://schemas.microsoft.com/office/drawing/2014/main" id="{19447D7A-4C45-9159-48FB-774171C43E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1027">
            <a:extLst>
              <a:ext uri="{FF2B5EF4-FFF2-40B4-BE49-F238E27FC236}">
                <a16:creationId xmlns:a16="http://schemas.microsoft.com/office/drawing/2014/main" id="{42AC9176-F097-35B7-96DD-037607CD1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92F89BA-DDC6-2CB8-B719-FD5E49277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96504F-9196-6B4B-B934-06003ABE2FE6}" type="slidenum">
              <a:rPr lang="en-US" altLang="en-TW"/>
              <a:pPr/>
              <a:t>19</a:t>
            </a:fld>
            <a:endParaRPr lang="en-US" altLang="en-TW"/>
          </a:p>
        </p:txBody>
      </p:sp>
      <p:sp>
        <p:nvSpPr>
          <p:cNvPr id="531458" name="Rectangle 2">
            <a:extLst>
              <a:ext uri="{FF2B5EF4-FFF2-40B4-BE49-F238E27FC236}">
                <a16:creationId xmlns:a16="http://schemas.microsoft.com/office/drawing/2014/main" id="{CE0A81B9-965B-12C4-76F0-2159F57D68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>
            <a:extLst>
              <a:ext uri="{FF2B5EF4-FFF2-40B4-BE49-F238E27FC236}">
                <a16:creationId xmlns:a16="http://schemas.microsoft.com/office/drawing/2014/main" id="{2B7BBBCD-1B45-5615-8123-BBA2065F8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>
            <a:extLst>
              <a:ext uri="{FF2B5EF4-FFF2-40B4-BE49-F238E27FC236}">
                <a16:creationId xmlns:a16="http://schemas.microsoft.com/office/drawing/2014/main" id="{9D9F97C6-7767-FC46-9D61-391333B9C3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D27FD45-0305-E741-BBC9-5392719B6607}" type="slidenum">
              <a:rPr lang="en-US" altLang="en-TW" sz="1100"/>
              <a:pPr/>
              <a:t>62</a:t>
            </a:fld>
            <a:endParaRPr lang="en-US" altLang="en-TW" sz="1100"/>
          </a:p>
        </p:txBody>
      </p:sp>
      <p:sp>
        <p:nvSpPr>
          <p:cNvPr id="133122" name="Rectangle 1026">
            <a:extLst>
              <a:ext uri="{FF2B5EF4-FFF2-40B4-BE49-F238E27FC236}">
                <a16:creationId xmlns:a16="http://schemas.microsoft.com/office/drawing/2014/main" id="{CFA92951-214D-C2FB-C7CE-4E65B15D94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1027">
            <a:extLst>
              <a:ext uri="{FF2B5EF4-FFF2-40B4-BE49-F238E27FC236}">
                <a16:creationId xmlns:a16="http://schemas.microsoft.com/office/drawing/2014/main" id="{8113F006-79E7-DAAB-0153-D53D56588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>
            <a:extLst>
              <a:ext uri="{FF2B5EF4-FFF2-40B4-BE49-F238E27FC236}">
                <a16:creationId xmlns:a16="http://schemas.microsoft.com/office/drawing/2014/main" id="{2ADD1909-8192-9D98-A407-D6841B9C8E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3565B4A-306E-EF45-B053-4BE78728DD98}" type="slidenum">
              <a:rPr lang="en-US" altLang="en-TW" sz="1100"/>
              <a:pPr/>
              <a:t>63</a:t>
            </a:fld>
            <a:endParaRPr lang="en-US" altLang="en-TW" sz="1100"/>
          </a:p>
        </p:txBody>
      </p:sp>
      <p:sp>
        <p:nvSpPr>
          <p:cNvPr id="135170" name="Rectangle 1026">
            <a:extLst>
              <a:ext uri="{FF2B5EF4-FFF2-40B4-BE49-F238E27FC236}">
                <a16:creationId xmlns:a16="http://schemas.microsoft.com/office/drawing/2014/main" id="{00D6419F-5D34-211B-6636-D3C970EE9B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1027">
            <a:extLst>
              <a:ext uri="{FF2B5EF4-FFF2-40B4-BE49-F238E27FC236}">
                <a16:creationId xmlns:a16="http://schemas.microsoft.com/office/drawing/2014/main" id="{DD075317-16C2-B76F-E806-DB5489438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>
            <a:extLst>
              <a:ext uri="{FF2B5EF4-FFF2-40B4-BE49-F238E27FC236}">
                <a16:creationId xmlns:a16="http://schemas.microsoft.com/office/drawing/2014/main" id="{B79A96F9-AB0F-3A81-4DD0-076379D136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554721C-58A5-1641-8F26-33FA232356E5}" type="slidenum">
              <a:rPr lang="en-US" altLang="en-TW" sz="1100"/>
              <a:pPr/>
              <a:t>64</a:t>
            </a:fld>
            <a:endParaRPr lang="en-US" altLang="en-TW" sz="1100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AAE361CC-7B9C-EB03-CDEA-A5AA3803D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C3BBF102-89EF-E36E-79D9-65552F549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2C016132-C448-F6D9-026A-64C9CBE570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97DD718-EED1-784F-820E-6A6340150F55}" type="slidenum">
              <a:rPr lang="en-US" altLang="en-US" sz="1100"/>
              <a:pPr/>
              <a:t>66</a:t>
            </a:fld>
            <a:endParaRPr lang="en-US" altLang="en-US" sz="11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60D50111-F5CE-7081-4D89-8901B4D588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32CA58B-3290-FDAE-B714-31C785875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B7CFFF90-7206-836C-5EC0-68AEA645E9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BD95CE2-E0C1-6B40-B4E3-60F955D705D6}" type="slidenum">
              <a:rPr lang="en-US" altLang="en-US" sz="1100"/>
              <a:pPr/>
              <a:t>68</a:t>
            </a:fld>
            <a:endParaRPr lang="en-US" altLang="en-US" sz="11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C0DBBD0F-AA72-8080-1B8D-2B46A203EC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FCAE202-9FE5-74FF-3689-68F9505FB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C6F3A751-C8A0-BCCD-2929-46E12E81E7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ADE6048-E63E-2A4D-9172-45C6EF9697F5}" type="slidenum">
              <a:rPr lang="en-US" altLang="en-US" sz="1100"/>
              <a:pPr/>
              <a:t>70</a:t>
            </a:fld>
            <a:endParaRPr lang="en-US" altLang="en-US" sz="11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2A404497-8787-EE5B-0829-3D86289635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9C41F14-FBCD-DFFB-9C39-F7BD50AE9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C115DECF-A1CB-7E2C-A418-F75E26360E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F952C3A-6796-5B4D-ABF1-CA3FCC5E910A}" type="slidenum">
              <a:rPr lang="en-US" altLang="en-US" sz="1100"/>
              <a:pPr/>
              <a:t>71</a:t>
            </a:fld>
            <a:endParaRPr lang="en-US" altLang="en-US" sz="11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689D340E-E41A-32D2-96FD-BCC247A20E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3DF239F-EF61-83CF-9D53-5B062C878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4B648B4B-5092-A2A0-D862-717CF32970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E585C64-F019-394A-B620-DE385EA8C9DE}" type="slidenum">
              <a:rPr lang="en-US" altLang="en-US" sz="1100"/>
              <a:pPr/>
              <a:t>73</a:t>
            </a:fld>
            <a:endParaRPr lang="en-US" altLang="en-US" sz="11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9204ED54-5994-C6CC-DF2F-C01D8921ED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C1D07BD-9269-2ADF-3B75-3E79560BA6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B74F8152-3DE8-6A7D-95C9-6285D83405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124517A-0FC0-BA49-B31D-62B40E18765B}" type="slidenum">
              <a:rPr lang="en-US" altLang="en-US" sz="1100"/>
              <a:pPr/>
              <a:t>74</a:t>
            </a:fld>
            <a:endParaRPr lang="en-US" altLang="en-US" sz="11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3065F1BB-A6D5-B419-72C3-588A0E56CE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691C222-6DDA-EC73-91EE-5542BF7BD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48D15B50-B5DC-A5B7-D107-A135349CE8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DDF367F-B754-4643-A402-1F75D5CB5A68}" type="slidenum">
              <a:rPr lang="en-US" altLang="en-US" sz="1100"/>
              <a:pPr/>
              <a:t>76</a:t>
            </a:fld>
            <a:endParaRPr lang="en-US" altLang="en-US" sz="11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A25B0F0-5D76-6111-0BA1-6464FED45E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2426413-0164-DF2F-EDB4-55404AC65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B80B88D-30F1-6A0A-BC44-5B673BFB97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BECE72-4269-5F47-80F2-04BA20DD2C28}" type="slidenum">
              <a:rPr lang="en-US" altLang="en-TW"/>
              <a:pPr/>
              <a:t>20</a:t>
            </a:fld>
            <a:endParaRPr lang="en-US" altLang="en-TW"/>
          </a:p>
        </p:txBody>
      </p:sp>
      <p:sp>
        <p:nvSpPr>
          <p:cNvPr id="532482" name="Rectangle 2">
            <a:extLst>
              <a:ext uri="{FF2B5EF4-FFF2-40B4-BE49-F238E27FC236}">
                <a16:creationId xmlns:a16="http://schemas.microsoft.com/office/drawing/2014/main" id="{A2F2131C-7C20-1747-EF68-C6F4F1A87D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>
            <a:extLst>
              <a:ext uri="{FF2B5EF4-FFF2-40B4-BE49-F238E27FC236}">
                <a16:creationId xmlns:a16="http://schemas.microsoft.com/office/drawing/2014/main" id="{525DFC2C-2B53-3B73-9127-D8430EBAA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E2AEA1FF-362E-F803-643D-2DE98876A7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60CF2BB-BDCE-9E4D-96C0-65C55C87AB25}" type="slidenum">
              <a:rPr lang="en-US" altLang="en-US" sz="1100"/>
              <a:pPr/>
              <a:t>77</a:t>
            </a:fld>
            <a:endParaRPr lang="en-US" altLang="en-US" sz="110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378520F3-6000-1CA3-893C-8D417DAB50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D22D99C-2623-F7D7-4097-0C234D2221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AA82FEBB-573B-DC1A-6086-BEC35609B5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8D91EA1-C8DA-CB48-8261-8CD39E68E654}" type="slidenum">
              <a:rPr lang="en-US" altLang="en-US" sz="1100"/>
              <a:pPr/>
              <a:t>78</a:t>
            </a:fld>
            <a:endParaRPr lang="en-US" altLang="en-US" sz="11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D93525A3-95D5-6229-F829-E31C3C7926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38860F6-06E7-C904-C919-B90720030D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E7745FC7-C29E-F99C-D0C8-82D09EE6CA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344A68F-D8A5-734F-88DE-BBEED0C69363}" type="slidenum">
              <a:rPr lang="en-US" altLang="en-US" sz="1100"/>
              <a:pPr/>
              <a:t>79</a:t>
            </a:fld>
            <a:endParaRPr lang="en-US" altLang="en-US" sz="110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4864585B-7211-E3FC-D814-65799BC0F1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4F5FCDD-686A-E72B-2E1B-D764126A3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037447C9-37A0-BF51-F50E-7CED6D3047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91A4230-704A-3C46-A714-D91CD53ABA1F}" type="slidenum">
              <a:rPr lang="en-US" altLang="en-US" sz="1100"/>
              <a:pPr/>
              <a:t>81</a:t>
            </a:fld>
            <a:endParaRPr lang="en-US" altLang="en-US" sz="11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B289F81D-4FC2-6B44-D9A1-870F878421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CDBB905-BB1B-E69F-3721-3D0BDC3AA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D35D147-9543-71A5-FAD4-8EDDD97C8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63BEB75-B1E6-CC4D-AABE-94CD3972EB3E}" type="slidenum">
              <a:rPr lang="en-US" altLang="en-US" sz="1100"/>
              <a:pPr/>
              <a:t>82</a:t>
            </a:fld>
            <a:endParaRPr lang="en-US" altLang="en-US" sz="11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AF531374-FB7E-FC15-E584-B4D5D10E6F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D61A2C1-BA64-969A-C89C-86ECFA75A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E27DE7BB-4B8A-993E-58D5-19C367C0C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FF17D57-75D6-5A4A-8624-ABED71321BFB}" type="slidenum">
              <a:rPr lang="en-US" altLang="en-US" sz="1100"/>
              <a:pPr/>
              <a:t>85</a:t>
            </a:fld>
            <a:endParaRPr lang="en-US" altLang="en-US" sz="1100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6903F0FE-A15D-4E1A-B4FD-1C5DBF0C08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49C9569-5126-06C8-3E5E-969BE15A4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873D4DC-90D8-CF82-6AB2-A6070072C1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9209E-2C61-A34C-83CA-6A9DD7CC9A9E}" type="slidenum">
              <a:rPr lang="en-US" altLang="en-TW"/>
              <a:pPr/>
              <a:t>87</a:t>
            </a:fld>
            <a:endParaRPr lang="en-US" altLang="en-TW"/>
          </a:p>
        </p:txBody>
      </p:sp>
      <p:sp>
        <p:nvSpPr>
          <p:cNvPr id="555010" name="Rectangle 2">
            <a:extLst>
              <a:ext uri="{FF2B5EF4-FFF2-40B4-BE49-F238E27FC236}">
                <a16:creationId xmlns:a16="http://schemas.microsoft.com/office/drawing/2014/main" id="{0C87E1C1-C7CB-95BD-AF46-22AA2DF2A8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>
            <a:extLst>
              <a:ext uri="{FF2B5EF4-FFF2-40B4-BE49-F238E27FC236}">
                <a16:creationId xmlns:a16="http://schemas.microsoft.com/office/drawing/2014/main" id="{FD03F544-8D7F-680F-EFA3-059B17328B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441D2C-EA5C-D5FC-B90A-42B53E4F53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05CBFF-188A-F54E-A1B7-62472A170864}" type="slidenum">
              <a:rPr lang="en-US" altLang="en-TW"/>
              <a:pPr/>
              <a:t>88</a:t>
            </a:fld>
            <a:endParaRPr lang="en-US" altLang="en-TW"/>
          </a:p>
        </p:txBody>
      </p:sp>
      <p:sp>
        <p:nvSpPr>
          <p:cNvPr id="556034" name="Rectangle 2">
            <a:extLst>
              <a:ext uri="{FF2B5EF4-FFF2-40B4-BE49-F238E27FC236}">
                <a16:creationId xmlns:a16="http://schemas.microsoft.com/office/drawing/2014/main" id="{11860670-BA11-FDF7-853C-0759B79A06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>
            <a:extLst>
              <a:ext uri="{FF2B5EF4-FFF2-40B4-BE49-F238E27FC236}">
                <a16:creationId xmlns:a16="http://schemas.microsoft.com/office/drawing/2014/main" id="{677DB820-A5D8-81FE-EC22-4CDF6191F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B486EA6-6B03-2768-323C-2D485D0763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DCE611-F3E6-CF48-8E8F-71F542FA77E0}" type="slidenum">
              <a:rPr lang="en-US" altLang="en-TW"/>
              <a:pPr/>
              <a:t>89</a:t>
            </a:fld>
            <a:endParaRPr lang="en-US" altLang="en-TW"/>
          </a:p>
        </p:txBody>
      </p:sp>
      <p:sp>
        <p:nvSpPr>
          <p:cNvPr id="557058" name="Rectangle 2">
            <a:extLst>
              <a:ext uri="{FF2B5EF4-FFF2-40B4-BE49-F238E27FC236}">
                <a16:creationId xmlns:a16="http://schemas.microsoft.com/office/drawing/2014/main" id="{5FDC4227-32A2-8194-AEFC-116ACFB3F0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>
            <a:extLst>
              <a:ext uri="{FF2B5EF4-FFF2-40B4-BE49-F238E27FC236}">
                <a16:creationId xmlns:a16="http://schemas.microsoft.com/office/drawing/2014/main" id="{AE2E989A-2B04-C02E-46FA-3815BA58F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21E4E49-5EDD-06EF-F264-8C4331FC1E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2E775-14F8-3743-9276-59B23D70E326}" type="slidenum">
              <a:rPr lang="en-US" altLang="en-TW"/>
              <a:pPr/>
              <a:t>90</a:t>
            </a:fld>
            <a:endParaRPr lang="en-US" altLang="en-TW"/>
          </a:p>
        </p:txBody>
      </p:sp>
      <p:sp>
        <p:nvSpPr>
          <p:cNvPr id="558082" name="Rectangle 2">
            <a:extLst>
              <a:ext uri="{FF2B5EF4-FFF2-40B4-BE49-F238E27FC236}">
                <a16:creationId xmlns:a16="http://schemas.microsoft.com/office/drawing/2014/main" id="{C9A5F1AB-0000-A9ED-BE25-4D57B62B80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>
            <a:extLst>
              <a:ext uri="{FF2B5EF4-FFF2-40B4-BE49-F238E27FC236}">
                <a16:creationId xmlns:a16="http://schemas.microsoft.com/office/drawing/2014/main" id="{E28443B5-4A75-4F02-B69B-87A744CFCB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616C78A-887C-A3FE-F1F6-F1812CB39F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1CEFA6-C3F5-A94D-9301-63322552081B}" type="slidenum">
              <a:rPr lang="en-US" altLang="en-TW"/>
              <a:pPr/>
              <a:t>21</a:t>
            </a:fld>
            <a:endParaRPr lang="en-US" altLang="en-TW"/>
          </a:p>
        </p:txBody>
      </p:sp>
      <p:sp>
        <p:nvSpPr>
          <p:cNvPr id="533506" name="Rectangle 2">
            <a:extLst>
              <a:ext uri="{FF2B5EF4-FFF2-40B4-BE49-F238E27FC236}">
                <a16:creationId xmlns:a16="http://schemas.microsoft.com/office/drawing/2014/main" id="{A9FDE53D-FB46-E95F-91AA-7A4707FBFD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>
            <a:extLst>
              <a:ext uri="{FF2B5EF4-FFF2-40B4-BE49-F238E27FC236}">
                <a16:creationId xmlns:a16="http://schemas.microsoft.com/office/drawing/2014/main" id="{6B48FB76-F210-D199-2083-ABE60BB6B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EAB661F-29E6-7ACD-E6C3-5B1B21B1D3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FE8CB3-EE5E-7744-9F9B-7E6247BD29D3}" type="slidenum">
              <a:rPr lang="en-US" altLang="en-TW"/>
              <a:pPr/>
              <a:t>91</a:t>
            </a:fld>
            <a:endParaRPr lang="en-US" altLang="en-TW"/>
          </a:p>
        </p:txBody>
      </p:sp>
      <p:sp>
        <p:nvSpPr>
          <p:cNvPr id="559106" name="Rectangle 2">
            <a:extLst>
              <a:ext uri="{FF2B5EF4-FFF2-40B4-BE49-F238E27FC236}">
                <a16:creationId xmlns:a16="http://schemas.microsoft.com/office/drawing/2014/main" id="{595EAF30-5AA5-C830-7DDF-0615B43DCA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16D00095-4026-FB90-8FBF-5FC078C7D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B0E941C-90EA-B509-D918-47C48A92B8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5E6720-E8D3-5341-A53F-88BA4915F68A}" type="slidenum">
              <a:rPr lang="en-US" altLang="en-TW"/>
              <a:pPr/>
              <a:t>92</a:t>
            </a:fld>
            <a:endParaRPr lang="en-US" altLang="en-TW"/>
          </a:p>
        </p:txBody>
      </p:sp>
      <p:sp>
        <p:nvSpPr>
          <p:cNvPr id="560130" name="Rectangle 2">
            <a:extLst>
              <a:ext uri="{FF2B5EF4-FFF2-40B4-BE49-F238E27FC236}">
                <a16:creationId xmlns:a16="http://schemas.microsoft.com/office/drawing/2014/main" id="{818EA6C6-6AB9-556D-CAD5-38C6BB25BC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>
            <a:extLst>
              <a:ext uri="{FF2B5EF4-FFF2-40B4-BE49-F238E27FC236}">
                <a16:creationId xmlns:a16="http://schemas.microsoft.com/office/drawing/2014/main" id="{950FB973-E374-24A1-4B08-113DE29D79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79A103A-2984-9C88-2F05-91F984EDD3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CDC18-88F2-E441-B116-E60D9D63ED16}" type="slidenum">
              <a:rPr lang="en-US" altLang="en-TW"/>
              <a:pPr/>
              <a:t>93</a:t>
            </a:fld>
            <a:endParaRPr lang="en-US" altLang="en-TW"/>
          </a:p>
        </p:txBody>
      </p:sp>
      <p:sp>
        <p:nvSpPr>
          <p:cNvPr id="561154" name="Rectangle 2">
            <a:extLst>
              <a:ext uri="{FF2B5EF4-FFF2-40B4-BE49-F238E27FC236}">
                <a16:creationId xmlns:a16="http://schemas.microsoft.com/office/drawing/2014/main" id="{F96DCEC1-4CF0-CBBF-F1C8-006E7A2D0F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>
            <a:extLst>
              <a:ext uri="{FF2B5EF4-FFF2-40B4-BE49-F238E27FC236}">
                <a16:creationId xmlns:a16="http://schemas.microsoft.com/office/drawing/2014/main" id="{D9438C45-10E1-7E4A-4489-7C8F313C79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DE75AF6-C55B-EA8F-50D2-C4E8C5D4A8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16F06-B1D5-F143-832C-8A7C4BB25F96}" type="slidenum">
              <a:rPr lang="en-US" altLang="en-TW"/>
              <a:pPr/>
              <a:t>94</a:t>
            </a:fld>
            <a:endParaRPr lang="en-US" altLang="en-TW"/>
          </a:p>
        </p:txBody>
      </p:sp>
      <p:sp>
        <p:nvSpPr>
          <p:cNvPr id="562178" name="Rectangle 2">
            <a:extLst>
              <a:ext uri="{FF2B5EF4-FFF2-40B4-BE49-F238E27FC236}">
                <a16:creationId xmlns:a16="http://schemas.microsoft.com/office/drawing/2014/main" id="{D6EA5256-C845-AAD7-02A8-0FBDE468A9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>
            <a:extLst>
              <a:ext uri="{FF2B5EF4-FFF2-40B4-BE49-F238E27FC236}">
                <a16:creationId xmlns:a16="http://schemas.microsoft.com/office/drawing/2014/main" id="{F2C972BF-4B69-F33E-7FA9-B1E5E6DD8E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0A72180-8B94-B5D8-3571-958731D605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2F532E-D0B0-2D45-84A7-368266B94694}" type="slidenum">
              <a:rPr lang="en-US" altLang="en-TW"/>
              <a:pPr/>
              <a:t>95</a:t>
            </a:fld>
            <a:endParaRPr lang="en-US" altLang="en-TW"/>
          </a:p>
        </p:txBody>
      </p:sp>
      <p:sp>
        <p:nvSpPr>
          <p:cNvPr id="563202" name="Rectangle 1026">
            <a:extLst>
              <a:ext uri="{FF2B5EF4-FFF2-40B4-BE49-F238E27FC236}">
                <a16:creationId xmlns:a16="http://schemas.microsoft.com/office/drawing/2014/main" id="{D6B15609-7476-2CB1-AC93-4DFE40EB08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1027">
            <a:extLst>
              <a:ext uri="{FF2B5EF4-FFF2-40B4-BE49-F238E27FC236}">
                <a16:creationId xmlns:a16="http://schemas.microsoft.com/office/drawing/2014/main" id="{578E6F92-62BB-8294-C3FE-FBBAFC96E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AC20D5F-BA11-E773-0AF6-6A9557444A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6C0518-6689-2F4A-9981-732F59E686BC}" type="slidenum">
              <a:rPr lang="en-US" altLang="en-TW"/>
              <a:pPr/>
              <a:t>96</a:t>
            </a:fld>
            <a:endParaRPr lang="en-US" altLang="en-TW"/>
          </a:p>
        </p:txBody>
      </p:sp>
      <p:sp>
        <p:nvSpPr>
          <p:cNvPr id="564226" name="Rectangle 2">
            <a:extLst>
              <a:ext uri="{FF2B5EF4-FFF2-40B4-BE49-F238E27FC236}">
                <a16:creationId xmlns:a16="http://schemas.microsoft.com/office/drawing/2014/main" id="{0B8E7D8E-611D-31FF-05CD-A9B9F1A48C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>
            <a:extLst>
              <a:ext uri="{FF2B5EF4-FFF2-40B4-BE49-F238E27FC236}">
                <a16:creationId xmlns:a16="http://schemas.microsoft.com/office/drawing/2014/main" id="{B9EAFEE2-CC40-0107-D005-E701EEF57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E584FE5-942F-16C9-6CB5-B5B5309F4E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EDBB9F-183A-F74C-9198-5A718FB389A1}" type="slidenum">
              <a:rPr lang="en-US" altLang="en-TW"/>
              <a:pPr/>
              <a:t>98</a:t>
            </a:fld>
            <a:endParaRPr lang="en-US" altLang="en-TW"/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21A2A834-F183-6D5F-1E4D-09AB1E252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>
            <a:extLst>
              <a:ext uri="{FF2B5EF4-FFF2-40B4-BE49-F238E27FC236}">
                <a16:creationId xmlns:a16="http://schemas.microsoft.com/office/drawing/2014/main" id="{D5EF9055-D7DC-1708-F3F0-84C755F679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0AED902-F47C-28C5-9BB5-A10DCC17F0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99D091-1BC0-FA42-8D1B-9E57CE2BD0E2}" type="slidenum">
              <a:rPr lang="en-US" altLang="en-TW"/>
              <a:pPr/>
              <a:t>100</a:t>
            </a:fld>
            <a:endParaRPr lang="en-US" altLang="en-TW"/>
          </a:p>
        </p:txBody>
      </p:sp>
      <p:sp>
        <p:nvSpPr>
          <p:cNvPr id="566274" name="Rectangle 2">
            <a:extLst>
              <a:ext uri="{FF2B5EF4-FFF2-40B4-BE49-F238E27FC236}">
                <a16:creationId xmlns:a16="http://schemas.microsoft.com/office/drawing/2014/main" id="{B3FC72A4-367F-03E1-F264-3283063CF9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>
            <a:extLst>
              <a:ext uri="{FF2B5EF4-FFF2-40B4-BE49-F238E27FC236}">
                <a16:creationId xmlns:a16="http://schemas.microsoft.com/office/drawing/2014/main" id="{2BAD48E9-6FA8-A8FF-BB10-D1F85F29C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77C4743-C306-4D72-D6DC-012D9BC2E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87D88A-1152-7343-996E-A18941801706}" type="slidenum">
              <a:rPr lang="en-US" altLang="en-TW"/>
              <a:pPr/>
              <a:t>101</a:t>
            </a:fld>
            <a:endParaRPr lang="en-US" altLang="en-TW"/>
          </a:p>
        </p:txBody>
      </p:sp>
      <p:sp>
        <p:nvSpPr>
          <p:cNvPr id="567298" name="Rectangle 2">
            <a:extLst>
              <a:ext uri="{FF2B5EF4-FFF2-40B4-BE49-F238E27FC236}">
                <a16:creationId xmlns:a16="http://schemas.microsoft.com/office/drawing/2014/main" id="{A31D90D8-CFC3-4E3C-0CA4-1D621B5F31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>
            <a:extLst>
              <a:ext uri="{FF2B5EF4-FFF2-40B4-BE49-F238E27FC236}">
                <a16:creationId xmlns:a16="http://schemas.microsoft.com/office/drawing/2014/main" id="{32DD4BE3-6F50-DCA5-F1E4-4DCF5CB75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4ECDBEA-D689-B299-DB00-900F4DD2C0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00160E-6A25-D64A-AFDD-8DB8DAB2560B}" type="slidenum">
              <a:rPr lang="en-US" altLang="en-TW"/>
              <a:pPr/>
              <a:t>102</a:t>
            </a:fld>
            <a:endParaRPr lang="en-US" altLang="en-TW"/>
          </a:p>
        </p:txBody>
      </p:sp>
      <p:sp>
        <p:nvSpPr>
          <p:cNvPr id="539650" name="Rectangle 2">
            <a:extLst>
              <a:ext uri="{FF2B5EF4-FFF2-40B4-BE49-F238E27FC236}">
                <a16:creationId xmlns:a16="http://schemas.microsoft.com/office/drawing/2014/main" id="{C40CEFFD-92C0-8C49-EC2D-4FA6FD2176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>
            <a:extLst>
              <a:ext uri="{FF2B5EF4-FFF2-40B4-BE49-F238E27FC236}">
                <a16:creationId xmlns:a16="http://schemas.microsoft.com/office/drawing/2014/main" id="{0C054BD0-0238-2192-469E-CF0A0EEE87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06BBD90-7379-2A83-C641-2A6056750D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8F6E73-3CBA-3240-8552-6B135D97D7AF}" type="slidenum">
              <a:rPr lang="en-US" altLang="en-TW"/>
              <a:pPr/>
              <a:t>22</a:t>
            </a:fld>
            <a:endParaRPr lang="en-US" altLang="en-TW"/>
          </a:p>
        </p:txBody>
      </p:sp>
      <p:sp>
        <p:nvSpPr>
          <p:cNvPr id="534530" name="Rectangle 2">
            <a:extLst>
              <a:ext uri="{FF2B5EF4-FFF2-40B4-BE49-F238E27FC236}">
                <a16:creationId xmlns:a16="http://schemas.microsoft.com/office/drawing/2014/main" id="{98ECD15A-59E0-A4A2-D71D-61C2CCDE52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>
            <a:extLst>
              <a:ext uri="{FF2B5EF4-FFF2-40B4-BE49-F238E27FC236}">
                <a16:creationId xmlns:a16="http://schemas.microsoft.com/office/drawing/2014/main" id="{AAF4AB09-8653-0B33-1DBC-EB6C1E87A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CEA8AB5-E190-B7C8-EEC3-3F30546394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38858-E01B-D243-A4E5-56B75A39F257}" type="slidenum">
              <a:rPr lang="en-US" altLang="en-TW"/>
              <a:pPr/>
              <a:t>23</a:t>
            </a:fld>
            <a:endParaRPr lang="en-US" altLang="en-TW"/>
          </a:p>
        </p:txBody>
      </p:sp>
      <p:sp>
        <p:nvSpPr>
          <p:cNvPr id="535554" name="Rectangle 2">
            <a:extLst>
              <a:ext uri="{FF2B5EF4-FFF2-40B4-BE49-F238E27FC236}">
                <a16:creationId xmlns:a16="http://schemas.microsoft.com/office/drawing/2014/main" id="{4C9DD57B-F314-3226-FFEB-731E5BB88A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>
            <a:extLst>
              <a:ext uri="{FF2B5EF4-FFF2-40B4-BE49-F238E27FC236}">
                <a16:creationId xmlns:a16="http://schemas.microsoft.com/office/drawing/2014/main" id="{53CA905C-C3BD-42ED-2CD3-F5ED49A4C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4E92603-217B-879D-CC76-A24F9DC4E1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51989E-D0F3-294E-822A-147F040FDFA9}" type="slidenum">
              <a:rPr lang="en-US" altLang="en-TW"/>
              <a:pPr/>
              <a:t>33</a:t>
            </a:fld>
            <a:endParaRPr lang="en-US" altLang="en-TW"/>
          </a:p>
        </p:txBody>
      </p:sp>
      <p:sp>
        <p:nvSpPr>
          <p:cNvPr id="536578" name="Rectangle 2">
            <a:extLst>
              <a:ext uri="{FF2B5EF4-FFF2-40B4-BE49-F238E27FC236}">
                <a16:creationId xmlns:a16="http://schemas.microsoft.com/office/drawing/2014/main" id="{7FFD15EB-3362-69FB-C865-D860061BFC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>
            <a:extLst>
              <a:ext uri="{FF2B5EF4-FFF2-40B4-BE49-F238E27FC236}">
                <a16:creationId xmlns:a16="http://schemas.microsoft.com/office/drawing/2014/main" id="{63983238-E0E9-D4AB-1207-CBB635F6D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F5DE67A-AAC5-E5F8-A670-A790DD773E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EFBF2C-CB8C-6A46-B463-AA188420B831}" type="slidenum">
              <a:rPr lang="en-US" altLang="en-TW"/>
              <a:pPr/>
              <a:t>34</a:t>
            </a:fld>
            <a:endParaRPr lang="en-US" altLang="en-TW"/>
          </a:p>
        </p:txBody>
      </p:sp>
      <p:sp>
        <p:nvSpPr>
          <p:cNvPr id="550914" name="Rectangle 2">
            <a:extLst>
              <a:ext uri="{FF2B5EF4-FFF2-40B4-BE49-F238E27FC236}">
                <a16:creationId xmlns:a16="http://schemas.microsoft.com/office/drawing/2014/main" id="{78219FF0-9627-9F9D-0F5C-D7C1BCA622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>
            <a:extLst>
              <a:ext uri="{FF2B5EF4-FFF2-40B4-BE49-F238E27FC236}">
                <a16:creationId xmlns:a16="http://schemas.microsoft.com/office/drawing/2014/main" id="{073A5501-F008-8A91-9CB2-B6D1579217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D7DD-ACC7-6AD3-FFED-F3E84C0B7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D48C9-83FA-9240-BD0C-4183B74EE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328B9-7BFB-4F25-8D04-64F2108B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2025/2/27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11E1B-8B6C-D18D-0863-5AB145FB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5E356-3A9F-981F-A9C5-0A29AC92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7824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E004-27C2-AEAB-187C-6776FB36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209FF-71DB-4CC0-44AF-3207F815D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30C41-516B-8A79-E648-86AA9BC4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2025/2/27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0845-5B26-EAD7-03C0-B924C540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A9E39-C44E-4995-BA02-AC10DE22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3466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1E427A-B502-644B-CEC0-2F1238791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EBD3E-B48B-962D-5391-5CD729816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A158F-C7AE-01EE-6A2A-B4A2CBC4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2025/2/27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03A68-71E1-C98F-2853-B63D8D05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6270-CB02-D20F-6879-A36CB826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50830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843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080693F-FA60-D81A-35A8-BF723F0491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04/01/2014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CC04CAD-E2A8-9EAF-0DAF-68A0599F3E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ecs150 Spring 2014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8DAFF23-101C-D93A-5E17-FC764FD563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D4567C-67C4-B344-A2C7-4D7394ADE8AE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09160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ED71-87F7-CD7B-4F98-E6881F22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9E90-E57F-3963-409C-F77F8587E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CB7F0-7F6F-F262-62FC-07649DB6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2025/2/27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6A9FA-30B2-BD99-BAC4-DAA151CD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05625-5F72-0D5E-F43B-0CD64B7C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840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9032-725E-4DB8-A899-17F78B71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46CAD-76AC-71DF-2DD3-E565F9835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7FEBF-DC21-4E9A-F4A0-6D955453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2025/2/27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1F838-2494-1B1A-C8C7-DE0C1866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6DC3D-3E53-6BC2-1E00-1486BDE6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3311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67D7-89B0-6B0F-068D-B3E91AEC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FCBAB-A97D-6702-D16C-B6208E240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42065-2D03-0881-1795-850294971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91A48-A9D9-3D1A-3D3D-13DA9760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2025/2/27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58C38-AB9B-5CF0-2F4A-8F49CD0B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59B4C-70C3-764F-A3CC-EF84069A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5314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9950-26D5-D1B6-9CEB-E770A4F1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E0841-9C2C-C01E-D6CD-A6D219A96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03CC6-C86B-7F93-6F65-56333452F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73B1A-753A-367E-2172-EC5FC06F9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5726A-47F3-2AFE-D0E1-788BDE5DE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CC5FB-7562-C984-3F54-2F30DE35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2025/2/27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EE36C-ED9B-C68F-13D1-B8E7C272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96219-FAC6-CAA8-C463-B4FDCF44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8536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5CF9-EE3F-1537-DAE3-79891EDF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4EB67-D578-A387-69E7-0D09B2D7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2025/2/27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35D5B-584A-4BDA-4884-8F70928A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5383C-60E3-A192-090E-E017E6B0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5802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05017-7059-CBA4-9FAD-9FB5280A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2025/2/27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CFFCF-8DA6-FE4D-CD11-B378C89F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9AD04-B001-1357-A770-D15F8661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488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5CAB-B05C-FCA8-9DD5-93C0DBAE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B346-FD31-CB81-92B5-30E50405A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A5509-DA5A-5BB4-304A-954023F8B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4421E-FE14-3BF3-EDB8-585F0136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2025/2/27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F87ED-BC37-5BD5-249B-22F1209F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D5092-2777-2063-0563-B7D0CF5D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8956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301E-89A5-FEA5-8825-217266F1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66F39-76A3-A560-108F-7DAB3F6F0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4ECB7-9C3F-D5EE-4B52-39D5B0C95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11025-DC60-515E-4EB7-68F901D4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2025/2/27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34569-8C87-544F-BC0B-AB49C447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98638-6F82-65AD-C385-BFFBF5F4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6611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4E518-196B-E341-C4AE-CAF67FEE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915AF-95D3-7181-47B6-07A86337D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BCC12-EBA4-D06C-D757-636C4AE19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119B73-F65F-AA45-BDB7-A34C18DC795A}" type="datetimeFigureOut">
              <a:rPr lang="en-TW" smtClean="0"/>
              <a:t>2025/2/27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2CB8E-E21D-FF12-ACA1-20FE4D922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1DDA0-AD58-D0CF-05F1-3A43D3237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321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felixwu/ee1520" TargetMode="External"/><Relationship Id="rId2" Type="http://schemas.openxmlformats.org/officeDocument/2006/relationships/hyperlink" Target="mailto:sfelixwu@gs.ncku.edu.tw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@sfelixw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shalchovatiya.com/memory-layout-of-cpp-object/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1D76-A456-5281-039F-466B9F524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TW" sz="44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EE 1520</a:t>
            </a:r>
            <a:br>
              <a:rPr lang="en-TW" sz="36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zh-TW" sz="36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計算機概論二</a:t>
            </a:r>
            <a:r>
              <a:rPr lang="zh-TW" sz="36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zh-TW" sz="36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（一一三學年下學期）</a:t>
            </a:r>
            <a:r>
              <a:rPr lang="en-TW" dirty="0">
                <a:effectLst/>
              </a:rPr>
              <a:t> </a:t>
            </a:r>
            <a:br>
              <a:rPr lang="en-TW" dirty="0">
                <a:effectLst/>
              </a:rPr>
            </a:br>
            <a:r>
              <a:rPr lang="en-TW" sz="4400" dirty="0">
                <a:effectLst/>
              </a:rPr>
              <a:t>Introduction to Computer Science (II)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E94FA-58BC-073B-B048-5A8E0F6D3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en-TW" dirty="0"/>
              <a:t>S. Felix Wu</a:t>
            </a:r>
          </a:p>
          <a:p>
            <a:r>
              <a:rPr lang="en-TW" dirty="0">
                <a:hlinkClick r:id="rId2"/>
              </a:rPr>
              <a:t>sfelixwu@gs.ncku.edu.tw</a:t>
            </a:r>
            <a:endParaRPr lang="en-TW" dirty="0"/>
          </a:p>
          <a:p>
            <a:r>
              <a:rPr lang="en-US" dirty="0">
                <a:hlinkClick r:id="rId3"/>
              </a:rPr>
              <a:t>https://github.com/sfelixwu/ee1520</a:t>
            </a:r>
            <a:r>
              <a:rPr lang="en-US" dirty="0"/>
              <a:t> </a:t>
            </a:r>
            <a:endParaRPr lang="en-TW" dirty="0"/>
          </a:p>
          <a:p>
            <a:r>
              <a:rPr lang="en-US" dirty="0">
                <a:hlinkClick r:id="rId4"/>
              </a:rPr>
              <a:t>https://www.youtube.com/@sfelixwu</a:t>
            </a:r>
            <a:endParaRPr lang="en-US" dirty="0"/>
          </a:p>
          <a:p>
            <a:r>
              <a:rPr lang="en-TW" dirty="0"/>
              <a:t>DISCORD -- TBA</a:t>
            </a:r>
          </a:p>
        </p:txBody>
      </p:sp>
    </p:spTree>
    <p:extLst>
      <p:ext uri="{BB962C8B-B14F-4D97-AF65-F5344CB8AC3E}">
        <p14:creationId xmlns:p14="http://schemas.microsoft.com/office/powerpoint/2010/main" val="361778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3026-A847-47D6-755A-70F30850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GPU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D6D4-CC26-E264-3F49-4107D64B1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CUDA – Multiple Threads and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4762087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3FE57-297B-13C9-B9EF-62116A24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32DB5-ACBA-2D89-EEC7-E0E34E71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9B035-F7BA-6830-6DBE-05E71707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3C01-838E-BB4D-9148-285130755BE4}" type="slidenum">
              <a:rPr lang="en-US" altLang="en-TW"/>
              <a:pPr/>
              <a:t>100</a:t>
            </a:fld>
            <a:endParaRPr lang="en-US" altLang="en-TW"/>
          </a:p>
        </p:txBody>
      </p:sp>
      <p:sp>
        <p:nvSpPr>
          <p:cNvPr id="537603" name="Rectangle 3">
            <a:extLst>
              <a:ext uri="{FF2B5EF4-FFF2-40B4-BE49-F238E27FC236}">
                <a16:creationId xmlns:a16="http://schemas.microsoft.com/office/drawing/2014/main" id="{6012FE3B-AEF8-6BE9-B617-FA8CA08B4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66700"/>
            <a:ext cx="8686800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TW">
                <a:solidFill>
                  <a:srgbClr val="2497E2"/>
                </a:solidFill>
                <a:latin typeface="Monaco" pitchFamily="2" charset="77"/>
              </a:rPr>
              <a:t>#include </a:t>
            </a:r>
            <a:r>
              <a:rPr lang="en-US" altLang="en-TW">
                <a:solidFill>
                  <a:srgbClr val="6C0000"/>
                </a:solidFill>
                <a:latin typeface="Monaco" pitchFamily="2" charset="77"/>
              </a:rPr>
              <a:t>&lt;stdio.h&gt;</a:t>
            </a:r>
            <a:endParaRPr lang="en-US" altLang="en-TW">
              <a:solidFill>
                <a:srgbClr val="2497E2"/>
              </a:solidFill>
              <a:latin typeface="Monaco" pitchFamily="2" charset="77"/>
            </a:endParaRPr>
          </a:p>
          <a:p>
            <a:endParaRPr lang="en-US" altLang="en-TW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altLang="en-TW">
                <a:solidFill>
                  <a:srgbClr val="A50074"/>
                </a:solidFill>
                <a:latin typeface="Monaco" pitchFamily="2" charset="77"/>
              </a:rPr>
              <a:t>int</a:t>
            </a:r>
            <a:endParaRPr lang="en-US" altLang="en-TW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main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altLang="en-TW">
                <a:solidFill>
                  <a:srgbClr val="A50074"/>
                </a:solidFill>
                <a:latin typeface="Monaco" pitchFamily="2" charset="77"/>
              </a:rPr>
              <a:t>void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)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{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</a:t>
            </a:r>
            <a:r>
              <a:rPr lang="en-US" altLang="en-TW">
                <a:solidFill>
                  <a:srgbClr val="A50074"/>
                </a:solidFill>
                <a:latin typeface="Monaco" pitchFamily="2" charset="77"/>
              </a:rPr>
              <a:t>int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x;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</a:t>
            </a:r>
            <a:r>
              <a:rPr lang="en-US" altLang="en-TW">
                <a:solidFill>
                  <a:srgbClr val="A50074"/>
                </a:solidFill>
                <a:latin typeface="Monaco" pitchFamily="2" charset="77"/>
              </a:rPr>
              <a:t>double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y = </a:t>
            </a:r>
            <a:r>
              <a:rPr lang="en-US" altLang="en-TW">
                <a:solidFill>
                  <a:srgbClr val="BA0030"/>
                </a:solidFill>
                <a:latin typeface="Monaco" pitchFamily="2" charset="77"/>
              </a:rPr>
              <a:t>99.9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;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</a:t>
            </a:r>
            <a:r>
              <a:rPr lang="en-US" altLang="en-TW">
                <a:solidFill>
                  <a:srgbClr val="A50074"/>
                </a:solidFill>
                <a:latin typeface="Monaco" pitchFamily="2" charset="77"/>
              </a:rPr>
              <a:t>unsigned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TW">
                <a:solidFill>
                  <a:srgbClr val="A50074"/>
                </a:solidFill>
                <a:latin typeface="Monaco" pitchFamily="2" charset="77"/>
              </a:rPr>
              <a:t>char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*p = (</a:t>
            </a:r>
            <a:r>
              <a:rPr lang="en-US" altLang="en-TW">
                <a:solidFill>
                  <a:srgbClr val="A50074"/>
                </a:solidFill>
                <a:latin typeface="Monaco" pitchFamily="2" charset="77"/>
              </a:rPr>
              <a:t>unsigned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TW">
                <a:solidFill>
                  <a:srgbClr val="A50074"/>
                </a:solidFill>
                <a:latin typeface="Monaco" pitchFamily="2" charset="77"/>
              </a:rPr>
              <a:t>char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*) &amp;y;</a:t>
            </a:r>
          </a:p>
          <a:p>
            <a:endParaRPr lang="en-US" altLang="en-TW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x = y;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printf(</a:t>
            </a:r>
            <a:r>
              <a:rPr lang="en-US" altLang="en-TW">
                <a:solidFill>
                  <a:srgbClr val="6C0000"/>
                </a:solidFill>
                <a:latin typeface="Monaco" pitchFamily="2" charset="77"/>
              </a:rPr>
              <a:t>"%lf\n"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, y);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printf(</a:t>
            </a:r>
            <a:r>
              <a:rPr lang="en-US" altLang="en-TW">
                <a:solidFill>
                  <a:srgbClr val="6C0000"/>
                </a:solidFill>
                <a:latin typeface="Monaco" pitchFamily="2" charset="77"/>
              </a:rPr>
              <a:t>"%lf\n"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, *(&amp;y));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printf(</a:t>
            </a:r>
            <a:r>
              <a:rPr lang="en-US" altLang="en-TW">
                <a:solidFill>
                  <a:srgbClr val="6C0000"/>
                </a:solidFill>
                <a:latin typeface="Monaco" pitchFamily="2" charset="77"/>
              </a:rPr>
              <a:t>"%d\n"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, x);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printf(</a:t>
            </a:r>
            <a:r>
              <a:rPr lang="en-US" altLang="en-TW">
                <a:solidFill>
                  <a:srgbClr val="6C0000"/>
                </a:solidFill>
                <a:latin typeface="Monaco" pitchFamily="2" charset="77"/>
              </a:rPr>
              <a:t>"%d\n"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, y);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printf(</a:t>
            </a:r>
            <a:r>
              <a:rPr lang="en-US" altLang="en-TW">
                <a:solidFill>
                  <a:srgbClr val="6C0000"/>
                </a:solidFill>
                <a:latin typeface="Monaco" pitchFamily="2" charset="77"/>
              </a:rPr>
              <a:t>"%d\n"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, *((</a:t>
            </a:r>
            <a:r>
              <a:rPr lang="en-US" altLang="en-TW">
                <a:solidFill>
                  <a:srgbClr val="A50074"/>
                </a:solidFill>
                <a:latin typeface="Monaco" pitchFamily="2" charset="77"/>
              </a:rPr>
              <a:t>int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*) (&amp;y)));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printf(</a:t>
            </a:r>
            <a:r>
              <a:rPr lang="en-US" altLang="en-TW">
                <a:solidFill>
                  <a:srgbClr val="6C0000"/>
                </a:solidFill>
                <a:latin typeface="Monaco" pitchFamily="2" charset="77"/>
              </a:rPr>
              <a:t>"%lf\n"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, *((</a:t>
            </a:r>
            <a:r>
              <a:rPr lang="en-US" altLang="en-TW">
                <a:solidFill>
                  <a:srgbClr val="A50074"/>
                </a:solidFill>
                <a:latin typeface="Monaco" pitchFamily="2" charset="77"/>
              </a:rPr>
              <a:t>double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*) (&amp;y)));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printf(</a:t>
            </a:r>
            <a:r>
              <a:rPr lang="en-US" altLang="en-TW">
                <a:solidFill>
                  <a:srgbClr val="6C0000"/>
                </a:solidFill>
                <a:latin typeface="Monaco" pitchFamily="2" charset="77"/>
              </a:rPr>
              <a:t>"[%x] %x %x %x %x\n"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,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       p, *p, *(p+</a:t>
            </a:r>
            <a:r>
              <a:rPr lang="en-US" altLang="en-TW">
                <a:solidFill>
                  <a:srgbClr val="BA0030"/>
                </a:solidFill>
                <a:latin typeface="Monaco" pitchFamily="2" charset="77"/>
              </a:rPr>
              <a:t>1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), *(p+</a:t>
            </a:r>
            <a:r>
              <a:rPr lang="en-US" altLang="en-TW">
                <a:solidFill>
                  <a:srgbClr val="BA0030"/>
                </a:solidFill>
                <a:latin typeface="Monaco" pitchFamily="2" charset="77"/>
              </a:rPr>
              <a:t>2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), *(p+</a:t>
            </a:r>
            <a:r>
              <a:rPr lang="en-US" altLang="en-TW">
                <a:solidFill>
                  <a:srgbClr val="BA0030"/>
                </a:solidFill>
                <a:latin typeface="Monaco" pitchFamily="2" charset="77"/>
              </a:rPr>
              <a:t>3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));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printf(“%x\n”, ((char *) p) + 1);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printf(“%x\n”, ((int *) p) + 1); 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}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D2021-543F-7E2E-317E-C9D39C85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CF0B6-699C-5C06-300B-E77BFD14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2138D-F813-0A41-DAFE-5412E28D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595-58DE-2A42-B61A-4D106EB3A0E6}" type="slidenum">
              <a:rPr lang="en-US" altLang="en-TW"/>
              <a:pPr/>
              <a:t>101</a:t>
            </a:fld>
            <a:endParaRPr lang="en-US" altLang="en-TW"/>
          </a:p>
        </p:txBody>
      </p:sp>
      <p:pic>
        <p:nvPicPr>
          <p:cNvPr id="538626" name="Picture 2">
            <a:extLst>
              <a:ext uri="{FF2B5EF4-FFF2-40B4-BE49-F238E27FC236}">
                <a16:creationId xmlns:a16="http://schemas.microsoft.com/office/drawing/2014/main" id="{93D87497-8CA5-D309-A173-A698EA07EF7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54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8627" name="Rectangle 3">
            <a:extLst>
              <a:ext uri="{FF2B5EF4-FFF2-40B4-BE49-F238E27FC236}">
                <a16:creationId xmlns:a16="http://schemas.microsoft.com/office/drawing/2014/main" id="{F077971F-5D7B-9D18-710D-58B191411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00400"/>
            <a:ext cx="6096000" cy="23622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38628" name="Rectangle 4">
            <a:extLst>
              <a:ext uri="{FF2B5EF4-FFF2-40B4-BE49-F238E27FC236}">
                <a16:creationId xmlns:a16="http://schemas.microsoft.com/office/drawing/2014/main" id="{7B1E4F21-37B2-C2B6-6701-053594C02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95800"/>
            <a:ext cx="3124200" cy="3048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38629" name="Rectangle 5">
            <a:extLst>
              <a:ext uri="{FF2B5EF4-FFF2-40B4-BE49-F238E27FC236}">
                <a16:creationId xmlns:a16="http://schemas.microsoft.com/office/drawing/2014/main" id="{7FD6C38F-801A-429F-78BE-B1F116BBC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05200"/>
            <a:ext cx="4572000" cy="533400"/>
          </a:xfrm>
          <a:prstGeom prst="rect">
            <a:avLst/>
          </a:prstGeom>
          <a:noFill/>
          <a:ln w="38100">
            <a:solidFill>
              <a:srgbClr val="9900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38630" name="Rectangle 6">
            <a:extLst>
              <a:ext uri="{FF2B5EF4-FFF2-40B4-BE49-F238E27FC236}">
                <a16:creationId xmlns:a16="http://schemas.microsoft.com/office/drawing/2014/main" id="{7034CB68-1B27-5A5A-E76E-36270603E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257800"/>
            <a:ext cx="5029200" cy="228600"/>
          </a:xfrm>
          <a:prstGeom prst="rect">
            <a:avLst/>
          </a:prstGeom>
          <a:noFill/>
          <a:ln w="38100">
            <a:solidFill>
              <a:srgbClr val="9900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864FC-6906-13F4-8A38-A4B51F02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510CF-6CBA-8A5D-E9D4-F0B401BE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BF26D-2531-0571-0170-4A0FBAA5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C2EB-A08D-2548-BDD0-84212D455F6F}" type="slidenum">
              <a:rPr lang="en-US" altLang="en-TW"/>
              <a:pPr/>
              <a:t>102</a:t>
            </a:fld>
            <a:endParaRPr lang="en-US" altLang="en-TW"/>
          </a:p>
        </p:txBody>
      </p:sp>
      <p:sp>
        <p:nvSpPr>
          <p:cNvPr id="518146" name="Rectangle 2">
            <a:extLst>
              <a:ext uri="{FF2B5EF4-FFF2-40B4-BE49-F238E27FC236}">
                <a16:creationId xmlns:a16="http://schemas.microsoft.com/office/drawing/2014/main" id="{191BDB54-108B-59A6-1B16-FCF169FD6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143000"/>
            <a:ext cx="625042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b="1">
                <a:latin typeface="Courier New" panose="02070309020205020404" pitchFamily="49" charset="0"/>
              </a:rPr>
              <a:t>printf("value = %d, address = %d\n",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	  cats, &amp;cats);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	===&gt; value = 3, address = -268438156;</a:t>
            </a:r>
          </a:p>
          <a:p>
            <a:endParaRPr lang="en-US" altLang="en-TW" b="1">
              <a:latin typeface="Courier New" panose="02070309020205020404" pitchFamily="49" charset="0"/>
            </a:endParaRPr>
          </a:p>
          <a:p>
            <a:r>
              <a:rPr lang="en-US" altLang="en-TW" b="1">
                <a:latin typeface="Courier New" panose="02070309020205020404" pitchFamily="49" charset="0"/>
              </a:rPr>
              <a:t>****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printf("value = %d, address = %x\n",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 	  cats, &amp;cats);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	===&gt; value = 3, address = effff574;</a:t>
            </a:r>
          </a:p>
          <a:p>
            <a:endParaRPr lang="en-US" altLang="en-TW" b="1">
              <a:latin typeface="Courier New" panose="02070309020205020404" pitchFamily="49" charset="0"/>
            </a:endParaRPr>
          </a:p>
          <a:p>
            <a:r>
              <a:rPr lang="en-US" altLang="en-TW" b="1">
                <a:latin typeface="Courier New" panose="02070309020205020404" pitchFamily="49" charset="0"/>
              </a:rPr>
              <a:t>-268438156 (in decimal) == effff574 (in hex)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aa = -268438156;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aa = 0xeffff574;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6054D88-4C38-4CC3-232F-60E5C27F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01E5D9C-CAB9-F095-4E4A-47FAFA9B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1740E07-AF6C-BEB0-C4EA-958139E1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52B9-346C-284D-8438-FD13515CBC99}" type="slidenum">
              <a:rPr lang="en-US" altLang="en-TW"/>
              <a:pPr/>
              <a:t>103</a:t>
            </a:fld>
            <a:endParaRPr lang="en-US" altLang="en-TW"/>
          </a:p>
        </p:txBody>
      </p:sp>
      <p:sp>
        <p:nvSpPr>
          <p:cNvPr id="570370" name="Rectangle 2">
            <a:extLst>
              <a:ext uri="{FF2B5EF4-FFF2-40B4-BE49-F238E27FC236}">
                <a16:creationId xmlns:a16="http://schemas.microsoft.com/office/drawing/2014/main" id="{650260E2-B4E7-884B-5ACB-E25780FA8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/>
              <a:t>Compare?</a:t>
            </a:r>
          </a:p>
        </p:txBody>
      </p:sp>
      <p:sp>
        <p:nvSpPr>
          <p:cNvPr id="570371" name="Rectangle 3">
            <a:extLst>
              <a:ext uri="{FF2B5EF4-FFF2-40B4-BE49-F238E27FC236}">
                <a16:creationId xmlns:a16="http://schemas.microsoft.com/office/drawing/2014/main" id="{6E718EA6-CA7A-847A-60A4-694CD7D4B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TW"/>
              <a:t>kms</a:t>
            </a:r>
          </a:p>
          <a:p>
            <a:r>
              <a:rPr lang="en-US" altLang="en-TW"/>
              <a:t>&amp;kms</a:t>
            </a:r>
          </a:p>
          <a:p>
            <a:r>
              <a:rPr lang="en-US" altLang="en-TW"/>
              <a:t>*kms</a:t>
            </a:r>
          </a:p>
          <a:p>
            <a:r>
              <a:rPr lang="en-US" altLang="en-TW"/>
              <a:t>*(&amp;kms)</a:t>
            </a:r>
          </a:p>
          <a:p>
            <a:endParaRPr lang="en-US" altLang="en-TW"/>
          </a:p>
          <a:p>
            <a:r>
              <a:rPr lang="en-US" altLang="en-TW"/>
              <a:t>*(((char *) &amp;kms) + 1)</a:t>
            </a:r>
          </a:p>
          <a:p>
            <a:r>
              <a:rPr lang="en-US" altLang="en-TW"/>
              <a:t>*(((int *) &amp;kms) + 1)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00CA-5B5E-CB53-6557-1D87329A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04330-C82D-B9C2-E1E3-F2D5F4818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Your opportunity to Dream</a:t>
            </a:r>
          </a:p>
          <a:p>
            <a:endParaRPr lang="en-TW" dirty="0"/>
          </a:p>
          <a:p>
            <a:r>
              <a:rPr lang="en-TW" dirty="0"/>
              <a:t>We build the system and we use it first</a:t>
            </a:r>
          </a:p>
        </p:txBody>
      </p:sp>
    </p:spTree>
    <p:extLst>
      <p:ext uri="{BB962C8B-B14F-4D97-AF65-F5344CB8AC3E}">
        <p14:creationId xmlns:p14="http://schemas.microsoft.com/office/powerpoint/2010/main" val="129732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DE0D-07BD-9B41-48E6-7794423D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Bit, Byte, Addressable Memory</a:t>
            </a:r>
          </a:p>
        </p:txBody>
      </p:sp>
    </p:spTree>
    <p:extLst>
      <p:ext uri="{BB962C8B-B14F-4D97-AF65-F5344CB8AC3E}">
        <p14:creationId xmlns:p14="http://schemas.microsoft.com/office/powerpoint/2010/main" val="307789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7FFEE5-7834-2CCF-181F-F384FF65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09/26/2008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007097A-713A-B53B-C778-34E21797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10E6C90-B783-9CB8-B526-B1CA103C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556A-DC38-B244-A191-2E9B5041C506}" type="slidenum">
              <a:rPr lang="en-US" altLang="en-TW"/>
              <a:pPr/>
              <a:t>13</a:t>
            </a:fld>
            <a:endParaRPr lang="en-US" altLang="en-TW"/>
          </a:p>
        </p:txBody>
      </p:sp>
      <p:sp>
        <p:nvSpPr>
          <p:cNvPr id="495618" name="Rectangle 2">
            <a:extLst>
              <a:ext uri="{FF2B5EF4-FFF2-40B4-BE49-F238E27FC236}">
                <a16:creationId xmlns:a16="http://schemas.microsoft.com/office/drawing/2014/main" id="{D543CA27-DC14-E19B-ACAD-0207479C1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62600" y="1409700"/>
            <a:ext cx="5941828" cy="1143000"/>
          </a:xfrm>
        </p:spPr>
        <p:txBody>
          <a:bodyPr>
            <a:normAutofit fontScale="90000"/>
          </a:bodyPr>
          <a:lstStyle/>
          <a:p>
            <a:r>
              <a:rPr lang="en-US" altLang="en-TW" dirty="0"/>
              <a:t>Addressable “Memory Box”</a:t>
            </a:r>
          </a:p>
        </p:txBody>
      </p:sp>
      <p:pic>
        <p:nvPicPr>
          <p:cNvPr id="495620" name="Picture 4">
            <a:extLst>
              <a:ext uri="{FF2B5EF4-FFF2-40B4-BE49-F238E27FC236}">
                <a16:creationId xmlns:a16="http://schemas.microsoft.com/office/drawing/2014/main" id="{743B9151-3DB0-D03B-441B-AD4A2DE6F3E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52400"/>
            <a:ext cx="317182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5622" name="Text Box 6">
            <a:extLst>
              <a:ext uri="{FF2B5EF4-FFF2-40B4-BE49-F238E27FC236}">
                <a16:creationId xmlns:a16="http://schemas.microsoft.com/office/drawing/2014/main" id="{59A1402D-C32C-DCD5-C744-19E71E243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95600"/>
            <a:ext cx="383367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Each “address-able” box is ONE Byte</a:t>
            </a:r>
          </a:p>
          <a:p>
            <a:r>
              <a:rPr lang="en-US" altLang="en-TW"/>
              <a:t>1 byte = 8 bits</a:t>
            </a:r>
          </a:p>
          <a:p>
            <a:r>
              <a:rPr lang="en-US" altLang="en-TW"/>
              <a:t>1 bit is 0 or 1</a:t>
            </a:r>
          </a:p>
          <a:p>
            <a:endParaRPr lang="en-US" altLang="en-TW"/>
          </a:p>
          <a:p>
            <a:r>
              <a:rPr lang="en-US" altLang="en-TW"/>
              <a:t>Binary representation</a:t>
            </a:r>
          </a:p>
          <a:p>
            <a:endParaRPr lang="en-US" altLang="en-TW"/>
          </a:p>
        </p:txBody>
      </p:sp>
      <p:pic>
        <p:nvPicPr>
          <p:cNvPr id="495623" name="Picture 7">
            <a:extLst>
              <a:ext uri="{FF2B5EF4-FFF2-40B4-BE49-F238E27FC236}">
                <a16:creationId xmlns:a16="http://schemas.microsoft.com/office/drawing/2014/main" id="{94F63D2A-4654-B407-D615-E5D67C8E4BC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76800"/>
            <a:ext cx="434340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EE7A2A-6C2C-F7FE-29CF-7F75EC74B772}"/>
              </a:ext>
            </a:extLst>
          </p:cNvPr>
          <p:cNvSpPr txBox="1"/>
          <p:nvPr/>
        </p:nvSpPr>
        <p:spPr>
          <a:xfrm>
            <a:off x="701040" y="3124200"/>
            <a:ext cx="678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2^64</a:t>
            </a:r>
          </a:p>
          <a:p>
            <a:endParaRPr lang="en-TW" dirty="0"/>
          </a:p>
          <a:p>
            <a:r>
              <a:rPr lang="en-TW" dirty="0"/>
              <a:t>2^32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6A91-F9C3-2840-268C-EAFEAFA0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8ACFD-9882-B947-61D0-C42DA9A1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TW" dirty="0"/>
              <a:t>at32</a:t>
            </a:r>
          </a:p>
          <a:p>
            <a:r>
              <a:rPr lang="en-US" dirty="0"/>
              <a:t>A</a:t>
            </a:r>
            <a:r>
              <a:rPr lang="en-TW" dirty="0"/>
              <a:t>ddressability 2^32</a:t>
            </a:r>
          </a:p>
          <a:p>
            <a:r>
              <a:rPr lang="en-US" dirty="0"/>
              <a:t>M</a:t>
            </a:r>
            <a:r>
              <a:rPr lang="en-TW" dirty="0"/>
              <a:t>emory cell 1 byte</a:t>
            </a:r>
          </a:p>
          <a:p>
            <a:r>
              <a:rPr lang="en-TW" dirty="0"/>
              <a:t>File size 2^32 * 1 byte</a:t>
            </a:r>
          </a:p>
          <a:p>
            <a:r>
              <a:rPr lang="en-TW" dirty="0"/>
              <a:t>2^10 is 1K, 2^20 is 1M, 2^30 is 1G  --- 4G</a:t>
            </a:r>
          </a:p>
          <a:p>
            <a:endParaRPr lang="en-TW" dirty="0"/>
          </a:p>
          <a:p>
            <a:r>
              <a:rPr lang="en-TW" dirty="0"/>
              <a:t>2^40 is tera 2^50 is peta, extfat, 2^64</a:t>
            </a:r>
          </a:p>
        </p:txBody>
      </p:sp>
    </p:spTree>
    <p:extLst>
      <p:ext uri="{BB962C8B-B14F-4D97-AF65-F5344CB8AC3E}">
        <p14:creationId xmlns:p14="http://schemas.microsoft.com/office/powerpoint/2010/main" val="611094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B6222A-C972-A96E-D447-2E7EA650DEFF}"/>
              </a:ext>
            </a:extLst>
          </p:cNvPr>
          <p:cNvSpPr txBox="1"/>
          <p:nvPr/>
        </p:nvSpPr>
        <p:spPr>
          <a:xfrm>
            <a:off x="3154680" y="112067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18. 0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b4. 0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89. 0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6d. 1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[4] = 1.  6d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[5] = 0.  89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[6] = 0.  b4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[7] = 0.  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79E6A-018C-352C-9F60-911E2B4D457D}"/>
              </a:ext>
            </a:extLst>
          </p:cNvPr>
          <p:cNvSpPr txBox="1"/>
          <p:nvPr/>
        </p:nvSpPr>
        <p:spPr>
          <a:xfrm>
            <a:off x="1356360" y="4311134"/>
            <a:ext cx="7894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 address of x is      0x00 00 00 01 6d 89 b4 18</a:t>
            </a:r>
          </a:p>
        </p:txBody>
      </p:sp>
    </p:spTree>
    <p:extLst>
      <p:ext uri="{BB962C8B-B14F-4D97-AF65-F5344CB8AC3E}">
        <p14:creationId xmlns:p14="http://schemas.microsoft.com/office/powerpoint/2010/main" val="288412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3B7724E-B021-BC72-7835-B05121B5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09/26/2008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E499CCC-610C-F56E-DBFB-ED0217D6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2F08842-220B-9279-F94D-30EAA3DB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F3FC-9C60-8E45-8827-DCB50B33E576}" type="slidenum">
              <a:rPr lang="en-US" altLang="en-TW"/>
              <a:pPr/>
              <a:t>16</a:t>
            </a:fld>
            <a:endParaRPr lang="en-US" altLang="en-TW"/>
          </a:p>
        </p:txBody>
      </p:sp>
      <p:sp>
        <p:nvSpPr>
          <p:cNvPr id="496642" name="Rectangle 2">
            <a:extLst>
              <a:ext uri="{FF2B5EF4-FFF2-40B4-BE49-F238E27FC236}">
                <a16:creationId xmlns:a16="http://schemas.microsoft.com/office/drawing/2014/main" id="{F5B4A2DF-6B25-DC87-8D51-72CBA96C7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38800" y="1600200"/>
            <a:ext cx="4267200" cy="1143000"/>
          </a:xfrm>
        </p:spPr>
        <p:txBody>
          <a:bodyPr/>
          <a:lstStyle/>
          <a:p>
            <a:r>
              <a:rPr lang="en-US" altLang="en-TW"/>
              <a:t>“The story of X”</a:t>
            </a:r>
          </a:p>
        </p:txBody>
      </p:sp>
      <p:pic>
        <p:nvPicPr>
          <p:cNvPr id="496643" name="Picture 3">
            <a:extLst>
              <a:ext uri="{FF2B5EF4-FFF2-40B4-BE49-F238E27FC236}">
                <a16:creationId xmlns:a16="http://schemas.microsoft.com/office/drawing/2014/main" id="{10C03660-A621-7261-A4AD-9FB2F322B7A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52400"/>
            <a:ext cx="317182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6644" name="Text Box 4">
            <a:extLst>
              <a:ext uri="{FF2B5EF4-FFF2-40B4-BE49-F238E27FC236}">
                <a16:creationId xmlns:a16="http://schemas.microsoft.com/office/drawing/2014/main" id="{D6715966-C731-FA25-DDCF-099EE238B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819400"/>
            <a:ext cx="363112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latin typeface="Courier New" panose="02070309020205020404" pitchFamily="49" charset="0"/>
              </a:rPr>
              <a:t>int X;</a:t>
            </a:r>
          </a:p>
          <a:p>
            <a:endParaRPr lang="en-US" altLang="en-TW">
              <a:latin typeface="Courier New" panose="02070309020205020404" pitchFamily="49" charset="0"/>
            </a:endParaRPr>
          </a:p>
          <a:p>
            <a:r>
              <a:rPr lang="en-US" altLang="en-TW">
                <a:latin typeface="Courier New" panose="02070309020205020404" pitchFamily="49" charset="0"/>
              </a:rPr>
              <a:t>X, &amp;X, *X,</a:t>
            </a:r>
          </a:p>
          <a:p>
            <a:r>
              <a:rPr lang="en-US" altLang="en-TW">
                <a:latin typeface="Courier New" panose="02070309020205020404" pitchFamily="49" charset="0"/>
              </a:rPr>
              <a:t>((struct S *) X)-&gt;index,</a:t>
            </a:r>
          </a:p>
          <a:p>
            <a:r>
              <a:rPr lang="en-US" altLang="en-TW">
                <a:latin typeface="Courier New" panose="02070309020205020404" pitchFamily="49" charset="0"/>
              </a:rPr>
              <a:t>((int *) X)[20],</a:t>
            </a:r>
          </a:p>
          <a:p>
            <a:r>
              <a:rPr lang="en-US" altLang="en-TW">
                <a:latin typeface="Courier New" panose="02070309020205020404" pitchFamily="49" charset="0"/>
              </a:rPr>
              <a:t>*(((int *) X)+20),</a:t>
            </a:r>
          </a:p>
          <a:p>
            <a:r>
              <a:rPr lang="en-US" altLang="en-TW">
                <a:latin typeface="Courier New" panose="02070309020205020404" pitchFamily="49" charset="0"/>
              </a:rPr>
              <a:t>((double *) X)[20],</a:t>
            </a:r>
          </a:p>
          <a:p>
            <a:r>
              <a:rPr lang="en-US" altLang="en-TW">
                <a:latin typeface="Courier New" panose="02070309020205020404" pitchFamily="49" charset="0"/>
              </a:rPr>
              <a:t>((struct S *) 0)-&gt;index,…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BA776-9614-B934-E1F2-BFC52B88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09/29/2008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4BB56-CB5B-43C7-7984-3539910B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EF2F3-37CB-5D1D-FDE7-5F8484E3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8638-7292-EC46-833C-E28245A84464}" type="slidenum">
              <a:rPr lang="en-US" altLang="en-TW"/>
              <a:pPr/>
              <a:t>17</a:t>
            </a:fld>
            <a:endParaRPr lang="en-US" altLang="en-TW"/>
          </a:p>
        </p:txBody>
      </p:sp>
      <p:pic>
        <p:nvPicPr>
          <p:cNvPr id="504834" name="Picture 2">
            <a:extLst>
              <a:ext uri="{FF2B5EF4-FFF2-40B4-BE49-F238E27FC236}">
                <a16:creationId xmlns:a16="http://schemas.microsoft.com/office/drawing/2014/main" id="{93DE2284-3076-DEA3-064E-ACFF585F009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54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E3BAF98-0D48-0EE0-091D-72A50010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09/29/2008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4AE11B4-55A5-AB47-126A-104F9118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#02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D43F234-CBCB-9ADD-7714-A32D2B2D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5EBE-0808-3B43-B013-1E6F6806FBF4}" type="slidenum">
              <a:rPr lang="en-US" altLang="en-TW"/>
              <a:pPr/>
              <a:t>18</a:t>
            </a:fld>
            <a:endParaRPr lang="en-US" altLang="en-TW"/>
          </a:p>
        </p:txBody>
      </p:sp>
      <p:sp>
        <p:nvSpPr>
          <p:cNvPr id="508930" name="Rectangle 2">
            <a:extLst>
              <a:ext uri="{FF2B5EF4-FFF2-40B4-BE49-F238E27FC236}">
                <a16:creationId xmlns:a16="http://schemas.microsoft.com/office/drawing/2014/main" id="{40B58CDE-1FD9-A371-6219-B35D5DE97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/>
              <a:t>C program</a:t>
            </a:r>
          </a:p>
        </p:txBody>
      </p:sp>
      <p:sp>
        <p:nvSpPr>
          <p:cNvPr id="508931" name="Rectangle 3">
            <a:extLst>
              <a:ext uri="{FF2B5EF4-FFF2-40B4-BE49-F238E27FC236}">
                <a16:creationId xmlns:a16="http://schemas.microsoft.com/office/drawing/2014/main" id="{3947C749-2493-F3E5-653D-DAEAB70684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TW"/>
              <a:t>The preprocessor part</a:t>
            </a:r>
          </a:p>
          <a:p>
            <a:pPr>
              <a:lnSpc>
                <a:spcPct val="90000"/>
              </a:lnSpc>
            </a:pPr>
            <a:r>
              <a:rPr lang="en-US" altLang="en-TW"/>
              <a:t>Definitions: Macro and Variable</a:t>
            </a:r>
          </a:p>
          <a:p>
            <a:pPr lvl="1">
              <a:lnSpc>
                <a:spcPct val="90000"/>
              </a:lnSpc>
            </a:pPr>
            <a:r>
              <a:rPr lang="en-US" altLang="en-TW"/>
              <a:t>Define the memory/data</a:t>
            </a:r>
          </a:p>
          <a:p>
            <a:pPr lvl="1">
              <a:lnSpc>
                <a:spcPct val="90000"/>
              </a:lnSpc>
            </a:pPr>
            <a:r>
              <a:rPr lang="en-US" altLang="en-TW"/>
              <a:t>Variable name and its data type</a:t>
            </a:r>
          </a:p>
          <a:p>
            <a:pPr>
              <a:lnSpc>
                <a:spcPct val="90000"/>
              </a:lnSpc>
            </a:pPr>
            <a:r>
              <a:rPr lang="en-US" altLang="en-TW"/>
              <a:t>Control Flow</a:t>
            </a:r>
          </a:p>
          <a:p>
            <a:pPr lvl="1">
              <a:lnSpc>
                <a:spcPct val="90000"/>
              </a:lnSpc>
            </a:pPr>
            <a:r>
              <a:rPr lang="en-US" altLang="en-TW"/>
              <a:t>Where should we start to execute? “main”</a:t>
            </a:r>
          </a:p>
          <a:p>
            <a:pPr lvl="1">
              <a:lnSpc>
                <a:spcPct val="90000"/>
              </a:lnSpc>
            </a:pPr>
            <a:r>
              <a:rPr lang="en-US" altLang="en-TW"/>
              <a:t>Reserved words</a:t>
            </a:r>
          </a:p>
          <a:p>
            <a:pPr lvl="1">
              <a:lnSpc>
                <a:spcPct val="90000"/>
              </a:lnSpc>
            </a:pPr>
            <a:r>
              <a:rPr lang="en-US" altLang="en-TW"/>
              <a:t>Function and blocks/scope of code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9C3B7AB-617E-793A-B92C-FF68B01C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09/29/2008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7204D6F-5EC9-E357-4C4C-6754EF94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#02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CED59D-3D6A-A21D-2E2F-49493061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B0FF-8242-2444-BFFF-007E24BADD1D}" type="slidenum">
              <a:rPr lang="en-US" altLang="en-TW"/>
              <a:pPr/>
              <a:t>19</a:t>
            </a:fld>
            <a:endParaRPr lang="en-US" altLang="en-TW"/>
          </a:p>
        </p:txBody>
      </p:sp>
      <p:sp>
        <p:nvSpPr>
          <p:cNvPr id="509954" name="Rectangle 2">
            <a:extLst>
              <a:ext uri="{FF2B5EF4-FFF2-40B4-BE49-F238E27FC236}">
                <a16:creationId xmlns:a16="http://schemas.microsoft.com/office/drawing/2014/main" id="{482B0F8B-F194-D030-688A-37EDD95E8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/>
              <a:t>{ … }</a:t>
            </a:r>
          </a:p>
        </p:txBody>
      </p:sp>
      <p:sp>
        <p:nvSpPr>
          <p:cNvPr id="509955" name="Rectangle 3">
            <a:extLst>
              <a:ext uri="{FF2B5EF4-FFF2-40B4-BE49-F238E27FC236}">
                <a16:creationId xmlns:a16="http://schemas.microsoft.com/office/drawing/2014/main" id="{D30F8BB6-DA73-7DBA-3AB1-0342F29AD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153400" cy="4114800"/>
          </a:xfrm>
        </p:spPr>
        <p:txBody>
          <a:bodyPr/>
          <a:lstStyle/>
          <a:p>
            <a:r>
              <a:rPr lang="en-US" altLang="en-TW"/>
              <a:t>{ … }</a:t>
            </a:r>
          </a:p>
          <a:p>
            <a:r>
              <a:rPr lang="en-US" altLang="en-TW"/>
              <a:t>{… </a:t>
            </a:r>
            <a:r>
              <a:rPr lang="en-US" altLang="en-TW">
                <a:solidFill>
                  <a:srgbClr val="0000FF"/>
                </a:solidFill>
              </a:rPr>
              <a:t>{ … </a:t>
            </a:r>
            <a:r>
              <a:rPr lang="en-US" altLang="en-TW">
                <a:solidFill>
                  <a:srgbClr val="CC0000"/>
                </a:solidFill>
              </a:rPr>
              <a:t>{…}</a:t>
            </a:r>
            <a:r>
              <a:rPr lang="en-US" altLang="en-TW">
                <a:solidFill>
                  <a:srgbClr val="0000FF"/>
                </a:solidFill>
              </a:rPr>
              <a:t>…}</a:t>
            </a:r>
            <a:r>
              <a:rPr lang="en-US" altLang="en-TW"/>
              <a:t> … </a:t>
            </a:r>
            <a:r>
              <a:rPr lang="en-US" altLang="en-TW">
                <a:solidFill>
                  <a:srgbClr val="008000"/>
                </a:solidFill>
              </a:rPr>
              <a:t>{…}</a:t>
            </a:r>
            <a:r>
              <a:rPr lang="en-US" altLang="en-TW"/>
              <a:t>…}</a:t>
            </a:r>
          </a:p>
          <a:p>
            <a:r>
              <a:rPr lang="en-US" altLang="en-TW"/>
              <a:t>int main (void) { … }</a:t>
            </a:r>
          </a:p>
          <a:p>
            <a:r>
              <a:rPr lang="en-US" altLang="en-TW"/>
              <a:t>float myfunc (int x) { …; return f;}</a:t>
            </a:r>
          </a:p>
          <a:p>
            <a:endParaRPr lang="en-US" altLang="en-TW"/>
          </a:p>
          <a:p>
            <a:r>
              <a:rPr lang="en-US" altLang="en-TW"/>
              <a:t>{ </a:t>
            </a:r>
            <a:r>
              <a:rPr lang="en-US" altLang="en-TW">
                <a:latin typeface="Courier New Bold" panose="02070309020205020404" pitchFamily="49" charset="0"/>
              </a:rPr>
              <a:t>&lt;declarations&gt; &lt;statements&gt; </a:t>
            </a:r>
            <a:r>
              <a:rPr lang="en-US" altLang="en-TW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F422-D9BD-C3A4-035E-58D5C9F5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E80BF-022D-2BC3-7B14-38FCC3D54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Unix/Linux tools and basic OS concepts</a:t>
            </a:r>
          </a:p>
          <a:p>
            <a:endParaRPr lang="en-TW" dirty="0"/>
          </a:p>
          <a:p>
            <a:r>
              <a:rPr lang="en-TW" dirty="0"/>
              <a:t>Object-oriented Programming in C++</a:t>
            </a:r>
          </a:p>
          <a:p>
            <a:pPr lvl="1"/>
            <a:r>
              <a:rPr lang="en-US" dirty="0"/>
              <a:t>g++, instead of Visual C++</a:t>
            </a:r>
          </a:p>
          <a:p>
            <a:pPr lvl="1"/>
            <a:endParaRPr lang="en-US" dirty="0"/>
          </a:p>
          <a:p>
            <a:r>
              <a:rPr lang="en-US" dirty="0"/>
              <a:t>GPU Programming</a:t>
            </a:r>
          </a:p>
          <a:p>
            <a:endParaRPr lang="en-US" dirty="0"/>
          </a:p>
          <a:p>
            <a:r>
              <a:rPr lang="en-US" dirty="0"/>
              <a:t>Final Projects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48304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DF5F6-15FF-F606-85EE-A6B2DAD7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09/29/2008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35B7D-7F0A-9962-BA60-4CCA5C78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92CEE-8D50-01F1-4F63-2E6E3015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AE91-0732-1C43-ABDC-5E4732BE1F09}" type="slidenum">
              <a:rPr lang="en-US" altLang="en-TW"/>
              <a:pPr/>
              <a:t>20</a:t>
            </a:fld>
            <a:endParaRPr lang="en-US" altLang="en-TW"/>
          </a:p>
        </p:txBody>
      </p:sp>
      <p:pic>
        <p:nvPicPr>
          <p:cNvPr id="505858" name="Picture 2">
            <a:extLst>
              <a:ext uri="{FF2B5EF4-FFF2-40B4-BE49-F238E27FC236}">
                <a16:creationId xmlns:a16="http://schemas.microsoft.com/office/drawing/2014/main" id="{8CB3FEF3-CD6C-9803-B4A0-DB79A0D3B20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76400"/>
            <a:ext cx="7315200" cy="449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5859" name="Text Box 3">
            <a:extLst>
              <a:ext uri="{FF2B5EF4-FFF2-40B4-BE49-F238E27FC236}">
                <a16:creationId xmlns:a16="http://schemas.microsoft.com/office/drawing/2014/main" id="{C5D7B086-FF4B-AAF9-7498-76BA0B915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33400"/>
            <a:ext cx="29560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Memory Cell Concept Again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6BA60-45B0-2659-BDB2-A935B30D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09/29/2008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59848-C519-B82D-F037-DF903E67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2E212-EBA3-A172-9905-2360A1F1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DCF40-02BC-E845-971B-51844CEB0640}" type="slidenum">
              <a:rPr lang="en-US" altLang="en-TW"/>
              <a:pPr/>
              <a:t>21</a:t>
            </a:fld>
            <a:endParaRPr lang="en-US" altLang="en-TW"/>
          </a:p>
        </p:txBody>
      </p:sp>
      <p:pic>
        <p:nvPicPr>
          <p:cNvPr id="506882" name="Picture 2">
            <a:extLst>
              <a:ext uri="{FF2B5EF4-FFF2-40B4-BE49-F238E27FC236}">
                <a16:creationId xmlns:a16="http://schemas.microsoft.com/office/drawing/2014/main" id="{B223A71E-0AF5-E512-B7B9-E72110B2AE9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33601"/>
            <a:ext cx="7315200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6A7042A-5528-2399-BC6B-691F0C2B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09/29/2008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A4B8CE4-F148-9F9C-B6B5-9146ADEB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#02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89FBC2F-3F92-C713-CFC2-8B07D6F4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FC64-519D-FA49-AFD5-2C1BF8A62CD2}" type="slidenum">
              <a:rPr lang="en-US" altLang="en-TW"/>
              <a:pPr/>
              <a:t>22</a:t>
            </a:fld>
            <a:endParaRPr lang="en-US" altLang="en-TW"/>
          </a:p>
        </p:txBody>
      </p:sp>
      <p:sp>
        <p:nvSpPr>
          <p:cNvPr id="503810" name="Rectangle 2">
            <a:extLst>
              <a:ext uri="{FF2B5EF4-FFF2-40B4-BE49-F238E27FC236}">
                <a16:creationId xmlns:a16="http://schemas.microsoft.com/office/drawing/2014/main" id="{58BD05A2-A6B5-F967-1030-062C1433A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/>
              <a:t>Byte versus Double</a:t>
            </a:r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19DF1670-FCAC-9812-C83D-B8DA7C9CDC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TW"/>
              <a:t>Each Memory cell is 1 Byte</a:t>
            </a:r>
          </a:p>
          <a:p>
            <a:r>
              <a:rPr lang="en-US" altLang="en-TW"/>
              <a:t>How about Double?</a:t>
            </a:r>
          </a:p>
          <a:p>
            <a:pPr lvl="1"/>
            <a:r>
              <a:rPr lang="en-US" altLang="en-TW"/>
              <a:t>How will Double map to your hardware memory?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24B8A-03AA-08D1-0494-7F70416F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09/29/2008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995BA-0C8F-7624-3B10-82738A5E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B2B65-B8E3-F671-79BC-04F24C37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5AD2-6D7D-4B4A-A120-DC1CB1031658}" type="slidenum">
              <a:rPr lang="en-US" altLang="en-TW"/>
              <a:pPr/>
              <a:t>23</a:t>
            </a:fld>
            <a:endParaRPr lang="en-US" altLang="en-TW"/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9A6447FA-2143-36AE-F0E1-FDDA65CA2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838200"/>
            <a:ext cx="689349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Information Representation:</a:t>
            </a:r>
          </a:p>
          <a:p>
            <a:endParaRPr lang="en-US" altLang="en-TW"/>
          </a:p>
          <a:p>
            <a:r>
              <a:rPr lang="en-US" altLang="en-TW"/>
              <a:t>We need Memory to store both Programs/Data. But How?</a:t>
            </a:r>
          </a:p>
          <a:p>
            <a:endParaRPr lang="en-US" altLang="en-TW"/>
          </a:p>
          <a:p>
            <a:r>
              <a:rPr lang="en-US" altLang="en-TW"/>
              <a:t>bit:	0/1	physical memory.  (BInary digiT)</a:t>
            </a:r>
          </a:p>
          <a:p>
            <a:r>
              <a:rPr lang="en-US" altLang="en-TW"/>
              <a:t>byte:	8 bits</a:t>
            </a:r>
          </a:p>
          <a:p>
            <a:r>
              <a:rPr lang="en-US" altLang="en-TW"/>
              <a:t>word:	32 bits</a:t>
            </a:r>
          </a:p>
          <a:p>
            <a:endParaRPr lang="en-US" altLang="en-TW"/>
          </a:p>
          <a:p>
            <a:r>
              <a:rPr lang="en-US" altLang="en-TW"/>
              <a:t>Numbers (Decimal/Binary/Hexadecimal):</a:t>
            </a:r>
          </a:p>
          <a:p>
            <a:r>
              <a:rPr lang="en-US" altLang="en-TW"/>
              <a:t>	How do we use bits to represent an integer.</a:t>
            </a:r>
          </a:p>
          <a:p>
            <a:endParaRPr lang="en-US" altLang="en-TW"/>
          </a:p>
          <a:p>
            <a:r>
              <a:rPr lang="en-US" altLang="en-TW"/>
              <a:t>0, 1, 2, 3, 4, 5, 6, 7, 8, 9  			===&gt; Decimal</a:t>
            </a:r>
          </a:p>
          <a:p>
            <a:r>
              <a:rPr lang="en-US" altLang="en-TW"/>
              <a:t>0, 1						===&gt; Binary</a:t>
            </a:r>
          </a:p>
          <a:p>
            <a:r>
              <a:rPr lang="en-US" altLang="en-TW"/>
              <a:t>0, 1, 2, 3, 4, 5, 6, 7, 8, 9, a, b, c, d, e, f	===&gt; Hexadecimal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75243-C61C-FF6B-02FA-7BADA7B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09/29/2008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B970E-6741-47CB-A954-509F2E69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9C4B7-AA08-4967-7ACC-3CA7A6C2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3573-156A-7A46-8F04-4A0B5F3C3A24}" type="slidenum">
              <a:rPr lang="en-US" altLang="en-TW"/>
              <a:pPr/>
              <a:t>24</a:t>
            </a:fld>
            <a:endParaRPr lang="en-US" altLang="en-TW"/>
          </a:p>
        </p:txBody>
      </p:sp>
      <p:sp>
        <p:nvSpPr>
          <p:cNvPr id="541698" name="Text Box 2">
            <a:extLst>
              <a:ext uri="{FF2B5EF4-FFF2-40B4-BE49-F238E27FC236}">
                <a16:creationId xmlns:a16="http://schemas.microsoft.com/office/drawing/2014/main" id="{E9A1A286-F85A-CFB6-BC01-7CFBEAFAF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304801"/>
            <a:ext cx="406553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Numbers:</a:t>
            </a:r>
          </a:p>
          <a:p>
            <a:r>
              <a:rPr lang="en-US" altLang="en-TW"/>
              <a:t>Base: 10, 2, 16</a:t>
            </a:r>
          </a:p>
          <a:p>
            <a:endParaRPr lang="en-US" altLang="en-TW"/>
          </a:p>
          <a:p>
            <a:r>
              <a:rPr lang="en-US" altLang="en-TW"/>
              <a:t>Binary {0,1}</a:t>
            </a:r>
          </a:p>
          <a:p>
            <a:endParaRPr lang="en-US" altLang="en-TW"/>
          </a:p>
          <a:p>
            <a:r>
              <a:rPr lang="en-US" altLang="en-TW"/>
              <a:t>0,1,2,3,4,5,6,7,8,9,    10,11,</a:t>
            </a:r>
          </a:p>
          <a:p>
            <a:r>
              <a:rPr lang="en-US" altLang="en-TW"/>
              <a:t>0,1,2…,10,11,12,…99,100,101,102,…</a:t>
            </a:r>
          </a:p>
          <a:p>
            <a:r>
              <a:rPr lang="en-US" altLang="en-TW"/>
              <a:t>0,1,10 (2), 11(3), 100 (4), 101(5), 110(6),</a:t>
            </a:r>
          </a:p>
          <a:p>
            <a:r>
              <a:rPr lang="en-US" altLang="en-TW"/>
              <a:t> </a:t>
            </a:r>
          </a:p>
          <a:p>
            <a:r>
              <a:rPr lang="en-US" altLang="en-TW"/>
              <a:t>4    2   1</a:t>
            </a:r>
          </a:p>
          <a:p>
            <a:r>
              <a:rPr lang="en-US" altLang="en-TW"/>
              <a:t>2</a:t>
            </a:r>
            <a:r>
              <a:rPr lang="en-US" altLang="en-TW" baseline="30000"/>
              <a:t>2</a:t>
            </a:r>
            <a:r>
              <a:rPr lang="en-US" altLang="en-TW"/>
              <a:t>, 2</a:t>
            </a:r>
            <a:r>
              <a:rPr lang="en-US" altLang="en-TW" baseline="30000"/>
              <a:t>1</a:t>
            </a:r>
            <a:r>
              <a:rPr lang="en-US" altLang="en-TW"/>
              <a:t>, 2</a:t>
            </a:r>
            <a:r>
              <a:rPr lang="en-US" altLang="en-TW" baseline="30000"/>
              <a:t>0</a:t>
            </a:r>
            <a:endParaRPr lang="en-US" altLang="en-TW"/>
          </a:p>
          <a:p>
            <a:endParaRPr lang="en-US" altLang="en-TW"/>
          </a:p>
          <a:p>
            <a:r>
              <a:rPr lang="en-US" altLang="en-TW"/>
              <a:t>1    0   0</a:t>
            </a:r>
          </a:p>
          <a:p>
            <a:r>
              <a:rPr lang="en-US" altLang="en-TW"/>
              <a:t>      1   0 +</a:t>
            </a:r>
          </a:p>
          <a:p>
            <a:r>
              <a:rPr lang="en-US" altLang="en-TW"/>
              <a:t>1    1   0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7F7B9-22D7-BAFE-F2DC-37F19139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09/29/2008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70F8C-1AB7-0A90-37A7-B0BB323D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C8229-6099-166C-6D30-0B4C21D0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2EC8-9334-F941-90C5-559C0060908B}" type="slidenum">
              <a:rPr lang="en-US" altLang="en-TW"/>
              <a:pPr/>
              <a:t>25</a:t>
            </a:fld>
            <a:endParaRPr lang="en-US" altLang="en-TW"/>
          </a:p>
        </p:txBody>
      </p:sp>
      <p:sp>
        <p:nvSpPr>
          <p:cNvPr id="542722" name="Text Box 2">
            <a:extLst>
              <a:ext uri="{FF2B5EF4-FFF2-40B4-BE49-F238E27FC236}">
                <a16:creationId xmlns:a16="http://schemas.microsoft.com/office/drawing/2014/main" id="{F6BC59AD-F4CE-8665-098D-DB04F9D83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304800"/>
            <a:ext cx="50321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latin typeface="Courier New" panose="02070309020205020404" pitchFamily="49" charset="0"/>
              </a:rPr>
              <a:t>0+1 		= 1		1	2</a:t>
            </a:r>
            <a:r>
              <a:rPr lang="en-US" altLang="en-TW" baseline="30000">
                <a:latin typeface="Courier New" panose="02070309020205020404" pitchFamily="49" charset="0"/>
              </a:rPr>
              <a:t>0</a:t>
            </a:r>
            <a:endParaRPr lang="en-US" altLang="en-TW">
              <a:latin typeface="Courier New" panose="02070309020205020404" pitchFamily="49" charset="0"/>
            </a:endParaRPr>
          </a:p>
          <a:p>
            <a:r>
              <a:rPr lang="en-US" altLang="en-TW">
                <a:latin typeface="Courier New" panose="02070309020205020404" pitchFamily="49" charset="0"/>
              </a:rPr>
              <a:t>1+1 		= 10		2	2</a:t>
            </a:r>
            <a:r>
              <a:rPr lang="en-US" altLang="en-TW" baseline="30000">
                <a:latin typeface="Courier New" panose="02070309020205020404" pitchFamily="49" charset="0"/>
              </a:rPr>
              <a:t>1</a:t>
            </a:r>
            <a:endParaRPr lang="en-US" altLang="en-TW">
              <a:latin typeface="Courier New" panose="02070309020205020404" pitchFamily="49" charset="0"/>
            </a:endParaRPr>
          </a:p>
          <a:p>
            <a:r>
              <a:rPr lang="en-US" altLang="en-TW">
                <a:latin typeface="Courier New" panose="02070309020205020404" pitchFamily="49" charset="0"/>
              </a:rPr>
              <a:t>10+1 	= 11		3</a:t>
            </a:r>
          </a:p>
          <a:p>
            <a:r>
              <a:rPr lang="en-US" altLang="en-TW">
                <a:latin typeface="Courier New" panose="02070309020205020404" pitchFamily="49" charset="0"/>
              </a:rPr>
              <a:t>11+1 	= 100	4	2</a:t>
            </a:r>
            <a:r>
              <a:rPr lang="en-US" altLang="en-TW" baseline="30000">
                <a:latin typeface="Courier New" panose="02070309020205020404" pitchFamily="49" charset="0"/>
              </a:rPr>
              <a:t>2</a:t>
            </a:r>
            <a:endParaRPr lang="en-US" altLang="en-TW">
              <a:latin typeface="Courier New" panose="02070309020205020404" pitchFamily="49" charset="0"/>
            </a:endParaRPr>
          </a:p>
          <a:p>
            <a:r>
              <a:rPr lang="en-US" altLang="en-TW">
                <a:latin typeface="Courier New" panose="02070309020205020404" pitchFamily="49" charset="0"/>
              </a:rPr>
              <a:t>100+1	= 101	5</a:t>
            </a:r>
          </a:p>
          <a:p>
            <a:r>
              <a:rPr lang="en-US" altLang="en-TW">
                <a:latin typeface="Courier New" panose="02070309020205020404" pitchFamily="49" charset="0"/>
              </a:rPr>
              <a:t>101+1	= 110	6</a:t>
            </a:r>
          </a:p>
          <a:p>
            <a:r>
              <a:rPr lang="en-US" altLang="en-TW">
                <a:latin typeface="Courier New" panose="02070309020205020404" pitchFamily="49" charset="0"/>
              </a:rPr>
              <a:t>110+1	= 111	7</a:t>
            </a:r>
          </a:p>
          <a:p>
            <a:r>
              <a:rPr lang="en-US" altLang="en-TW">
                <a:latin typeface="Courier New" panose="02070309020205020404" pitchFamily="49" charset="0"/>
              </a:rPr>
              <a:t>111+1	= 1000	8	2</a:t>
            </a:r>
            <a:r>
              <a:rPr lang="en-US" altLang="en-TW" baseline="30000">
                <a:latin typeface="Courier New" panose="02070309020205020404" pitchFamily="49" charset="0"/>
              </a:rPr>
              <a:t>3</a:t>
            </a:r>
            <a:endParaRPr lang="en-US" altLang="en-TW">
              <a:latin typeface="Courier New" panose="02070309020205020404" pitchFamily="49" charset="0"/>
            </a:endParaRPr>
          </a:p>
        </p:txBody>
      </p:sp>
      <p:sp>
        <p:nvSpPr>
          <p:cNvPr id="542723" name="Text Box 3">
            <a:extLst>
              <a:ext uri="{FF2B5EF4-FFF2-40B4-BE49-F238E27FC236}">
                <a16:creationId xmlns:a16="http://schemas.microsoft.com/office/drawing/2014/main" id="{816AEFF9-0330-8352-3C3E-07380A5A0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24400"/>
            <a:ext cx="14253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latin typeface="Courier New" panose="02070309020205020404" pitchFamily="49" charset="0"/>
              </a:rPr>
              <a:t>5 = 1 + 4</a:t>
            </a:r>
          </a:p>
        </p:txBody>
      </p:sp>
      <p:sp>
        <p:nvSpPr>
          <p:cNvPr id="542724" name="Text Box 4">
            <a:extLst>
              <a:ext uri="{FF2B5EF4-FFF2-40B4-BE49-F238E27FC236}">
                <a16:creationId xmlns:a16="http://schemas.microsoft.com/office/drawing/2014/main" id="{6E0CC87E-9BF6-16F3-0E84-F0A7427B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4267201"/>
            <a:ext cx="5982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latin typeface="Courier New" panose="02070309020205020404" pitchFamily="49" charset="0"/>
              </a:rPr>
              <a:t>001</a:t>
            </a:r>
          </a:p>
          <a:p>
            <a:r>
              <a:rPr lang="en-US" altLang="en-TW">
                <a:latin typeface="Courier New" panose="02070309020205020404" pitchFamily="49" charset="0"/>
              </a:rPr>
              <a:t>100</a:t>
            </a:r>
          </a:p>
          <a:p>
            <a:endParaRPr lang="en-US" altLang="en-TW">
              <a:latin typeface="Courier New" panose="02070309020205020404" pitchFamily="49" charset="0"/>
            </a:endParaRPr>
          </a:p>
          <a:p>
            <a:r>
              <a:rPr lang="en-US" altLang="en-TW">
                <a:latin typeface="Courier New" panose="02070309020205020404" pitchFamily="49" charset="0"/>
              </a:rPr>
              <a:t>101</a:t>
            </a:r>
          </a:p>
        </p:txBody>
      </p:sp>
      <p:sp>
        <p:nvSpPr>
          <p:cNvPr id="542725" name="Text Box 5">
            <a:extLst>
              <a:ext uri="{FF2B5EF4-FFF2-40B4-BE49-F238E27FC236}">
                <a16:creationId xmlns:a16="http://schemas.microsoft.com/office/drawing/2014/main" id="{E69224DC-8E40-EA0B-5CB5-FEAEB19B5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662488"/>
            <a:ext cx="1149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latin typeface="Courier New" panose="02070309020205020404" pitchFamily="49" charset="0"/>
              </a:rPr>
              <a:t>7=1+2+4</a:t>
            </a:r>
          </a:p>
        </p:txBody>
      </p:sp>
      <p:sp>
        <p:nvSpPr>
          <p:cNvPr id="542726" name="Text Box 6">
            <a:extLst>
              <a:ext uri="{FF2B5EF4-FFF2-40B4-BE49-F238E27FC236}">
                <a16:creationId xmlns:a16="http://schemas.microsoft.com/office/drawing/2014/main" id="{9FE26F10-946F-CD59-5FB1-441F84AEC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4129088"/>
            <a:ext cx="59824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latin typeface="Courier New" panose="02070309020205020404" pitchFamily="49" charset="0"/>
              </a:rPr>
              <a:t>001</a:t>
            </a:r>
          </a:p>
          <a:p>
            <a:r>
              <a:rPr lang="en-US" altLang="en-TW">
                <a:latin typeface="Courier New" panose="02070309020205020404" pitchFamily="49" charset="0"/>
              </a:rPr>
              <a:t>010</a:t>
            </a:r>
          </a:p>
          <a:p>
            <a:r>
              <a:rPr lang="en-US" altLang="en-TW">
                <a:latin typeface="Courier New" panose="02070309020205020404" pitchFamily="49" charset="0"/>
              </a:rPr>
              <a:t>100</a:t>
            </a:r>
          </a:p>
          <a:p>
            <a:endParaRPr lang="en-US" altLang="en-TW">
              <a:latin typeface="Courier New" panose="02070309020205020404" pitchFamily="49" charset="0"/>
            </a:endParaRPr>
          </a:p>
          <a:p>
            <a:r>
              <a:rPr lang="en-US" altLang="en-TW">
                <a:latin typeface="Courier New" panose="02070309020205020404" pitchFamily="49" charset="0"/>
              </a:rPr>
              <a:t>111</a:t>
            </a:r>
          </a:p>
        </p:txBody>
      </p:sp>
      <p:sp>
        <p:nvSpPr>
          <p:cNvPr id="542727" name="Text Box 7">
            <a:extLst>
              <a:ext uri="{FF2B5EF4-FFF2-40B4-BE49-F238E27FC236}">
                <a16:creationId xmlns:a16="http://schemas.microsoft.com/office/drawing/2014/main" id="{8BDD28B9-0EDC-8220-4E47-5B2BB9547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1600200"/>
            <a:ext cx="114967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latin typeface="Courier New" panose="02070309020205020404" pitchFamily="49" charset="0"/>
              </a:rPr>
              <a:t>9 = 1+8</a:t>
            </a:r>
          </a:p>
          <a:p>
            <a:endParaRPr lang="en-US" altLang="en-TW">
              <a:latin typeface="Courier New" panose="02070309020205020404" pitchFamily="49" charset="0"/>
            </a:endParaRPr>
          </a:p>
          <a:p>
            <a:r>
              <a:rPr lang="en-US" altLang="en-TW">
                <a:latin typeface="Courier New" panose="02070309020205020404" pitchFamily="49" charset="0"/>
              </a:rPr>
              <a:t>0001</a:t>
            </a:r>
          </a:p>
          <a:p>
            <a:r>
              <a:rPr lang="en-US" altLang="en-TW">
                <a:latin typeface="Courier New" panose="02070309020205020404" pitchFamily="49" charset="0"/>
              </a:rPr>
              <a:t>1000</a:t>
            </a:r>
          </a:p>
          <a:p>
            <a:endParaRPr lang="en-US" altLang="en-TW">
              <a:latin typeface="Courier New" panose="02070309020205020404" pitchFamily="49" charset="0"/>
            </a:endParaRPr>
          </a:p>
          <a:p>
            <a:r>
              <a:rPr lang="en-US" altLang="en-TW">
                <a:latin typeface="Courier New" panose="02070309020205020404" pitchFamily="49" charset="0"/>
              </a:rPr>
              <a:t>1001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6FC50-57BC-2A99-8DA1-FD933D83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10/01/2008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4C06B-AE75-9A5E-2970-28406BD9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35E49-DF69-692E-719C-A9B1B5AD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507F3-8386-4048-8544-8E397741F222}" type="slidenum">
              <a:rPr lang="en-US" altLang="en-TW"/>
              <a:pPr/>
              <a:t>26</a:t>
            </a:fld>
            <a:endParaRPr lang="en-US" altLang="en-TW"/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820F042B-8DEB-A8FF-FE3B-21870B135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33401"/>
            <a:ext cx="635327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3600" i="1"/>
              <a:t>Information Representation:</a:t>
            </a:r>
            <a:endParaRPr lang="en-US" altLang="en-TW"/>
          </a:p>
          <a:p>
            <a:endParaRPr lang="en-US" altLang="en-TW"/>
          </a:p>
          <a:p>
            <a:r>
              <a:rPr lang="en-US" altLang="en-TW"/>
              <a:t>We need Memory to store both Programs/Data. But How?</a:t>
            </a:r>
          </a:p>
          <a:p>
            <a:endParaRPr lang="en-US" altLang="en-TW"/>
          </a:p>
          <a:p>
            <a:r>
              <a:rPr lang="en-US" altLang="en-TW"/>
              <a:t>bit:	0/1	physical memory.  (BInary digiT)</a:t>
            </a:r>
          </a:p>
          <a:p>
            <a:r>
              <a:rPr lang="en-US" altLang="en-TW"/>
              <a:t>byte:	8 bits</a:t>
            </a:r>
          </a:p>
          <a:p>
            <a:r>
              <a:rPr lang="en-US" altLang="en-TW"/>
              <a:t>word:	32 bits</a:t>
            </a:r>
          </a:p>
          <a:p>
            <a:endParaRPr lang="en-US" altLang="en-TW"/>
          </a:p>
          <a:p>
            <a:r>
              <a:rPr lang="en-US" altLang="en-TW"/>
              <a:t>Numbers (Decimal/Binary/Hexadecimal):</a:t>
            </a:r>
          </a:p>
          <a:p>
            <a:r>
              <a:rPr lang="en-US" altLang="en-TW"/>
              <a:t>	How do we use bits to represent an integer.</a:t>
            </a:r>
          </a:p>
          <a:p>
            <a:endParaRPr lang="en-US" altLang="en-TW"/>
          </a:p>
          <a:p>
            <a:r>
              <a:rPr lang="en-US" altLang="en-TW"/>
              <a:t>0, 1, 2, 3, 4, 5, 6, 7, 8, 9  			Decimal</a:t>
            </a:r>
          </a:p>
          <a:p>
            <a:r>
              <a:rPr lang="en-US" altLang="en-TW"/>
              <a:t>0, 1						Binary</a:t>
            </a:r>
          </a:p>
          <a:p>
            <a:r>
              <a:rPr lang="en-US" altLang="en-TW"/>
              <a:t>0, 1, 2, 3, 4, 5, 6, 7, 8, 9, a, b, c, d, e, f	Hexadecimal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2E4BD-50BE-200D-CA03-0F588678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10/01/2008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9C7AB-DBE2-128E-8493-99315790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E9D18-215E-6BCE-15BD-C5F2AD22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14C9-B50F-894F-B2E3-8B8BA038394A}" type="slidenum">
              <a:rPr lang="en-US" altLang="en-TW"/>
              <a:pPr/>
              <a:t>27</a:t>
            </a:fld>
            <a:endParaRPr lang="en-US" altLang="en-TW"/>
          </a:p>
        </p:txBody>
      </p:sp>
      <p:sp>
        <p:nvSpPr>
          <p:cNvPr id="513026" name="Rectangle 2">
            <a:extLst>
              <a:ext uri="{FF2B5EF4-FFF2-40B4-BE49-F238E27FC236}">
                <a16:creationId xmlns:a16="http://schemas.microsoft.com/office/drawing/2014/main" id="{42141970-9FE3-89D6-B60A-62328E947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17475"/>
            <a:ext cx="723307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	0	=	0000	=	0 * 8 + 0 * 4 + 0 * 2 + 0 * 1</a:t>
            </a:r>
          </a:p>
          <a:p>
            <a:r>
              <a:rPr lang="en-US" altLang="en-TW"/>
              <a:t>	1	=	0001	=	0 * 8 + 0 * 4 + 0 * 2 + 1 * 1</a:t>
            </a:r>
          </a:p>
          <a:p>
            <a:r>
              <a:rPr lang="en-US" altLang="en-TW"/>
              <a:t>	2	=	0010	=	0 * 8 + 0 * 4 + 1 * 2 + 0 * 1</a:t>
            </a:r>
          </a:p>
          <a:p>
            <a:r>
              <a:rPr lang="en-US" altLang="en-TW"/>
              <a:t>	3	=	0011	=	0 * 8 + 0 * 4 + 1 * 2 + 1 * 1</a:t>
            </a:r>
          </a:p>
          <a:p>
            <a:r>
              <a:rPr lang="en-US" altLang="en-TW"/>
              <a:t>		.......</a:t>
            </a:r>
          </a:p>
          <a:p>
            <a:r>
              <a:rPr lang="en-US" altLang="en-TW"/>
              <a:t>	7	=	0111	=	0 * 8 + 1 * 4 + 1 * 2 + 1 * 1</a:t>
            </a:r>
          </a:p>
          <a:p>
            <a:r>
              <a:rPr lang="en-US" altLang="en-TW"/>
              <a:t>	8	=	1000	=	1 * 8 + 0 * 4 + 0 * 2 + 0 * 1</a:t>
            </a:r>
          </a:p>
          <a:p>
            <a:r>
              <a:rPr lang="en-US" altLang="en-TW"/>
              <a:t>	9	=	1001	=	1 * 8 + 0 * 4 + 0 * 2 + 1 * 1</a:t>
            </a:r>
          </a:p>
          <a:p>
            <a:r>
              <a:rPr lang="en-US" altLang="en-TW"/>
              <a:t>	10  (a)	=	1010	=	1 * 8 + 0 * 4 + 1 * 2 + 0 * 1</a:t>
            </a:r>
          </a:p>
          <a:p>
            <a:r>
              <a:rPr lang="en-US" altLang="en-TW"/>
              <a:t>	11  (b)	=	1011	=	1 * 8 + 0 * 4 + 1 * 2 + 1 * 1</a:t>
            </a:r>
          </a:p>
          <a:p>
            <a:r>
              <a:rPr lang="en-US" altLang="en-TW"/>
              <a:t>	12  (c)	=	1100	=	1 * 8 + 1 * 4 + 0 * 2 + 0 * 1</a:t>
            </a:r>
          </a:p>
          <a:p>
            <a:r>
              <a:rPr lang="en-US" altLang="en-TW"/>
              <a:t>	13  (d)	=	1101	=	1 * 8 + 1 * 4 + 0 * 2 + 1 * 1</a:t>
            </a:r>
          </a:p>
          <a:p>
            <a:r>
              <a:rPr lang="en-US" altLang="en-TW"/>
              <a:t>	14  (e)	=	1110	=	1 * 8 + 1 * 4 + 1 * 2 + 0 * 1</a:t>
            </a:r>
          </a:p>
          <a:p>
            <a:r>
              <a:rPr lang="en-US" altLang="en-TW"/>
              <a:t>	15  (f)	=	1111	=	1 * 8 + 1 * 4 + 1 * 2 + 1 * 1</a:t>
            </a:r>
          </a:p>
          <a:p>
            <a:endParaRPr lang="en-US" altLang="en-TW"/>
          </a:p>
          <a:p>
            <a:r>
              <a:rPr lang="en-US" altLang="en-TW"/>
              <a:t>	Examples:</a:t>
            </a:r>
          </a:p>
          <a:p>
            <a:r>
              <a:rPr lang="en-US" altLang="en-TW"/>
              <a:t>	09FE (in Hex) == ? (in Binary) == ? (in Decimal)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6EFA0-9B95-2504-D3E7-D7E70C8E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10/01/2008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9E44B-3FED-2D48-A0EF-CB6B2CD7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E5D3A-CF46-EB82-D8C4-0BF98563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ED55-B8E9-3B49-BBD1-5975DE5CE9E4}" type="slidenum">
              <a:rPr lang="en-US" altLang="en-TW"/>
              <a:pPr/>
              <a:t>28</a:t>
            </a:fld>
            <a:endParaRPr lang="en-US" altLang="en-TW"/>
          </a:p>
        </p:txBody>
      </p:sp>
      <p:sp>
        <p:nvSpPr>
          <p:cNvPr id="514050" name="Rectangle 2">
            <a:extLst>
              <a:ext uri="{FF2B5EF4-FFF2-40B4-BE49-F238E27FC236}">
                <a16:creationId xmlns:a16="http://schemas.microsoft.com/office/drawing/2014/main" id="{2DFEE884-F57D-8C1F-3BB6-37A87C5F9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1600201"/>
            <a:ext cx="680872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Arithmetic Operations in Binary/Bits?</a:t>
            </a:r>
          </a:p>
          <a:p>
            <a:endParaRPr lang="en-US" altLang="en-TW"/>
          </a:p>
          <a:p>
            <a:r>
              <a:rPr lang="en-US" altLang="en-TW"/>
              <a:t>	+/-    0001 + 0001 = 0010</a:t>
            </a:r>
          </a:p>
          <a:p>
            <a:endParaRPr lang="en-US" altLang="en-TW"/>
          </a:p>
          <a:p>
            <a:r>
              <a:rPr lang="en-US" altLang="en-TW"/>
              <a:t>	bit:	0/1	physical memory.</a:t>
            </a:r>
          </a:p>
          <a:p>
            <a:r>
              <a:rPr lang="en-US" altLang="en-TW"/>
              <a:t>	byte:	8 bits</a:t>
            </a:r>
          </a:p>
          <a:p>
            <a:endParaRPr lang="en-US" altLang="en-TW"/>
          </a:p>
          <a:p>
            <a:r>
              <a:rPr lang="en-US" altLang="en-TW"/>
              <a:t>	in Unix, “usually” an integer has 4 bytes, i.e., 32 bits.</a:t>
            </a:r>
          </a:p>
          <a:p>
            <a:endParaRPr lang="en-US" altLang="en-TW"/>
          </a:p>
          <a:p>
            <a:r>
              <a:rPr lang="en-US" altLang="en-TW"/>
              <a:t>	unsigned 0 ~ 4294967295 (i.e. 2 </a:t>
            </a:r>
            <a:r>
              <a:rPr lang="en-US" altLang="en-TW" baseline="30000"/>
              <a:t>32</a:t>
            </a:r>
            <a:r>
              <a:rPr lang="en-US" altLang="en-TW"/>
              <a:t> -1)</a:t>
            </a:r>
          </a:p>
          <a:p>
            <a:r>
              <a:rPr lang="en-US" altLang="en-TW"/>
              <a:t>	signed    -2147483648  ~  2147483647  (i.e. -(2</a:t>
            </a:r>
            <a:r>
              <a:rPr lang="en-US" altLang="en-TW" baseline="30000"/>
              <a:t>31</a:t>
            </a:r>
            <a:r>
              <a:rPr lang="en-US" altLang="en-TW"/>
              <a:t>) ~ (2</a:t>
            </a:r>
            <a:r>
              <a:rPr lang="en-US" altLang="en-TW" baseline="30000"/>
              <a:t>31</a:t>
            </a:r>
            <a:r>
              <a:rPr lang="en-US" altLang="en-TW"/>
              <a:t> - 1))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AD5-C80E-D628-1867-E59F9053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10/01/2008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8A842-A489-B886-ED1A-E2A2A88C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01AE0-3F12-471F-8905-6FFFBBDA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9DE8-8BC6-2C4B-8773-BF97E5B55B6A}" type="slidenum">
              <a:rPr lang="en-US" altLang="en-TW"/>
              <a:pPr/>
              <a:t>29</a:t>
            </a:fld>
            <a:endParaRPr lang="en-US" altLang="en-TW"/>
          </a:p>
        </p:txBody>
      </p:sp>
      <p:sp>
        <p:nvSpPr>
          <p:cNvPr id="515075" name="Rectangle 3">
            <a:extLst>
              <a:ext uri="{FF2B5EF4-FFF2-40B4-BE49-F238E27FC236}">
                <a16:creationId xmlns:a16="http://schemas.microsoft.com/office/drawing/2014/main" id="{BE286C30-6329-64FE-1821-B5CB5C374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447801"/>
            <a:ext cx="658443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How do I represent a character? (Internal coding)</a:t>
            </a:r>
          </a:p>
          <a:p>
            <a:endParaRPr lang="en-US" altLang="en-TW"/>
          </a:p>
          <a:p>
            <a:r>
              <a:rPr lang="en-US" altLang="en-TW"/>
              <a:t>ASCII (American Standard Code for Information Interchange)</a:t>
            </a:r>
          </a:p>
          <a:p>
            <a:endParaRPr lang="en-US" altLang="en-TW"/>
          </a:p>
          <a:p>
            <a:r>
              <a:rPr lang="en-US" altLang="en-TW"/>
              <a:t>use 7 bit to represent a character</a:t>
            </a:r>
          </a:p>
          <a:p>
            <a:r>
              <a:rPr lang="en-US" altLang="en-TW"/>
              <a:t> (might or might not on your keyboard)</a:t>
            </a:r>
          </a:p>
          <a:p>
            <a:endParaRPr lang="en-US" altLang="en-TW"/>
          </a:p>
          <a:p>
            <a:r>
              <a:rPr lang="en-US" altLang="en-TW"/>
              <a:t>Example: 'A' 1100001   (in Byte, 0110001)   (Appendix A: page 839)</a:t>
            </a:r>
          </a:p>
          <a:p>
            <a:r>
              <a:rPr lang="en-US" altLang="en-TW"/>
              <a:t>	    Decimal: 65, Hex: 41.</a:t>
            </a:r>
          </a:p>
        </p:txBody>
      </p:sp>
      <p:sp>
        <p:nvSpPr>
          <p:cNvPr id="515076" name="Rectangle 4">
            <a:extLst>
              <a:ext uri="{FF2B5EF4-FFF2-40B4-BE49-F238E27FC236}">
                <a16:creationId xmlns:a16="http://schemas.microsoft.com/office/drawing/2014/main" id="{30AE4D3F-69C8-10D8-D8B1-BCF14210C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410200"/>
            <a:ext cx="61312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Question: How many different characters can we represent?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2435-D02A-D2A4-7624-ED303ECF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Instructor’s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4696D-2B0F-AB94-9545-261152B20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1"/>
            <a:ext cx="10515600" cy="4670868"/>
          </a:xfrm>
        </p:spPr>
        <p:txBody>
          <a:bodyPr>
            <a:normAutofit fontScale="92500" lnSpcReduction="20000"/>
          </a:bodyPr>
          <a:lstStyle/>
          <a:p>
            <a:r>
              <a:rPr lang="en-TW" dirty="0"/>
              <a:t>Your Interest in Programming and CS</a:t>
            </a:r>
          </a:p>
          <a:p>
            <a:pPr lvl="1"/>
            <a:r>
              <a:rPr lang="en-TW" dirty="0"/>
              <a:t>“If you have n</a:t>
            </a:r>
            <a:r>
              <a:rPr lang="en-US" dirty="0"/>
              <a:t>e</a:t>
            </a:r>
            <a:r>
              <a:rPr lang="en-TW" dirty="0"/>
              <a:t>ver written the program, you don’t know what you are talking about!”</a:t>
            </a:r>
          </a:p>
          <a:p>
            <a:endParaRPr lang="en-TW" dirty="0"/>
          </a:p>
          <a:p>
            <a:r>
              <a:rPr lang="en-TW" dirty="0"/>
              <a:t>No written exam(s), only interactive grading</a:t>
            </a:r>
          </a:p>
          <a:p>
            <a:pPr lvl="1"/>
            <a:r>
              <a:rPr lang="en-TW" dirty="0"/>
              <a:t>You should learn from programming, and not from preparing for exams</a:t>
            </a:r>
          </a:p>
          <a:p>
            <a:pPr lvl="1"/>
            <a:r>
              <a:rPr lang="en-TW" dirty="0"/>
              <a:t>“Do you know your own code?” versus “Do you know ALL the principles regarding Programming?”</a:t>
            </a:r>
          </a:p>
          <a:p>
            <a:pPr marL="0" indent="0">
              <a:buNone/>
            </a:pPr>
            <a:endParaRPr lang="en-TW" dirty="0"/>
          </a:p>
          <a:p>
            <a:r>
              <a:rPr lang="en-TW" dirty="0"/>
              <a:t>In-class Learning (10-15 minutes per block)</a:t>
            </a:r>
          </a:p>
          <a:p>
            <a:pPr lvl="1"/>
            <a:r>
              <a:rPr lang="en-TW" dirty="0"/>
              <a:t>Participation check, starting the third week</a:t>
            </a:r>
          </a:p>
          <a:p>
            <a:endParaRPr lang="en-TW" dirty="0"/>
          </a:p>
          <a:p>
            <a:r>
              <a:rPr lang="en-TW" dirty="0"/>
              <a:t>Final Project, the whole process</a:t>
            </a:r>
          </a:p>
        </p:txBody>
      </p:sp>
    </p:spTree>
    <p:extLst>
      <p:ext uri="{BB962C8B-B14F-4D97-AF65-F5344CB8AC3E}">
        <p14:creationId xmlns:p14="http://schemas.microsoft.com/office/powerpoint/2010/main" val="2068445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F5C3155-7C7C-C4AD-8CF2-92D128D8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10/01/2008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9C53470-E91D-E2CB-63CC-CD08BE2E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#03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A614C7E-1A51-8326-EA20-B718721E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F98-740B-EF4C-AB80-30284DB0CB37}" type="slidenum">
              <a:rPr lang="en-US" altLang="en-TW"/>
              <a:pPr/>
              <a:t>30</a:t>
            </a:fld>
            <a:endParaRPr lang="en-US" altLang="en-TW"/>
          </a:p>
        </p:txBody>
      </p:sp>
      <p:sp>
        <p:nvSpPr>
          <p:cNvPr id="516098" name="Rectangle 2">
            <a:extLst>
              <a:ext uri="{FF2B5EF4-FFF2-40B4-BE49-F238E27FC236}">
                <a16:creationId xmlns:a16="http://schemas.microsoft.com/office/drawing/2014/main" id="{4C049451-3ABA-48B1-B913-6A29965C1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/>
              <a:t>Binary Representation</a:t>
            </a:r>
          </a:p>
        </p:txBody>
      </p:sp>
      <p:sp>
        <p:nvSpPr>
          <p:cNvPr id="516099" name="Rectangle 3">
            <a:extLst>
              <a:ext uri="{FF2B5EF4-FFF2-40B4-BE49-F238E27FC236}">
                <a16:creationId xmlns:a16="http://schemas.microsoft.com/office/drawing/2014/main" id="{AD1456DF-863E-E773-2FFB-FAC9F03CF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TW"/>
              <a:t>Integer (int) 4 bytes</a:t>
            </a:r>
          </a:p>
          <a:p>
            <a:r>
              <a:rPr lang="en-US" altLang="en-TW"/>
              <a:t>Double 8 bytes</a:t>
            </a:r>
          </a:p>
          <a:p>
            <a:r>
              <a:rPr lang="en-US" altLang="en-TW"/>
              <a:t>Character 1 byte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94893-40EB-7A82-6C52-C5460257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10/01/2008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CB89A-E086-D5D2-3182-4747A550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E275D-9E5A-D797-F6F5-8BBE766A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3B0E-9B4C-874F-B268-963020A1C660}" type="slidenum">
              <a:rPr lang="en-US" altLang="en-TW"/>
              <a:pPr/>
              <a:t>31</a:t>
            </a:fld>
            <a:endParaRPr lang="en-US" altLang="en-TW"/>
          </a:p>
        </p:txBody>
      </p:sp>
      <p:sp>
        <p:nvSpPr>
          <p:cNvPr id="517123" name="Rectangle 3">
            <a:extLst>
              <a:ext uri="{FF2B5EF4-FFF2-40B4-BE49-F238E27FC236}">
                <a16:creationId xmlns:a16="http://schemas.microsoft.com/office/drawing/2014/main" id="{1E45313B-444F-37FA-DEFD-145A08795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1625600"/>
            <a:ext cx="8689975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latin typeface="Courier New" panose="02070309020205020404" pitchFamily="49" charset="0"/>
              </a:rPr>
              <a:t>/* an example program for the sizeof operator in C */</a:t>
            </a:r>
          </a:p>
          <a:p>
            <a:r>
              <a:rPr lang="en-US" altLang="en-TW">
                <a:latin typeface="Courier New" panose="02070309020205020404" pitchFamily="49" charset="0"/>
              </a:rPr>
              <a:t>#include &lt;stdio.h&gt;</a:t>
            </a:r>
          </a:p>
          <a:p>
            <a:r>
              <a:rPr lang="en-US" altLang="en-TW">
                <a:latin typeface="Courier New" panose="02070309020205020404" pitchFamily="49" charset="0"/>
              </a:rPr>
              <a:t>main()</a:t>
            </a:r>
          </a:p>
          <a:p>
            <a:r>
              <a:rPr lang="en-US" altLang="en-TW">
                <a:latin typeface="Courier New" panose="02070309020205020404" pitchFamily="49" charset="0"/>
              </a:rPr>
              <a:t>{</a:t>
            </a:r>
          </a:p>
          <a:p>
            <a:r>
              <a:rPr lang="en-US" altLang="en-TW">
                <a:latin typeface="Courier New" panose="02070309020205020404" pitchFamily="49" charset="0"/>
              </a:rPr>
              <a:t>  printf("The size of an integer   is %d.\n", sizeof(int));</a:t>
            </a:r>
          </a:p>
          <a:p>
            <a:r>
              <a:rPr lang="en-US" altLang="en-TW">
                <a:latin typeface="Courier New" panose="02070309020205020404" pitchFamily="49" charset="0"/>
              </a:rPr>
              <a:t>  printf("The size of a  float     is %d.\n", sizeof(float));</a:t>
            </a:r>
          </a:p>
          <a:p>
            <a:r>
              <a:rPr lang="en-US" altLang="en-TW">
                <a:latin typeface="Courier New" panose="02070309020205020404" pitchFamily="49" charset="0"/>
              </a:rPr>
              <a:t>  printf("The size of a  double    is %d.\n", sizeof(double));</a:t>
            </a:r>
          </a:p>
          <a:p>
            <a:r>
              <a:rPr lang="en-US" altLang="en-TW">
                <a:latin typeface="Courier New" panose="02070309020205020404" pitchFamily="49" charset="0"/>
              </a:rPr>
              <a:t>  printf("The size of a  character is %d.\n", sizeof(char));</a:t>
            </a:r>
          </a:p>
          <a:p>
            <a:r>
              <a:rPr lang="en-US" altLang="en-TW">
                <a:latin typeface="Courier New" panose="02070309020205020404" pitchFamily="49" charset="0"/>
              </a:rPr>
              <a:t>}</a:t>
            </a:r>
          </a:p>
          <a:p>
            <a:endParaRPr lang="en-US" altLang="en-TW">
              <a:latin typeface="Courier New" panose="02070309020205020404" pitchFamily="49" charset="0"/>
            </a:endParaRPr>
          </a:p>
          <a:p>
            <a:r>
              <a:rPr lang="en-US" altLang="en-TW">
                <a:latin typeface="Courier New" panose="02070309020205020404" pitchFamily="49" charset="0"/>
              </a:rPr>
              <a:t>The size of an integer   is 4.</a:t>
            </a:r>
          </a:p>
          <a:p>
            <a:r>
              <a:rPr lang="en-US" altLang="en-TW">
                <a:latin typeface="Courier New" panose="02070309020205020404" pitchFamily="49" charset="0"/>
              </a:rPr>
              <a:t>The size of a  float     is 4.</a:t>
            </a:r>
          </a:p>
          <a:p>
            <a:r>
              <a:rPr lang="en-US" altLang="en-TW">
                <a:latin typeface="Courier New" panose="02070309020205020404" pitchFamily="49" charset="0"/>
              </a:rPr>
              <a:t>The size of a  double    is 8.</a:t>
            </a:r>
          </a:p>
          <a:p>
            <a:r>
              <a:rPr lang="en-US" altLang="en-TW">
                <a:latin typeface="Courier New" panose="02070309020205020404" pitchFamily="49" charset="0"/>
              </a:rPr>
              <a:t>The size of a  character is 1.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673A7-A249-B760-2B0A-F95F1BC6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10/01/2008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E086D-727A-7681-A343-98D0E5C6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D9F52-EDC6-F937-DEFE-5B43662C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80F8-FF5E-0248-87E2-8AADCD573DB2}" type="slidenum">
              <a:rPr lang="en-US" altLang="en-TW"/>
              <a:pPr/>
              <a:t>32</a:t>
            </a:fld>
            <a:endParaRPr lang="en-US" altLang="en-TW"/>
          </a:p>
        </p:txBody>
      </p:sp>
      <p:sp>
        <p:nvSpPr>
          <p:cNvPr id="518146" name="Rectangle 2">
            <a:extLst>
              <a:ext uri="{FF2B5EF4-FFF2-40B4-BE49-F238E27FC236}">
                <a16:creationId xmlns:a16="http://schemas.microsoft.com/office/drawing/2014/main" id="{8A3EAC88-EC54-6D0D-F9D7-CD7952F4A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143000"/>
            <a:ext cx="625042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b="1">
                <a:latin typeface="Courier New" panose="02070309020205020404" pitchFamily="49" charset="0"/>
              </a:rPr>
              <a:t>printf("value = %d, address = %d\n",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	  cats, &amp;cats);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	===&gt; value = 3, address = -268438156;</a:t>
            </a:r>
          </a:p>
          <a:p>
            <a:endParaRPr lang="en-US" altLang="en-TW" b="1">
              <a:latin typeface="Courier New" panose="02070309020205020404" pitchFamily="49" charset="0"/>
            </a:endParaRPr>
          </a:p>
          <a:p>
            <a:r>
              <a:rPr lang="en-US" altLang="en-TW" b="1">
                <a:latin typeface="Courier New" panose="02070309020205020404" pitchFamily="49" charset="0"/>
              </a:rPr>
              <a:t>****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printf("value = %d, address = %x\n",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 	  cats, &amp;cats);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	===&gt; value = 3, address = effff574;</a:t>
            </a:r>
          </a:p>
          <a:p>
            <a:endParaRPr lang="en-US" altLang="en-TW" b="1">
              <a:latin typeface="Courier New" panose="02070309020205020404" pitchFamily="49" charset="0"/>
            </a:endParaRPr>
          </a:p>
          <a:p>
            <a:r>
              <a:rPr lang="en-US" altLang="en-TW" b="1">
                <a:latin typeface="Courier New" panose="02070309020205020404" pitchFamily="49" charset="0"/>
              </a:rPr>
              <a:t>-268438156 (in decimal) == effff574 (in hex)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aa = -268438156;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aa = 0xeffff574;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A11FA-0685-9846-1455-C05C5276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09/29/2008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5720B-65EB-0A42-7EA4-F0BFE217A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CA92B-1579-74A3-51BC-B468CF89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9E9-9C86-7547-991A-34D119B3F8CB}" type="slidenum">
              <a:rPr lang="en-US" altLang="en-TW"/>
              <a:pPr/>
              <a:t>33</a:t>
            </a:fld>
            <a:endParaRPr lang="en-US" altLang="en-TW"/>
          </a:p>
        </p:txBody>
      </p:sp>
      <p:sp>
        <p:nvSpPr>
          <p:cNvPr id="513026" name="Rectangle 2">
            <a:extLst>
              <a:ext uri="{FF2B5EF4-FFF2-40B4-BE49-F238E27FC236}">
                <a16:creationId xmlns:a16="http://schemas.microsoft.com/office/drawing/2014/main" id="{A9D12C20-E4AF-7BBD-F2C7-06369BC79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17475"/>
            <a:ext cx="723307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	0	=	0000	=	0 * 8 + 0 * 4 + 0 * 2 + 0 * 1</a:t>
            </a:r>
          </a:p>
          <a:p>
            <a:r>
              <a:rPr lang="en-US" altLang="en-TW"/>
              <a:t>	1	=	0001	=	0 * 8 + 0 * 4 + 0 * 2 + 1 * 1</a:t>
            </a:r>
          </a:p>
          <a:p>
            <a:r>
              <a:rPr lang="en-US" altLang="en-TW"/>
              <a:t>	2	=	0010	=	0 * 8 + 0 * 4 + 1 * 2 + 0 * 1</a:t>
            </a:r>
          </a:p>
          <a:p>
            <a:r>
              <a:rPr lang="en-US" altLang="en-TW"/>
              <a:t>	3	=	0011	=	0 * 8 + 0 * 4 + 1 * 2 + 1 * 1</a:t>
            </a:r>
          </a:p>
          <a:p>
            <a:r>
              <a:rPr lang="en-US" altLang="en-TW"/>
              <a:t>		.......</a:t>
            </a:r>
          </a:p>
          <a:p>
            <a:r>
              <a:rPr lang="en-US" altLang="en-TW"/>
              <a:t>	7	=	0111	=	0 * 8 + 1 * 4 + 1 * 2 + 1 * 1</a:t>
            </a:r>
          </a:p>
          <a:p>
            <a:r>
              <a:rPr lang="en-US" altLang="en-TW"/>
              <a:t>	8	=	1000	=	1 * 8 + 0 * 4 + 0 * 2 + 0 * 1</a:t>
            </a:r>
          </a:p>
          <a:p>
            <a:r>
              <a:rPr lang="en-US" altLang="en-TW"/>
              <a:t>	9	=	1001	=	1 * 8 + 0 * 4 + 0 * 2 + 1 * 1</a:t>
            </a:r>
          </a:p>
          <a:p>
            <a:r>
              <a:rPr lang="en-US" altLang="en-TW"/>
              <a:t>	10  (a)	=	1010	=	1 * 8 + 0 * 4 + 1 * 2 + 0 * 1</a:t>
            </a:r>
          </a:p>
          <a:p>
            <a:r>
              <a:rPr lang="en-US" altLang="en-TW"/>
              <a:t>	11  (b)	=	1011	=	1 * 8 + 0 * 4 + 1 * 2 + 1 * 1</a:t>
            </a:r>
          </a:p>
          <a:p>
            <a:r>
              <a:rPr lang="en-US" altLang="en-TW"/>
              <a:t>	12  (c)	=	1100	=	1 * 8 + 1 * 4 + 0 * 2 + 0 * 1</a:t>
            </a:r>
          </a:p>
          <a:p>
            <a:r>
              <a:rPr lang="en-US" altLang="en-TW"/>
              <a:t>	13  (d)	=	1101	=	1 * 8 + 1 * 4 + 0 * 2 + 1 * 1</a:t>
            </a:r>
          </a:p>
          <a:p>
            <a:r>
              <a:rPr lang="en-US" altLang="en-TW"/>
              <a:t>	14  (e)	=	1110	=	1 * 8 + 1 * 4 + 1 * 2 + 0 * 1</a:t>
            </a:r>
          </a:p>
          <a:p>
            <a:r>
              <a:rPr lang="en-US" altLang="en-TW"/>
              <a:t>	15  (f)	=	1111	=	1 * 8 + 1 * 4 + 1 * 2 + 1 * 1</a:t>
            </a:r>
          </a:p>
          <a:p>
            <a:endParaRPr lang="en-US" altLang="en-TW"/>
          </a:p>
          <a:p>
            <a:r>
              <a:rPr lang="en-US" altLang="en-TW"/>
              <a:t>	Examples:</a:t>
            </a:r>
          </a:p>
          <a:p>
            <a:r>
              <a:rPr lang="en-US" altLang="en-TW"/>
              <a:t>	09FE (in Hex) == ? (in Binary) == ? (in Decimal)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9BC89EB-590A-F36D-A637-EC34D0F1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22896DA-BFBE-88F7-25FD-13CFAA18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290E80-45BD-23BF-A99E-96DA806E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77F-2A56-7644-837D-70DBB99CDCA0}" type="slidenum">
              <a:rPr lang="en-US" altLang="en-TW"/>
              <a:pPr/>
              <a:t>34</a:t>
            </a:fld>
            <a:endParaRPr lang="en-US" altLang="en-TW"/>
          </a:p>
        </p:txBody>
      </p:sp>
      <p:sp>
        <p:nvSpPr>
          <p:cNvPr id="521218" name="Rectangle 2">
            <a:extLst>
              <a:ext uri="{FF2B5EF4-FFF2-40B4-BE49-F238E27FC236}">
                <a16:creationId xmlns:a16="http://schemas.microsoft.com/office/drawing/2014/main" id="{05EC19CD-F393-5E5B-79D1-24E54B0EB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9800" y="1600200"/>
            <a:ext cx="3886200" cy="1143000"/>
          </a:xfrm>
        </p:spPr>
        <p:txBody>
          <a:bodyPr/>
          <a:lstStyle/>
          <a:p>
            <a:r>
              <a:rPr lang="en-US" altLang="en-TW"/>
              <a:t>“Memory Box”</a:t>
            </a:r>
          </a:p>
        </p:txBody>
      </p:sp>
      <p:pic>
        <p:nvPicPr>
          <p:cNvPr id="521219" name="Picture 3">
            <a:extLst>
              <a:ext uri="{FF2B5EF4-FFF2-40B4-BE49-F238E27FC236}">
                <a16:creationId xmlns:a16="http://schemas.microsoft.com/office/drawing/2014/main" id="{A94849E7-B9B2-7DB0-6175-B06406EBC93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52400"/>
            <a:ext cx="317182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1220" name="Text Box 4">
            <a:extLst>
              <a:ext uri="{FF2B5EF4-FFF2-40B4-BE49-F238E27FC236}">
                <a16:creationId xmlns:a16="http://schemas.microsoft.com/office/drawing/2014/main" id="{107DE21F-1DA4-6CF3-607B-A709A1997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95600"/>
            <a:ext cx="383367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Each “address-able” box is ONE Byte</a:t>
            </a:r>
          </a:p>
          <a:p>
            <a:r>
              <a:rPr lang="en-US" altLang="en-TW"/>
              <a:t>1 byte = 8 bits</a:t>
            </a:r>
          </a:p>
          <a:p>
            <a:r>
              <a:rPr lang="en-US" altLang="en-TW"/>
              <a:t>1 bit is 0 or 1</a:t>
            </a:r>
          </a:p>
          <a:p>
            <a:endParaRPr lang="en-US" altLang="en-TW"/>
          </a:p>
          <a:p>
            <a:r>
              <a:rPr lang="en-US" altLang="en-TW"/>
              <a:t>Binary representation</a:t>
            </a:r>
          </a:p>
          <a:p>
            <a:endParaRPr lang="en-US" altLang="en-TW"/>
          </a:p>
        </p:txBody>
      </p:sp>
      <p:pic>
        <p:nvPicPr>
          <p:cNvPr id="521221" name="Picture 5">
            <a:extLst>
              <a:ext uri="{FF2B5EF4-FFF2-40B4-BE49-F238E27FC236}">
                <a16:creationId xmlns:a16="http://schemas.microsoft.com/office/drawing/2014/main" id="{1FA93D71-18FD-744E-3F3D-40FCA73670E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76800"/>
            <a:ext cx="434340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1222" name="Rectangle 6">
            <a:extLst>
              <a:ext uri="{FF2B5EF4-FFF2-40B4-BE49-F238E27FC236}">
                <a16:creationId xmlns:a16="http://schemas.microsoft.com/office/drawing/2014/main" id="{A4B81533-D993-CC63-DB12-BE5F7919C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295400"/>
            <a:ext cx="1752600" cy="2667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8B8B-699F-7AC2-DF0F-9EDD9077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Review of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848B-9C81-9BC0-775C-2497235D9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TW" dirty="0"/>
              <a:t>Addressable Memory Box</a:t>
            </a:r>
          </a:p>
          <a:p>
            <a:r>
              <a:rPr lang="en-TW" dirty="0"/>
              <a:t>Memory Address</a:t>
            </a:r>
          </a:p>
          <a:p>
            <a:pPr lvl="1"/>
            <a:r>
              <a:rPr lang="en-TW" dirty="0"/>
              <a:t>8 bytes (how to find out? </a:t>
            </a:r>
            <a:r>
              <a:rPr lang="en-US" dirty="0"/>
              <a:t>S</a:t>
            </a:r>
            <a:r>
              <a:rPr lang="en-TW" dirty="0"/>
              <a:t>izeof())</a:t>
            </a:r>
          </a:p>
          <a:p>
            <a:pPr lvl="1"/>
            <a:r>
              <a:rPr lang="en-TW" dirty="0"/>
              <a:t>2^10 (K), 2^20 (M), 2^30 (G), 2^40 (T), 2^50 (P), </a:t>
            </a:r>
          </a:p>
          <a:p>
            <a:pPr lvl="1"/>
            <a:r>
              <a:rPr lang="en-TW" dirty="0"/>
              <a:t>2^60 (E, Exabyte), 2^70 (Z, Zettabyte)</a:t>
            </a:r>
          </a:p>
          <a:p>
            <a:pPr lvl="1"/>
            <a:r>
              <a:rPr lang="en-TW" dirty="0"/>
              <a:t>USB File system (FAT32 versus ExFAT)</a:t>
            </a:r>
          </a:p>
          <a:p>
            <a:r>
              <a:rPr lang="en-TW" dirty="0"/>
              <a:t>Network byte order versus Host byte order</a:t>
            </a:r>
          </a:p>
          <a:p>
            <a:pPr lvl="1"/>
            <a:r>
              <a:rPr lang="en-TW" dirty="0"/>
              <a:t>MSB (Most Significant Byte) LSB (Least Significant Byte)</a:t>
            </a:r>
          </a:p>
          <a:p>
            <a:pPr lvl="1"/>
            <a:r>
              <a:rPr lang="en-TW" dirty="0"/>
              <a:t>Big Endian versus Little Endian</a:t>
            </a:r>
          </a:p>
          <a:p>
            <a:r>
              <a:rPr lang="en-TW" dirty="0"/>
              <a:t>Chapter 7 of your textbook (just reference, not mandatory)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837356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7A02C3-273D-0791-B8D6-70F67891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288B6F5-5E78-6180-8D59-80393B6F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A441184-D08C-4B22-BEAD-9534F53E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2FA7A-A353-3044-B364-7DBBFB9ADAA7}" type="slidenum">
              <a:rPr lang="en-US" altLang="en-TW"/>
              <a:pPr/>
              <a:t>36</a:t>
            </a:fld>
            <a:endParaRPr lang="en-US" altLang="en-TW"/>
          </a:p>
        </p:txBody>
      </p:sp>
      <p:sp>
        <p:nvSpPr>
          <p:cNvPr id="522242" name="Rectangle 1026">
            <a:extLst>
              <a:ext uri="{FF2B5EF4-FFF2-40B4-BE49-F238E27FC236}">
                <a16:creationId xmlns:a16="http://schemas.microsoft.com/office/drawing/2014/main" id="{EA687FA8-3479-7B88-226C-EB27B56FE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9800" y="1600200"/>
            <a:ext cx="3886200" cy="1143000"/>
          </a:xfrm>
        </p:spPr>
        <p:txBody>
          <a:bodyPr/>
          <a:lstStyle/>
          <a:p>
            <a:r>
              <a:rPr lang="en-US" altLang="en-TW"/>
              <a:t>“Memory Box”</a:t>
            </a:r>
          </a:p>
        </p:txBody>
      </p:sp>
      <p:pic>
        <p:nvPicPr>
          <p:cNvPr id="522243" name="Picture 1027">
            <a:extLst>
              <a:ext uri="{FF2B5EF4-FFF2-40B4-BE49-F238E27FC236}">
                <a16:creationId xmlns:a16="http://schemas.microsoft.com/office/drawing/2014/main" id="{FDB0DDAA-763B-EB3A-C913-8D0EB1DC500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52400"/>
            <a:ext cx="317182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44" name="Text Box 1028">
            <a:extLst>
              <a:ext uri="{FF2B5EF4-FFF2-40B4-BE49-F238E27FC236}">
                <a16:creationId xmlns:a16="http://schemas.microsoft.com/office/drawing/2014/main" id="{DF84FD7B-3AB8-6363-908C-AE2F1C63B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95600"/>
            <a:ext cx="383367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Each “address-able” box is ONE Byte</a:t>
            </a:r>
          </a:p>
          <a:p>
            <a:r>
              <a:rPr lang="en-US" altLang="en-TW"/>
              <a:t>1 byte = 8 bits</a:t>
            </a:r>
          </a:p>
          <a:p>
            <a:r>
              <a:rPr lang="en-US" altLang="en-TW"/>
              <a:t>1 bit is 0 or 1</a:t>
            </a:r>
          </a:p>
          <a:p>
            <a:endParaRPr lang="en-US" altLang="en-TW"/>
          </a:p>
          <a:p>
            <a:r>
              <a:rPr lang="en-US" altLang="en-TW"/>
              <a:t>Binary representation</a:t>
            </a:r>
          </a:p>
          <a:p>
            <a:endParaRPr lang="en-US" altLang="en-TW"/>
          </a:p>
        </p:txBody>
      </p:sp>
      <p:pic>
        <p:nvPicPr>
          <p:cNvPr id="522245" name="Picture 1029">
            <a:extLst>
              <a:ext uri="{FF2B5EF4-FFF2-40B4-BE49-F238E27FC236}">
                <a16:creationId xmlns:a16="http://schemas.microsoft.com/office/drawing/2014/main" id="{BD526808-8E00-08EC-BDC8-6DE58D30775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76800"/>
            <a:ext cx="434340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46" name="Rectangle 1030">
            <a:extLst>
              <a:ext uri="{FF2B5EF4-FFF2-40B4-BE49-F238E27FC236}">
                <a16:creationId xmlns:a16="http://schemas.microsoft.com/office/drawing/2014/main" id="{83510323-F599-A5C5-CE24-A90350524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295400"/>
            <a:ext cx="1752600" cy="2667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22247" name="Rectangle 1031">
            <a:extLst>
              <a:ext uri="{FF2B5EF4-FFF2-40B4-BE49-F238E27FC236}">
                <a16:creationId xmlns:a16="http://schemas.microsoft.com/office/drawing/2014/main" id="{CC75C985-FB3C-E6CE-4872-FAC19A22A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371600"/>
            <a:ext cx="1600200" cy="2514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TW"/>
              <a:t>Decimal</a:t>
            </a:r>
          </a:p>
          <a:p>
            <a:pPr algn="ctr"/>
            <a:r>
              <a:rPr lang="en-US" altLang="en-TW"/>
              <a:t>“1”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7EC7717-A5AB-15D7-2583-20921B1B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472BEC0-92E0-2804-65CD-56CECBDA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0D84F04-52A9-12B9-D3EA-4FE47002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C4D9-E699-E54B-AFAD-112015DDD393}" type="slidenum">
              <a:rPr lang="en-US" altLang="en-TW"/>
              <a:pPr/>
              <a:t>37</a:t>
            </a:fld>
            <a:endParaRPr lang="en-US" altLang="en-TW"/>
          </a:p>
        </p:txBody>
      </p:sp>
      <p:sp>
        <p:nvSpPr>
          <p:cNvPr id="524290" name="Rectangle 2">
            <a:extLst>
              <a:ext uri="{FF2B5EF4-FFF2-40B4-BE49-F238E27FC236}">
                <a16:creationId xmlns:a16="http://schemas.microsoft.com/office/drawing/2014/main" id="{24316A6A-A318-253E-6456-E8259C0FA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9800" y="1600200"/>
            <a:ext cx="3886200" cy="1143000"/>
          </a:xfrm>
        </p:spPr>
        <p:txBody>
          <a:bodyPr/>
          <a:lstStyle/>
          <a:p>
            <a:r>
              <a:rPr lang="en-US" altLang="en-TW"/>
              <a:t>“Memory Box”</a:t>
            </a:r>
          </a:p>
        </p:txBody>
      </p:sp>
      <p:pic>
        <p:nvPicPr>
          <p:cNvPr id="524291" name="Picture 3">
            <a:extLst>
              <a:ext uri="{FF2B5EF4-FFF2-40B4-BE49-F238E27FC236}">
                <a16:creationId xmlns:a16="http://schemas.microsoft.com/office/drawing/2014/main" id="{3942DDF9-8EA7-F5EA-B0E3-C99B5578710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52400"/>
            <a:ext cx="317182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4292" name="Text Box 4">
            <a:extLst>
              <a:ext uri="{FF2B5EF4-FFF2-40B4-BE49-F238E27FC236}">
                <a16:creationId xmlns:a16="http://schemas.microsoft.com/office/drawing/2014/main" id="{1D1EF924-7524-FECD-853B-470DD52C9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95600"/>
            <a:ext cx="383367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Each “address-able” box is ONE Byte</a:t>
            </a:r>
          </a:p>
          <a:p>
            <a:r>
              <a:rPr lang="en-US" altLang="en-TW"/>
              <a:t>1 byte = 8 bits</a:t>
            </a:r>
          </a:p>
          <a:p>
            <a:r>
              <a:rPr lang="en-US" altLang="en-TW"/>
              <a:t>1 bit is 0 or 1</a:t>
            </a:r>
          </a:p>
          <a:p>
            <a:endParaRPr lang="en-US" altLang="en-TW"/>
          </a:p>
          <a:p>
            <a:r>
              <a:rPr lang="en-US" altLang="en-TW"/>
              <a:t>Binary representation</a:t>
            </a:r>
          </a:p>
          <a:p>
            <a:endParaRPr lang="en-US" altLang="en-TW"/>
          </a:p>
        </p:txBody>
      </p:sp>
      <p:pic>
        <p:nvPicPr>
          <p:cNvPr id="524293" name="Picture 5">
            <a:extLst>
              <a:ext uri="{FF2B5EF4-FFF2-40B4-BE49-F238E27FC236}">
                <a16:creationId xmlns:a16="http://schemas.microsoft.com/office/drawing/2014/main" id="{354015BA-DC50-852C-C64B-B4B384C6701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76800"/>
            <a:ext cx="434340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4294" name="Rectangle 6">
            <a:extLst>
              <a:ext uri="{FF2B5EF4-FFF2-40B4-BE49-F238E27FC236}">
                <a16:creationId xmlns:a16="http://schemas.microsoft.com/office/drawing/2014/main" id="{71776BD0-FC5B-F5B6-BD6C-A38E40377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295400"/>
            <a:ext cx="1752600" cy="2667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24295" name="Rectangle 7">
            <a:extLst>
              <a:ext uri="{FF2B5EF4-FFF2-40B4-BE49-F238E27FC236}">
                <a16:creationId xmlns:a16="http://schemas.microsoft.com/office/drawing/2014/main" id="{C9E54F4D-C067-FE0D-B599-DACB3ED69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371600"/>
            <a:ext cx="1600200" cy="2514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TW"/>
              <a:t>00000000</a:t>
            </a:r>
          </a:p>
          <a:p>
            <a:pPr algn="ctr"/>
            <a:r>
              <a:rPr lang="en-US" altLang="en-TW"/>
              <a:t>00000000</a:t>
            </a:r>
          </a:p>
          <a:p>
            <a:pPr algn="ctr"/>
            <a:r>
              <a:rPr lang="en-US" altLang="en-TW"/>
              <a:t>00000000</a:t>
            </a:r>
          </a:p>
          <a:p>
            <a:pPr algn="ctr"/>
            <a:r>
              <a:rPr lang="en-US" altLang="en-TW"/>
              <a:t>00000001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0B1D890-C590-F3C7-41E7-4A74E1C3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5C8FC44-D996-AFBC-FD48-433DD273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3E6D33E-D2B3-C62D-94BA-ACC51AFC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D834-D5FD-404A-95F1-5B171C42AC12}" type="slidenum">
              <a:rPr lang="en-US" altLang="en-TW"/>
              <a:pPr/>
              <a:t>38</a:t>
            </a:fld>
            <a:endParaRPr lang="en-US" altLang="en-TW"/>
          </a:p>
        </p:txBody>
      </p:sp>
      <p:sp>
        <p:nvSpPr>
          <p:cNvPr id="523266" name="Rectangle 2">
            <a:extLst>
              <a:ext uri="{FF2B5EF4-FFF2-40B4-BE49-F238E27FC236}">
                <a16:creationId xmlns:a16="http://schemas.microsoft.com/office/drawing/2014/main" id="{E48D36F4-1532-4135-838D-CC7146A4C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9800" y="1600200"/>
            <a:ext cx="3886200" cy="1143000"/>
          </a:xfrm>
        </p:spPr>
        <p:txBody>
          <a:bodyPr/>
          <a:lstStyle/>
          <a:p>
            <a:r>
              <a:rPr lang="en-US" altLang="en-TW"/>
              <a:t>“Memory Box”</a:t>
            </a:r>
          </a:p>
        </p:txBody>
      </p:sp>
      <p:pic>
        <p:nvPicPr>
          <p:cNvPr id="523267" name="Picture 3">
            <a:extLst>
              <a:ext uri="{FF2B5EF4-FFF2-40B4-BE49-F238E27FC236}">
                <a16:creationId xmlns:a16="http://schemas.microsoft.com/office/drawing/2014/main" id="{E57ED4DC-A5E2-21B6-1EF6-58DA089F2F1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52400"/>
            <a:ext cx="317182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3268" name="Text Box 4">
            <a:extLst>
              <a:ext uri="{FF2B5EF4-FFF2-40B4-BE49-F238E27FC236}">
                <a16:creationId xmlns:a16="http://schemas.microsoft.com/office/drawing/2014/main" id="{B707ACF5-86AC-6B81-E3AC-A6626A75D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95600"/>
            <a:ext cx="383367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Each “address-able” box is ONE Byte</a:t>
            </a:r>
          </a:p>
          <a:p>
            <a:r>
              <a:rPr lang="en-US" altLang="en-TW"/>
              <a:t>1 byte = 8 bits</a:t>
            </a:r>
          </a:p>
          <a:p>
            <a:r>
              <a:rPr lang="en-US" altLang="en-TW"/>
              <a:t>1 bit is 0 or 1</a:t>
            </a:r>
          </a:p>
          <a:p>
            <a:endParaRPr lang="en-US" altLang="en-TW"/>
          </a:p>
          <a:p>
            <a:r>
              <a:rPr lang="en-US" altLang="en-TW"/>
              <a:t>Binary representation</a:t>
            </a:r>
          </a:p>
          <a:p>
            <a:endParaRPr lang="en-US" altLang="en-TW"/>
          </a:p>
        </p:txBody>
      </p:sp>
      <p:pic>
        <p:nvPicPr>
          <p:cNvPr id="523269" name="Picture 5">
            <a:extLst>
              <a:ext uri="{FF2B5EF4-FFF2-40B4-BE49-F238E27FC236}">
                <a16:creationId xmlns:a16="http://schemas.microsoft.com/office/drawing/2014/main" id="{CAF98DC5-E6BC-1B4C-4EF3-AABAFFE3030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76800"/>
            <a:ext cx="434340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3270" name="Rectangle 6">
            <a:extLst>
              <a:ext uri="{FF2B5EF4-FFF2-40B4-BE49-F238E27FC236}">
                <a16:creationId xmlns:a16="http://schemas.microsoft.com/office/drawing/2014/main" id="{CE6341DD-0E1A-F63F-89ED-D5A81D1CF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295400"/>
            <a:ext cx="1752600" cy="2667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23271" name="Rectangle 7">
            <a:extLst>
              <a:ext uri="{FF2B5EF4-FFF2-40B4-BE49-F238E27FC236}">
                <a16:creationId xmlns:a16="http://schemas.microsoft.com/office/drawing/2014/main" id="{6078B94D-2A75-9859-752D-4747B94ED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371600"/>
            <a:ext cx="1600200" cy="2514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TW"/>
              <a:t>00000001</a:t>
            </a:r>
          </a:p>
          <a:p>
            <a:pPr algn="ctr"/>
            <a:r>
              <a:rPr lang="en-US" altLang="en-TW"/>
              <a:t>00000000</a:t>
            </a:r>
          </a:p>
          <a:p>
            <a:pPr algn="ctr"/>
            <a:r>
              <a:rPr lang="en-US" altLang="en-TW"/>
              <a:t>00000000</a:t>
            </a:r>
          </a:p>
          <a:p>
            <a:pPr algn="ctr"/>
            <a:r>
              <a:rPr lang="en-US" altLang="en-TW"/>
              <a:t>00000000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7061-0F2A-652E-FD1A-04A6E9B5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Host (vs. Network) Byte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58E2-FD3E-C791-C933-7E049D4C1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common host byte order methods: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Little-endian</a:t>
            </a:r>
            <a:r>
              <a:rPr lang="en-US" dirty="0"/>
              <a:t> byte ordering places the least significant byte first. This method is used in Intel microprocessors, for example.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Big-endian</a:t>
            </a:r>
            <a:r>
              <a:rPr lang="en-US" dirty="0"/>
              <a:t> byte ordering places the most significant byte first. This method is used in IBM® z/Architecture® and S/390® mainframes and Motorola microprocessors, for example.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54905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5A4A-7D18-65A9-342C-1740D8EE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Office Hours -- TBA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20509-180E-4EA5-A75B-5507B382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Two regular hours plus appointments</a:t>
            </a:r>
          </a:p>
          <a:p>
            <a:endParaRPr lang="en-TW" dirty="0"/>
          </a:p>
          <a:p>
            <a:r>
              <a:rPr lang="en-TW" dirty="0"/>
              <a:t>Communications via Discord or LINE or our own tools</a:t>
            </a:r>
          </a:p>
          <a:p>
            <a:pPr lvl="1"/>
            <a:r>
              <a:rPr lang="en-TW" dirty="0"/>
              <a:t>The instructor will not communicate directly via emails (unlikely) </a:t>
            </a:r>
          </a:p>
          <a:p>
            <a:pPr lvl="1"/>
            <a:endParaRPr lang="en-TW" dirty="0"/>
          </a:p>
          <a:p>
            <a:r>
              <a:rPr lang="en-TW" dirty="0"/>
              <a:t>We will have a few graduate students to serve as “TAs”.</a:t>
            </a:r>
          </a:p>
        </p:txBody>
      </p:sp>
    </p:spTree>
    <p:extLst>
      <p:ext uri="{BB962C8B-B14F-4D97-AF65-F5344CB8AC3E}">
        <p14:creationId xmlns:p14="http://schemas.microsoft.com/office/powerpoint/2010/main" val="24128779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A703C5F-6529-843D-AAA1-81CDCE867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682" y="2387719"/>
            <a:ext cx="3492500" cy="3009900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9913932-F52C-391D-0C1A-51B5F3DFA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206" y="2387719"/>
            <a:ext cx="3492500" cy="3009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D5A8B8-4112-7FB3-E237-8FC6EB89D606}"/>
              </a:ext>
            </a:extLst>
          </p:cNvPr>
          <p:cNvSpPr txBox="1"/>
          <p:nvPr/>
        </p:nvSpPr>
        <p:spPr>
          <a:xfrm>
            <a:off x="2142840" y="201838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Little Endian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B8E2DF-B805-CBC5-2017-FB66AE78E951}"/>
              </a:ext>
            </a:extLst>
          </p:cNvPr>
          <p:cNvSpPr txBox="1"/>
          <p:nvPr/>
        </p:nvSpPr>
        <p:spPr>
          <a:xfrm>
            <a:off x="8410094" y="2018387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Big Endian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3A805A-DE76-BF69-DB81-B925ED1C7EB4}"/>
              </a:ext>
            </a:extLst>
          </p:cNvPr>
          <p:cNvSpPr txBox="1"/>
          <p:nvPr/>
        </p:nvSpPr>
        <p:spPr>
          <a:xfrm>
            <a:off x="4708701" y="425302"/>
            <a:ext cx="24497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2800" dirty="0"/>
              <a:t>0x1234ABCD</a:t>
            </a:r>
          </a:p>
          <a:p>
            <a:pPr algn="ctr"/>
            <a:r>
              <a:rPr lang="en-TW" sz="2800" dirty="0"/>
              <a:t>0x</a:t>
            </a:r>
            <a:r>
              <a:rPr lang="en-TW" sz="2800" dirty="0">
                <a:solidFill>
                  <a:srgbClr val="00B0F0"/>
                </a:solidFill>
              </a:rPr>
              <a:t>12</a:t>
            </a:r>
            <a:r>
              <a:rPr lang="en-TW" sz="2800" dirty="0"/>
              <a:t> 34 AB </a:t>
            </a:r>
            <a:r>
              <a:rPr lang="en-TW" sz="2800" dirty="0">
                <a:solidFill>
                  <a:srgbClr val="FFC000"/>
                </a:solidFill>
              </a:rPr>
              <a:t>CD</a:t>
            </a:r>
          </a:p>
          <a:p>
            <a:pPr algn="ctr"/>
            <a:endParaRPr lang="en-TW" sz="2800" dirty="0">
              <a:solidFill>
                <a:srgbClr val="FFC000"/>
              </a:solidFill>
            </a:endParaRPr>
          </a:p>
          <a:p>
            <a:pPr algn="ctr"/>
            <a:r>
              <a:rPr lang="en-TW" sz="2800" dirty="0"/>
              <a:t>0x00000001</a:t>
            </a:r>
          </a:p>
          <a:p>
            <a:pPr algn="ctr"/>
            <a:r>
              <a:rPr lang="en-TW" sz="2800" dirty="0"/>
              <a:t>0x</a:t>
            </a:r>
            <a:r>
              <a:rPr lang="en-TW" sz="2800" dirty="0">
                <a:solidFill>
                  <a:srgbClr val="00B0F0"/>
                </a:solidFill>
              </a:rPr>
              <a:t>00</a:t>
            </a:r>
            <a:r>
              <a:rPr lang="en-TW" sz="2800" dirty="0"/>
              <a:t> 00 00 </a:t>
            </a:r>
            <a:r>
              <a:rPr lang="en-TW" sz="2800" dirty="0">
                <a:solidFill>
                  <a:srgbClr val="FFC000"/>
                </a:solidFill>
              </a:rPr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47D4B-05AC-9230-121C-C0631EB74B91}"/>
              </a:ext>
            </a:extLst>
          </p:cNvPr>
          <p:cNvSpPr txBox="1"/>
          <p:nvPr/>
        </p:nvSpPr>
        <p:spPr>
          <a:xfrm>
            <a:off x="7759109" y="5540966"/>
            <a:ext cx="2724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TCP、UDP、IPv4、IPv6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850863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0C45CEE-5719-7016-C84F-32A15078F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052"/>
            <a:ext cx="12132342" cy="565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11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Content Placeholder 6" descr="mb.gif">
            <a:extLst>
              <a:ext uri="{FF2B5EF4-FFF2-40B4-BE49-F238E27FC236}">
                <a16:creationId xmlns:a16="http://schemas.microsoft.com/office/drawing/2014/main" id="{C5A0EAAA-39E7-0B16-D212-37257AE358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970" r="-32970"/>
          <a:stretch>
            <a:fillRect/>
          </a:stretch>
        </p:blipFill>
        <p:spPr>
          <a:xfrm>
            <a:off x="-533400" y="152400"/>
            <a:ext cx="11226800" cy="5943600"/>
          </a:xfrm>
        </p:spPr>
      </p:pic>
      <p:sp>
        <p:nvSpPr>
          <p:cNvPr id="18435" name="Date Placeholder 3">
            <a:extLst>
              <a:ext uri="{FF2B5EF4-FFF2-40B4-BE49-F238E27FC236}">
                <a16:creationId xmlns:a16="http://schemas.microsoft.com/office/drawing/2014/main" id="{A7B6BB34-2E6E-8F8C-C620-F944C61A71A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292A72-D81A-A448-8CCB-15A12FE68226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186531D9-24ED-B3A7-847E-5DF780FF6A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18437" name="Slide Number Placeholder 5">
            <a:extLst>
              <a:ext uri="{FF2B5EF4-FFF2-40B4-BE49-F238E27FC236}">
                <a16:creationId xmlns:a16="http://schemas.microsoft.com/office/drawing/2014/main" id="{164924DF-65CA-622F-F6EF-FAA25DC7A3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94283A-F807-5B4D-BEF9-81D8BD83A3F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48E14-933F-6740-9352-E39A32AD0487}"/>
              </a:ext>
            </a:extLst>
          </p:cNvPr>
          <p:cNvSpPr txBox="1"/>
          <p:nvPr/>
        </p:nvSpPr>
        <p:spPr>
          <a:xfrm>
            <a:off x="7440614" y="4191000"/>
            <a:ext cx="3101975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4"/>
                </a:solidFill>
              </a:rPr>
              <a:t>Do I need to know </a:t>
            </a:r>
            <a:r>
              <a:rPr lang="en-US" dirty="0">
                <a:solidFill>
                  <a:srgbClr val="FF0000"/>
                </a:solidFill>
              </a:rPr>
              <a:t>exactly where </a:t>
            </a:r>
            <a:r>
              <a:rPr lang="en-US" dirty="0">
                <a:solidFill>
                  <a:schemeClr val="accent4"/>
                </a:solidFill>
              </a:rPr>
              <a:t>to store/save the variable</a:t>
            </a:r>
            <a:r>
              <a:rPr lang="en-US" dirty="0"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1">
            <a:extLst>
              <a:ext uri="{FF2B5EF4-FFF2-40B4-BE49-F238E27FC236}">
                <a16:creationId xmlns:a16="http://schemas.microsoft.com/office/drawing/2014/main" id="{F130E43D-FE2C-85B4-1E55-5BCF9559E6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828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20482" name="Footer Placeholder 2">
            <a:extLst>
              <a:ext uri="{FF2B5EF4-FFF2-40B4-BE49-F238E27FC236}">
                <a16:creationId xmlns:a16="http://schemas.microsoft.com/office/drawing/2014/main" id="{F1E44951-7517-D811-D601-22BFF560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7FFA3FD3-0706-8BE8-CC2B-EF3369F7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6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0EA0184-40DB-054B-86FE-DACA37C22CE2}" type="slidenum">
              <a:rPr lang="en-US" altLang="en-TW" sz="1400"/>
              <a:pPr/>
              <a:t>43</a:t>
            </a:fld>
            <a:endParaRPr lang="en-US" altLang="en-TW" sz="1400"/>
          </a:p>
        </p:txBody>
      </p:sp>
      <p:sp>
        <p:nvSpPr>
          <p:cNvPr id="20484" name="Text Box 2">
            <a:extLst>
              <a:ext uri="{FF2B5EF4-FFF2-40B4-BE49-F238E27FC236}">
                <a16:creationId xmlns:a16="http://schemas.microsoft.com/office/drawing/2014/main" id="{D221A248-0C11-027F-CBB3-E24E2957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143000"/>
            <a:ext cx="2516188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Applications……..</a:t>
            </a:r>
          </a:p>
        </p:txBody>
      </p:sp>
      <p:sp>
        <p:nvSpPr>
          <p:cNvPr id="20485" name="Text Box 3">
            <a:extLst>
              <a:ext uri="{FF2B5EF4-FFF2-40B4-BE49-F238E27FC236}">
                <a16:creationId xmlns:a16="http://schemas.microsoft.com/office/drawing/2014/main" id="{59E6C742-E93B-EB46-66AB-795F508C7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4724401"/>
            <a:ext cx="7326313" cy="46196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Hardware: CPUs/Memory/HDs/DVD/Wireless/Internet…</a:t>
            </a:r>
          </a:p>
        </p:txBody>
      </p:sp>
      <p:sp>
        <p:nvSpPr>
          <p:cNvPr id="20486" name="AutoShape 4">
            <a:extLst>
              <a:ext uri="{FF2B5EF4-FFF2-40B4-BE49-F238E27FC236}">
                <a16:creationId xmlns:a16="http://schemas.microsoft.com/office/drawing/2014/main" id="{71DB27FA-92F5-22D5-1C14-BE1B1EBDB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752600"/>
            <a:ext cx="2514600" cy="838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20487" name="AutoShape 5">
            <a:extLst>
              <a:ext uri="{FF2B5EF4-FFF2-40B4-BE49-F238E27FC236}">
                <a16:creationId xmlns:a16="http://schemas.microsoft.com/office/drawing/2014/main" id="{60160ECC-39A6-42BC-7478-85DD5E7E765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352800" y="3657600"/>
            <a:ext cx="5638800" cy="914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914 w 21600"/>
              <a:gd name="T13" fmla="*/ 5914 h 21600"/>
              <a:gd name="T14" fmla="*/ 15686 w 21600"/>
              <a:gd name="T15" fmla="*/ 1568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8227" y="21600"/>
                </a:lnTo>
                <a:lnTo>
                  <a:pt x="1337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20488" name="Rectangle 6">
            <a:extLst>
              <a:ext uri="{FF2B5EF4-FFF2-40B4-BE49-F238E27FC236}">
                <a16:creationId xmlns:a16="http://schemas.microsoft.com/office/drawing/2014/main" id="{E30F5B4E-4FCB-5516-FBC7-AE55AB2B8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667000"/>
            <a:ext cx="12954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/>
              <a:t>OS</a:t>
            </a:r>
          </a:p>
        </p:txBody>
      </p:sp>
      <p:sp>
        <p:nvSpPr>
          <p:cNvPr id="20489" name="Text Box 7">
            <a:extLst>
              <a:ext uri="{FF2B5EF4-FFF2-40B4-BE49-F238E27FC236}">
                <a16:creationId xmlns:a16="http://schemas.microsoft.com/office/drawing/2014/main" id="{063B8F5A-C2BC-A18D-A2BC-85ECA836A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57200"/>
            <a:ext cx="558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>
                <a:solidFill>
                  <a:srgbClr val="0000FF"/>
                </a:solidFill>
                <a:latin typeface="Comic Sans MS" panose="030F0902030302020204" pitchFamily="66" charset="0"/>
              </a:rPr>
              <a:t>….where applications meet Hardware!!!</a:t>
            </a:r>
          </a:p>
        </p:txBody>
      </p:sp>
      <p:pic>
        <p:nvPicPr>
          <p:cNvPr id="20490" name="Picture 11" descr="cpu.jpg">
            <a:extLst>
              <a:ext uri="{FF2B5EF4-FFF2-40B4-BE49-F238E27FC236}">
                <a16:creationId xmlns:a16="http://schemas.microsoft.com/office/drawing/2014/main" id="{1EB60341-E8D9-96D1-832B-F79DC73A5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5211764"/>
            <a:ext cx="187960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Picture 1" descr="cpu.jpg">
            <a:extLst>
              <a:ext uri="{FF2B5EF4-FFF2-40B4-BE49-F238E27FC236}">
                <a16:creationId xmlns:a16="http://schemas.microsoft.com/office/drawing/2014/main" id="{B651A97C-D2D3-4262-2248-117C1C06D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211764"/>
            <a:ext cx="187960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2" name="Picture 2" descr="Attachment.SubType=MAIN.gif">
            <a:extLst>
              <a:ext uri="{FF2B5EF4-FFF2-40B4-BE49-F238E27FC236}">
                <a16:creationId xmlns:a16="http://schemas.microsoft.com/office/drawing/2014/main" id="{065909BF-7A61-E753-2894-6B53F75BF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2578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3" name="Picture 3" descr="hd103ui1024.jpg">
            <a:extLst>
              <a:ext uri="{FF2B5EF4-FFF2-40B4-BE49-F238E27FC236}">
                <a16:creationId xmlns:a16="http://schemas.microsoft.com/office/drawing/2014/main" id="{97E86755-CC62-3B8E-94C4-8766A9192B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364" y="5257800"/>
            <a:ext cx="20526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4" name="Picture 4" descr="gigabit-ethernet-gige-network-interface-cards-29073-3929463.jpg">
            <a:extLst>
              <a:ext uri="{FF2B5EF4-FFF2-40B4-BE49-F238E27FC236}">
                <a16:creationId xmlns:a16="http://schemas.microsoft.com/office/drawing/2014/main" id="{956996EC-30D9-2B9D-FEC7-5517B2E80C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414" y="5424488"/>
            <a:ext cx="2008187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Date Placeholder 1">
            <a:extLst>
              <a:ext uri="{FF2B5EF4-FFF2-40B4-BE49-F238E27FC236}">
                <a16:creationId xmlns:a16="http://schemas.microsoft.com/office/drawing/2014/main" id="{862376EB-00A3-43B6-45D7-46DA28880B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39938" name="Footer Placeholder 2">
            <a:extLst>
              <a:ext uri="{FF2B5EF4-FFF2-40B4-BE49-F238E27FC236}">
                <a16:creationId xmlns:a16="http://schemas.microsoft.com/office/drawing/2014/main" id="{5F8A9C38-72CF-DDAF-057C-A6F98859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7B7AD41E-1E68-9F8B-2283-6409972F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762977-329B-364F-AC08-99D225B89C9D}" type="slidenum">
              <a:rPr lang="en-US" altLang="en-TW" sz="1400"/>
              <a:pPr/>
              <a:t>44</a:t>
            </a:fld>
            <a:endParaRPr lang="en-US" altLang="en-TW" sz="1400"/>
          </a:p>
        </p:txBody>
      </p:sp>
      <p:sp>
        <p:nvSpPr>
          <p:cNvPr id="39940" name="Text Box 2">
            <a:extLst>
              <a:ext uri="{FF2B5EF4-FFF2-40B4-BE49-F238E27FC236}">
                <a16:creationId xmlns:a16="http://schemas.microsoft.com/office/drawing/2014/main" id="{9262290E-5958-2165-2072-81CD99AA5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143000"/>
            <a:ext cx="2516188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Applications……..</a:t>
            </a:r>
          </a:p>
        </p:txBody>
      </p:sp>
      <p:sp>
        <p:nvSpPr>
          <p:cNvPr id="39941" name="Text Box 3">
            <a:extLst>
              <a:ext uri="{FF2B5EF4-FFF2-40B4-BE49-F238E27FC236}">
                <a16:creationId xmlns:a16="http://schemas.microsoft.com/office/drawing/2014/main" id="{11812306-797A-C1AB-E857-5850D463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4724400"/>
            <a:ext cx="6011863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Hardware: CPU/Memory/HD/DVD/Wireless…</a:t>
            </a:r>
          </a:p>
        </p:txBody>
      </p:sp>
      <p:sp>
        <p:nvSpPr>
          <p:cNvPr id="39942" name="AutoShape 4">
            <a:extLst>
              <a:ext uri="{FF2B5EF4-FFF2-40B4-BE49-F238E27FC236}">
                <a16:creationId xmlns:a16="http://schemas.microsoft.com/office/drawing/2014/main" id="{AD92BA84-594E-FD80-8D9F-F62398DC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752600"/>
            <a:ext cx="2514600" cy="838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39943" name="AutoShape 5">
            <a:extLst>
              <a:ext uri="{FF2B5EF4-FFF2-40B4-BE49-F238E27FC236}">
                <a16:creationId xmlns:a16="http://schemas.microsoft.com/office/drawing/2014/main" id="{F01E2BF8-9164-65BA-5637-37A8CEEE433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352800" y="3657600"/>
            <a:ext cx="5638800" cy="914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914 w 21600"/>
              <a:gd name="T13" fmla="*/ 5914 h 21600"/>
              <a:gd name="T14" fmla="*/ 15686 w 21600"/>
              <a:gd name="T15" fmla="*/ 1568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8227" y="21600"/>
                </a:lnTo>
                <a:lnTo>
                  <a:pt x="1337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39944" name="Rectangle 6">
            <a:extLst>
              <a:ext uri="{FF2B5EF4-FFF2-40B4-BE49-F238E27FC236}">
                <a16:creationId xmlns:a16="http://schemas.microsoft.com/office/drawing/2014/main" id="{F6D8D130-230F-F67B-DE80-4782D8BE0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667000"/>
            <a:ext cx="12954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/>
              <a:t>OS</a:t>
            </a:r>
          </a:p>
        </p:txBody>
      </p:sp>
      <p:sp>
        <p:nvSpPr>
          <p:cNvPr id="39945" name="Text Box 7">
            <a:extLst>
              <a:ext uri="{FF2B5EF4-FFF2-40B4-BE49-F238E27FC236}">
                <a16:creationId xmlns:a16="http://schemas.microsoft.com/office/drawing/2014/main" id="{ED00E1F5-7474-36B6-4C0B-3C9928A3A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57200"/>
            <a:ext cx="558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>
                <a:solidFill>
                  <a:srgbClr val="0000FF"/>
                </a:solidFill>
                <a:latin typeface="Comic Sans MS" panose="030F0902030302020204" pitchFamily="66" charset="0"/>
              </a:rPr>
              <a:t>….where applications meet Hardware!!!</a:t>
            </a:r>
          </a:p>
        </p:txBody>
      </p:sp>
      <p:sp>
        <p:nvSpPr>
          <p:cNvPr id="39946" name="Text Box 3">
            <a:extLst>
              <a:ext uri="{FF2B5EF4-FFF2-40B4-BE49-F238E27FC236}">
                <a16:creationId xmlns:a16="http://schemas.microsoft.com/office/drawing/2014/main" id="{67D98BCB-8A02-5289-E154-BB94CB2D7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5257801"/>
            <a:ext cx="7242175" cy="46196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Multi-cores/Racks, Energy, Mobility, </a:t>
            </a:r>
            <a:r>
              <a:rPr lang="en-US" altLang="en-TW" b="1">
                <a:solidFill>
                  <a:srgbClr val="FF0000"/>
                </a:solidFill>
              </a:rPr>
              <a:t>Social Informatics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Date Placeholder 2">
            <a:extLst>
              <a:ext uri="{FF2B5EF4-FFF2-40B4-BE49-F238E27FC236}">
                <a16:creationId xmlns:a16="http://schemas.microsoft.com/office/drawing/2014/main" id="{3352450C-AE3C-84F4-E850-165BCC7261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87042" name="Footer Placeholder 3">
            <a:extLst>
              <a:ext uri="{FF2B5EF4-FFF2-40B4-BE49-F238E27FC236}">
                <a16:creationId xmlns:a16="http://schemas.microsoft.com/office/drawing/2014/main" id="{1B65C98C-8666-ECF7-CFF9-9324ACAF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87043" name="Slide Number Placeholder 4">
            <a:extLst>
              <a:ext uri="{FF2B5EF4-FFF2-40B4-BE49-F238E27FC236}">
                <a16:creationId xmlns:a16="http://schemas.microsoft.com/office/drawing/2014/main" id="{F352678C-FA95-749F-40A7-3143D066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8161365-F469-DB47-89E5-B56E04032588}" type="slidenum">
              <a:rPr lang="en-US" altLang="en-TW" sz="1400"/>
              <a:pPr/>
              <a:t>45</a:t>
            </a:fld>
            <a:endParaRPr lang="en-US" altLang="en-TW" sz="1400"/>
          </a:p>
        </p:txBody>
      </p:sp>
      <p:sp>
        <p:nvSpPr>
          <p:cNvPr id="87044" name="Rectangle 1026">
            <a:extLst>
              <a:ext uri="{FF2B5EF4-FFF2-40B4-BE49-F238E27FC236}">
                <a16:creationId xmlns:a16="http://schemas.microsoft.com/office/drawing/2014/main" id="{16826CB9-6101-DCAE-E31A-A1F5C89A5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743200"/>
            <a:ext cx="5410200" cy="990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>
                <a:latin typeface="Arial" panose="020B0604020202020204" pitchFamily="34" charset="0"/>
              </a:rPr>
              <a:t>Standard Full Virtualization</a:t>
            </a:r>
          </a:p>
        </p:txBody>
      </p:sp>
      <p:sp>
        <p:nvSpPr>
          <p:cNvPr id="87045" name="Rectangle 1027">
            <a:extLst>
              <a:ext uri="{FF2B5EF4-FFF2-40B4-BE49-F238E27FC236}">
                <a16:creationId xmlns:a16="http://schemas.microsoft.com/office/drawing/2014/main" id="{8EF305D6-97C5-85CE-0EFB-326DEB54F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981200"/>
            <a:ext cx="5410200" cy="685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>
                <a:latin typeface="Arial" panose="020B0604020202020204" pitchFamily="34" charset="0"/>
              </a:rPr>
              <a:t>Unmodified OS (XP, Linux, Solaris, or, FreeBSD)</a:t>
            </a:r>
          </a:p>
        </p:txBody>
      </p:sp>
      <p:sp>
        <p:nvSpPr>
          <p:cNvPr id="87046" name="Rectangle 1028">
            <a:extLst>
              <a:ext uri="{FF2B5EF4-FFF2-40B4-BE49-F238E27FC236}">
                <a16:creationId xmlns:a16="http://schemas.microsoft.com/office/drawing/2014/main" id="{897A5D42-0A0C-4409-A575-BEFEC3346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219200"/>
            <a:ext cx="5410200" cy="6858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>
                <a:latin typeface="Arial" panose="020B0604020202020204" pitchFamily="34" charset="0"/>
              </a:rPr>
              <a:t>Unmodified Applications</a:t>
            </a:r>
          </a:p>
        </p:txBody>
      </p:sp>
      <p:sp>
        <p:nvSpPr>
          <p:cNvPr id="87047" name="Rectangle 1029">
            <a:extLst>
              <a:ext uri="{FF2B5EF4-FFF2-40B4-BE49-F238E27FC236}">
                <a16:creationId xmlns:a16="http://schemas.microsoft.com/office/drawing/2014/main" id="{58386D0A-BEC0-18ED-FE3C-D103F725E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5410200" cy="304800"/>
          </a:xfrm>
          <a:prstGeom prst="rect">
            <a:avLst/>
          </a:prstGeom>
          <a:solidFill>
            <a:srgbClr val="CC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>
                <a:latin typeface="Arial" panose="020B0604020202020204" pitchFamily="34" charset="0"/>
              </a:rPr>
              <a:t>Hardware</a:t>
            </a:r>
          </a:p>
        </p:txBody>
      </p:sp>
      <p:sp>
        <p:nvSpPr>
          <p:cNvPr id="281607" name="Rectangle 1031">
            <a:extLst>
              <a:ext uri="{FF2B5EF4-FFF2-40B4-BE49-F238E27FC236}">
                <a16:creationId xmlns:a16="http://schemas.microsoft.com/office/drawing/2014/main" id="{6B2B804E-8997-C038-D414-3453327CB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virtualization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Date Placeholder 3">
            <a:extLst>
              <a:ext uri="{FF2B5EF4-FFF2-40B4-BE49-F238E27FC236}">
                <a16:creationId xmlns:a16="http://schemas.microsoft.com/office/drawing/2014/main" id="{B4E66FA5-F3F4-D7F7-B4EF-9FDBF0E437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00354" name="Footer Placeholder 4">
            <a:extLst>
              <a:ext uri="{FF2B5EF4-FFF2-40B4-BE49-F238E27FC236}">
                <a16:creationId xmlns:a16="http://schemas.microsoft.com/office/drawing/2014/main" id="{55960121-F3C3-BCE8-D0FC-0B6E6621A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00355" name="Slide Number Placeholder 5">
            <a:extLst>
              <a:ext uri="{FF2B5EF4-FFF2-40B4-BE49-F238E27FC236}">
                <a16:creationId xmlns:a16="http://schemas.microsoft.com/office/drawing/2014/main" id="{B84F87AC-C15E-8BE4-F32C-2A36B133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743E22D-5AEB-3A45-A933-84A500DFA989}" type="slidenum">
              <a:rPr lang="en-US" altLang="en-TW" sz="1400"/>
              <a:pPr/>
              <a:t>46</a:t>
            </a:fld>
            <a:endParaRPr lang="en-US" altLang="en-TW" sz="1400"/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235170B7-9F0F-F265-8219-D864D411B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FreeBSD Kernel: Services</a:t>
            </a:r>
          </a:p>
        </p:txBody>
      </p:sp>
      <p:sp>
        <p:nvSpPr>
          <p:cNvPr id="100357" name="Rectangle 3">
            <a:extLst>
              <a:ext uri="{FF2B5EF4-FFF2-40B4-BE49-F238E27FC236}">
                <a16:creationId xmlns:a16="http://schemas.microsoft.com/office/drawing/2014/main" id="{1A37B0F2-BE70-02DD-0386-B7B2A398F6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TW">
                <a:ea typeface="ＭＳ Ｐゴシック" panose="020B0600070205080204" pitchFamily="34" charset="-128"/>
              </a:rPr>
              <a:t>Timer/clock, descriptor, process</a:t>
            </a:r>
          </a:p>
          <a:p>
            <a:r>
              <a:rPr lang="en-US" altLang="en-TW">
                <a:ea typeface="ＭＳ Ｐゴシック" panose="020B0600070205080204" pitchFamily="34" charset="-128"/>
              </a:rPr>
              <a:t>Memory Management: paging/swapping</a:t>
            </a:r>
          </a:p>
          <a:p>
            <a:r>
              <a:rPr lang="en-US" altLang="en-TW">
                <a:ea typeface="ＭＳ Ｐゴシック" panose="020B0600070205080204" pitchFamily="34" charset="-128"/>
              </a:rPr>
              <a:t>I/O control and terminal</a:t>
            </a:r>
          </a:p>
          <a:p>
            <a:r>
              <a:rPr lang="en-US" altLang="en-TW">
                <a:ea typeface="ＭＳ Ｐゴシック" panose="020B0600070205080204" pitchFamily="34" charset="-128"/>
              </a:rPr>
              <a:t>File System</a:t>
            </a:r>
          </a:p>
          <a:p>
            <a:r>
              <a:rPr lang="en-US" altLang="en-TW">
                <a:ea typeface="ＭＳ Ｐゴシック" panose="020B0600070205080204" pitchFamily="34" charset="-128"/>
              </a:rPr>
              <a:t>Inter-process communication</a:t>
            </a:r>
          </a:p>
          <a:p>
            <a:r>
              <a:rPr lang="en-US" altLang="en-TW">
                <a:ea typeface="ＭＳ Ｐゴシック" panose="020B0600070205080204" pitchFamily="34" charset="-128"/>
              </a:rPr>
              <a:t>Networking</a:t>
            </a:r>
          </a:p>
          <a:p>
            <a:endParaRPr lang="en-US" altLang="en-TW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Date Placeholder 1">
            <a:extLst>
              <a:ext uri="{FF2B5EF4-FFF2-40B4-BE49-F238E27FC236}">
                <a16:creationId xmlns:a16="http://schemas.microsoft.com/office/drawing/2014/main" id="{E80B2D85-7964-C3A3-F008-3610A923C8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02402" name="Footer Placeholder 2">
            <a:extLst>
              <a:ext uri="{FF2B5EF4-FFF2-40B4-BE49-F238E27FC236}">
                <a16:creationId xmlns:a16="http://schemas.microsoft.com/office/drawing/2014/main" id="{AE46D24D-0291-0088-7451-3C8213ED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02403" name="Slide Number Placeholder 3">
            <a:extLst>
              <a:ext uri="{FF2B5EF4-FFF2-40B4-BE49-F238E27FC236}">
                <a16:creationId xmlns:a16="http://schemas.microsoft.com/office/drawing/2014/main" id="{01F38C5B-E835-8085-9634-9B7C8E20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60F4AC0-5570-8649-AC85-F629CE7979E0}" type="slidenum">
              <a:rPr lang="en-US" altLang="en-TW" sz="1400"/>
              <a:pPr/>
              <a:t>47</a:t>
            </a:fld>
            <a:endParaRPr lang="en-US" altLang="en-TW" sz="1400"/>
          </a:p>
        </p:txBody>
      </p:sp>
      <p:pic>
        <p:nvPicPr>
          <p:cNvPr id="102404" name="Picture 4" descr="File0072">
            <a:extLst>
              <a:ext uri="{FF2B5EF4-FFF2-40B4-BE49-F238E27FC236}">
                <a16:creationId xmlns:a16="http://schemas.microsoft.com/office/drawing/2014/main" id="{4D56CA99-144E-FC28-8632-D4A67DE7E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838201"/>
            <a:ext cx="7924800" cy="5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Date Placeholder 2">
            <a:extLst>
              <a:ext uri="{FF2B5EF4-FFF2-40B4-BE49-F238E27FC236}">
                <a16:creationId xmlns:a16="http://schemas.microsoft.com/office/drawing/2014/main" id="{DCC18FAC-18A0-0FA0-0DB7-450DCD7CDB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04450" name="Footer Placeholder 3">
            <a:extLst>
              <a:ext uri="{FF2B5EF4-FFF2-40B4-BE49-F238E27FC236}">
                <a16:creationId xmlns:a16="http://schemas.microsoft.com/office/drawing/2014/main" id="{05577458-784E-830B-7ED1-5FDD2569E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04451" name="Slide Number Placeholder 4">
            <a:extLst>
              <a:ext uri="{FF2B5EF4-FFF2-40B4-BE49-F238E27FC236}">
                <a16:creationId xmlns:a16="http://schemas.microsoft.com/office/drawing/2014/main" id="{504CDAD8-5774-6AAC-AB4A-EF2E879D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018B2AF-4CB2-3841-AB65-207296C1EF10}" type="slidenum">
              <a:rPr lang="en-US" altLang="en-TW" sz="1400"/>
              <a:pPr/>
              <a:t>48</a:t>
            </a:fld>
            <a:endParaRPr lang="en-US" altLang="en-TW" sz="1400"/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8CE0E0B2-40EE-DE32-6A3A-61E10716F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772400" cy="838200"/>
          </a:xfrm>
        </p:spPr>
        <p:txBody>
          <a:bodyPr/>
          <a:lstStyle/>
          <a:p>
            <a:r>
              <a:rPr lang="en-US" altLang="en-TW" sz="32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Kernel of SVR2 of AT&amp;T Unix</a:t>
            </a:r>
          </a:p>
        </p:txBody>
      </p:sp>
      <p:sp>
        <p:nvSpPr>
          <p:cNvPr id="104453" name="Line 3">
            <a:extLst>
              <a:ext uri="{FF2B5EF4-FFF2-40B4-BE49-F238E27FC236}">
                <a16:creationId xmlns:a16="http://schemas.microsoft.com/office/drawing/2014/main" id="{74E60503-D62A-7BBB-6CB9-DEF840BE3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209800"/>
            <a:ext cx="6858000" cy="0"/>
          </a:xfrm>
          <a:prstGeom prst="line">
            <a:avLst/>
          </a:prstGeom>
          <a:noFill/>
          <a:ln w="57150">
            <a:solidFill>
              <a:srgbClr val="CC0000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54" name="Line 4">
            <a:extLst>
              <a:ext uri="{FF2B5EF4-FFF2-40B4-BE49-F238E27FC236}">
                <a16:creationId xmlns:a16="http://schemas.microsoft.com/office/drawing/2014/main" id="{BF5C999D-8EBA-9E86-09E9-F4EBE53E0D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867400"/>
            <a:ext cx="6858000" cy="0"/>
          </a:xfrm>
          <a:prstGeom prst="line">
            <a:avLst/>
          </a:prstGeom>
          <a:noFill/>
          <a:ln w="57150">
            <a:solidFill>
              <a:srgbClr val="0000FF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55" name="Text Box 5">
            <a:extLst>
              <a:ext uri="{FF2B5EF4-FFF2-40B4-BE49-F238E27FC236}">
                <a16:creationId xmlns:a16="http://schemas.microsoft.com/office/drawing/2014/main" id="{5C673371-3E85-5FF4-9991-599772C18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867400"/>
            <a:ext cx="1519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>
                <a:latin typeface="Comic Sans MS" panose="030F0902030302020204" pitchFamily="66" charset="0"/>
              </a:rPr>
              <a:t>hardware</a:t>
            </a:r>
          </a:p>
        </p:txBody>
      </p:sp>
      <p:sp>
        <p:nvSpPr>
          <p:cNvPr id="104456" name="Rectangle 6">
            <a:extLst>
              <a:ext uri="{FF2B5EF4-FFF2-40B4-BE49-F238E27FC236}">
                <a16:creationId xmlns:a16="http://schemas.microsoft.com/office/drawing/2014/main" id="{3F4B5346-7CF2-493B-EA24-96BA2081A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38400"/>
            <a:ext cx="4876800" cy="381000"/>
          </a:xfrm>
          <a:prstGeom prst="rect">
            <a:avLst/>
          </a:prstGeom>
          <a:noFill/>
          <a:ln w="38100" cmpd="dbl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b="1">
                <a:solidFill>
                  <a:srgbClr val="CC0000"/>
                </a:solidFill>
              </a:rPr>
              <a:t>System Call Interface</a:t>
            </a:r>
          </a:p>
        </p:txBody>
      </p:sp>
      <p:sp>
        <p:nvSpPr>
          <p:cNvPr id="104457" name="Rectangle 7">
            <a:extLst>
              <a:ext uri="{FF2B5EF4-FFF2-40B4-BE49-F238E27FC236}">
                <a16:creationId xmlns:a16="http://schemas.microsoft.com/office/drawing/2014/main" id="{FED570C7-E199-B730-FF8B-8DE06C743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600200"/>
            <a:ext cx="17526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/>
              <a:t>Libraries</a:t>
            </a:r>
          </a:p>
        </p:txBody>
      </p:sp>
      <p:sp>
        <p:nvSpPr>
          <p:cNvPr id="104458" name="Text Box 8">
            <a:extLst>
              <a:ext uri="{FF2B5EF4-FFF2-40B4-BE49-F238E27FC236}">
                <a16:creationId xmlns:a16="http://schemas.microsoft.com/office/drawing/2014/main" id="{BF32F711-27EA-31AA-FCB6-2791C616C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371600"/>
            <a:ext cx="198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User programs</a:t>
            </a:r>
          </a:p>
        </p:txBody>
      </p:sp>
      <p:sp>
        <p:nvSpPr>
          <p:cNvPr id="104459" name="Line 9">
            <a:extLst>
              <a:ext uri="{FF2B5EF4-FFF2-40B4-BE49-F238E27FC236}">
                <a16:creationId xmlns:a16="http://schemas.microsoft.com/office/drawing/2014/main" id="{690A337A-E00A-7FD4-3D9E-60ABF6B0A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600200"/>
            <a:ext cx="609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60" name="Line 10">
            <a:extLst>
              <a:ext uri="{FF2B5EF4-FFF2-40B4-BE49-F238E27FC236}">
                <a16:creationId xmlns:a16="http://schemas.microsoft.com/office/drawing/2014/main" id="{D9D8CC16-A469-1C3F-6154-82D851675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828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61" name="Line 11">
            <a:extLst>
              <a:ext uri="{FF2B5EF4-FFF2-40B4-BE49-F238E27FC236}">
                <a16:creationId xmlns:a16="http://schemas.microsoft.com/office/drawing/2014/main" id="{B50A66F8-CA5D-EBC6-85F6-0A4E7B6A1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1981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62" name="Text Box 12">
            <a:extLst>
              <a:ext uri="{FF2B5EF4-FFF2-40B4-BE49-F238E27FC236}">
                <a16:creationId xmlns:a16="http://schemas.microsoft.com/office/drawing/2014/main" id="{3E507DAC-1C44-325D-AF0D-438FEB854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7526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>
                <a:latin typeface="Comic Sans MS" panose="030F0902030302020204" pitchFamily="66" charset="0"/>
              </a:rPr>
              <a:t>trap</a:t>
            </a:r>
          </a:p>
        </p:txBody>
      </p:sp>
      <p:sp>
        <p:nvSpPr>
          <p:cNvPr id="104463" name="Line 13">
            <a:extLst>
              <a:ext uri="{FF2B5EF4-FFF2-40B4-BE49-F238E27FC236}">
                <a16:creationId xmlns:a16="http://schemas.microsoft.com/office/drawing/2014/main" id="{B3F9E80F-E8F6-85EC-2CE9-4C1F1B538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9050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64" name="Line 14">
            <a:extLst>
              <a:ext uri="{FF2B5EF4-FFF2-40B4-BE49-F238E27FC236}">
                <a16:creationId xmlns:a16="http://schemas.microsoft.com/office/drawing/2014/main" id="{37B3D70E-D7E7-E707-1807-70322489B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905000"/>
            <a:ext cx="373380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65" name="Text Box 15">
            <a:extLst>
              <a:ext uri="{FF2B5EF4-FFF2-40B4-BE49-F238E27FC236}">
                <a16:creationId xmlns:a16="http://schemas.microsoft.com/office/drawing/2014/main" id="{D2B06DB0-3BCD-0805-079A-1C278BA29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1752600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>
                <a:latin typeface="Comic Sans MS" panose="030F0902030302020204" pitchFamily="66" charset="0"/>
              </a:rPr>
              <a:t>user</a:t>
            </a:r>
          </a:p>
        </p:txBody>
      </p:sp>
      <p:sp>
        <p:nvSpPr>
          <p:cNvPr id="104466" name="Rectangle 16">
            <a:extLst>
              <a:ext uri="{FF2B5EF4-FFF2-40B4-BE49-F238E27FC236}">
                <a16:creationId xmlns:a16="http://schemas.microsoft.com/office/drawing/2014/main" id="{2D628562-12D8-CF61-61FB-37CA1DDD2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95600"/>
            <a:ext cx="1295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2000"/>
              <a:t>File subsys</a:t>
            </a:r>
          </a:p>
        </p:txBody>
      </p:sp>
      <p:sp>
        <p:nvSpPr>
          <p:cNvPr id="104467" name="Rectangle 17">
            <a:extLst>
              <a:ext uri="{FF2B5EF4-FFF2-40B4-BE49-F238E27FC236}">
                <a16:creationId xmlns:a16="http://schemas.microsoft.com/office/drawing/2014/main" id="{B903EC4D-4DF9-222C-44C0-058DBFBCB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352800"/>
            <a:ext cx="1447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2000"/>
              <a:t>Buffer cache</a:t>
            </a:r>
          </a:p>
        </p:txBody>
      </p:sp>
      <p:sp>
        <p:nvSpPr>
          <p:cNvPr id="104468" name="Rectangle 18">
            <a:extLst>
              <a:ext uri="{FF2B5EF4-FFF2-40B4-BE49-F238E27FC236}">
                <a16:creationId xmlns:a16="http://schemas.microsoft.com/office/drawing/2014/main" id="{F40A495E-760C-CA75-EAC0-0CF26DD18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410200"/>
            <a:ext cx="4953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/>
              <a:t>Hardware Control</a:t>
            </a:r>
          </a:p>
        </p:txBody>
      </p:sp>
      <p:sp>
        <p:nvSpPr>
          <p:cNvPr id="104469" name="Rectangle 19">
            <a:extLst>
              <a:ext uri="{FF2B5EF4-FFF2-40B4-BE49-F238E27FC236}">
                <a16:creationId xmlns:a16="http://schemas.microsoft.com/office/drawing/2014/main" id="{0E7F570B-D24A-D891-4166-478E7A0C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267200"/>
            <a:ext cx="19812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/>
              <a:t>Character      block</a:t>
            </a:r>
          </a:p>
          <a:p>
            <a:pPr algn="ctr"/>
            <a:r>
              <a:rPr lang="en-US" altLang="en-TW" sz="1800"/>
              <a:t>device drivers</a:t>
            </a:r>
          </a:p>
        </p:txBody>
      </p:sp>
      <p:sp>
        <p:nvSpPr>
          <p:cNvPr id="104470" name="Line 20">
            <a:extLst>
              <a:ext uri="{FF2B5EF4-FFF2-40B4-BE49-F238E27FC236}">
                <a16:creationId xmlns:a16="http://schemas.microsoft.com/office/drawing/2014/main" id="{E1BE09EC-970F-CB02-52A7-DDA53B02A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352800"/>
            <a:ext cx="304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71" name="Line 21">
            <a:extLst>
              <a:ext uri="{FF2B5EF4-FFF2-40B4-BE49-F238E27FC236}">
                <a16:creationId xmlns:a16="http://schemas.microsoft.com/office/drawing/2014/main" id="{AEFCEB10-3A8C-E5B5-AF13-FF78C0D98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810000"/>
            <a:ext cx="152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72" name="Line 22">
            <a:extLst>
              <a:ext uri="{FF2B5EF4-FFF2-40B4-BE49-F238E27FC236}">
                <a16:creationId xmlns:a16="http://schemas.microsoft.com/office/drawing/2014/main" id="{7DC6DEB2-AC76-8B58-E81F-052C0A6E7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2578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73" name="Rectangle 23">
            <a:extLst>
              <a:ext uri="{FF2B5EF4-FFF2-40B4-BE49-F238E27FC236}">
                <a16:creationId xmlns:a16="http://schemas.microsoft.com/office/drawing/2014/main" id="{033C63AD-CD10-5E81-F71C-516639B30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048000"/>
            <a:ext cx="34290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04474" name="Text Box 24">
            <a:extLst>
              <a:ext uri="{FF2B5EF4-FFF2-40B4-BE49-F238E27FC236}">
                <a16:creationId xmlns:a16="http://schemas.microsoft.com/office/drawing/2014/main" id="{B2883736-4EFB-EF73-389B-3790B1779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124200"/>
            <a:ext cx="889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Process</a:t>
            </a:r>
          </a:p>
          <a:p>
            <a:r>
              <a:rPr lang="en-US" altLang="en-TW" sz="1800"/>
              <a:t>Control</a:t>
            </a:r>
          </a:p>
          <a:p>
            <a:r>
              <a:rPr lang="en-US" altLang="en-TW" sz="1800"/>
              <a:t>Subsys.</a:t>
            </a:r>
          </a:p>
        </p:txBody>
      </p:sp>
      <p:sp>
        <p:nvSpPr>
          <p:cNvPr id="104475" name="Rectangle 25">
            <a:extLst>
              <a:ext uri="{FF2B5EF4-FFF2-40B4-BE49-F238E27FC236}">
                <a16:creationId xmlns:a16="http://schemas.microsoft.com/office/drawing/2014/main" id="{1DF054F4-CBBF-1713-01C5-78C560DD3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00400"/>
            <a:ext cx="16764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/>
              <a:t>Inter-Process</a:t>
            </a:r>
          </a:p>
          <a:p>
            <a:pPr algn="ctr"/>
            <a:r>
              <a:rPr lang="en-US" altLang="en-TW" sz="1800"/>
              <a:t>Communication</a:t>
            </a:r>
          </a:p>
        </p:txBody>
      </p:sp>
      <p:sp>
        <p:nvSpPr>
          <p:cNvPr id="104476" name="Rectangle 26">
            <a:extLst>
              <a:ext uri="{FF2B5EF4-FFF2-40B4-BE49-F238E27FC236}">
                <a16:creationId xmlns:a16="http://schemas.microsoft.com/office/drawing/2014/main" id="{D6D9C657-6959-D608-2DCA-BE386935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886200"/>
            <a:ext cx="16764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/>
              <a:t>Scheduler</a:t>
            </a:r>
          </a:p>
        </p:txBody>
      </p:sp>
      <p:sp>
        <p:nvSpPr>
          <p:cNvPr id="104477" name="Rectangle 27">
            <a:extLst>
              <a:ext uri="{FF2B5EF4-FFF2-40B4-BE49-F238E27FC236}">
                <a16:creationId xmlns:a16="http://schemas.microsoft.com/office/drawing/2014/main" id="{7324FFE2-AA91-7FB6-D143-5710A483F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572000"/>
            <a:ext cx="16764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/>
              <a:t>Memory</a:t>
            </a:r>
          </a:p>
          <a:p>
            <a:pPr algn="ctr"/>
            <a:r>
              <a:rPr lang="en-US" altLang="en-TW" sz="1800"/>
              <a:t>Management</a:t>
            </a:r>
          </a:p>
        </p:txBody>
      </p:sp>
      <p:sp>
        <p:nvSpPr>
          <p:cNvPr id="104478" name="Line 28">
            <a:extLst>
              <a:ext uri="{FF2B5EF4-FFF2-40B4-BE49-F238E27FC236}">
                <a16:creationId xmlns:a16="http://schemas.microsoft.com/office/drawing/2014/main" id="{5489529B-5852-E7E5-C3DF-6D59E096AE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25908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79" name="Line 29">
            <a:extLst>
              <a:ext uri="{FF2B5EF4-FFF2-40B4-BE49-F238E27FC236}">
                <a16:creationId xmlns:a16="http://schemas.microsoft.com/office/drawing/2014/main" id="{C1EFC1E7-229D-9A98-BAEA-D799D8FD4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6670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80" name="Line 30">
            <a:extLst>
              <a:ext uri="{FF2B5EF4-FFF2-40B4-BE49-F238E27FC236}">
                <a16:creationId xmlns:a16="http://schemas.microsoft.com/office/drawing/2014/main" id="{73BE3B70-CFB1-D951-9B6D-B13A284DCC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52578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81" name="Text Box 31">
            <a:extLst>
              <a:ext uri="{FF2B5EF4-FFF2-40B4-BE49-F238E27FC236}">
                <a16:creationId xmlns:a16="http://schemas.microsoft.com/office/drawing/2014/main" id="{5F7C2E58-1B4E-3DFB-D603-C546DBAFF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3551239"/>
            <a:ext cx="10823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>
                <a:latin typeface="Comic Sans MS" panose="030F0902030302020204" pitchFamily="66" charset="0"/>
              </a:rPr>
              <a:t>kernel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Date Placeholder 3">
            <a:extLst>
              <a:ext uri="{FF2B5EF4-FFF2-40B4-BE49-F238E27FC236}">
                <a16:creationId xmlns:a16="http://schemas.microsoft.com/office/drawing/2014/main" id="{DCEE4DC3-459C-32E0-F96F-04D35532D91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08546" name="Footer Placeholder 4">
            <a:extLst>
              <a:ext uri="{FF2B5EF4-FFF2-40B4-BE49-F238E27FC236}">
                <a16:creationId xmlns:a16="http://schemas.microsoft.com/office/drawing/2014/main" id="{EC51CD11-88F9-2737-45E0-D2FCC8E4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08547" name="Slide Number Placeholder 5">
            <a:extLst>
              <a:ext uri="{FF2B5EF4-FFF2-40B4-BE49-F238E27FC236}">
                <a16:creationId xmlns:a16="http://schemas.microsoft.com/office/drawing/2014/main" id="{9983E320-A507-F328-6C2C-8FF0A32C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FDBE6F4-6807-2741-ADDE-092B47DC0798}" type="slidenum">
              <a:rPr lang="en-US" altLang="en-TW" sz="1400"/>
              <a:pPr/>
              <a:t>49</a:t>
            </a:fld>
            <a:endParaRPr lang="en-US" altLang="en-TW" sz="1400"/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E411BD27-3202-AD08-795A-81D6E2D12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Kernel and User Space</a:t>
            </a:r>
          </a:p>
        </p:txBody>
      </p:sp>
      <p:sp>
        <p:nvSpPr>
          <p:cNvPr id="108549" name="Line 3">
            <a:extLst>
              <a:ext uri="{FF2B5EF4-FFF2-40B4-BE49-F238E27FC236}">
                <a16:creationId xmlns:a16="http://schemas.microsoft.com/office/drawing/2014/main" id="{381428C8-922E-D9C5-E4F6-E9B3A73A2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352800"/>
            <a:ext cx="716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8550" name="Oval 4">
            <a:extLst>
              <a:ext uri="{FF2B5EF4-FFF2-40B4-BE49-F238E27FC236}">
                <a16:creationId xmlns:a16="http://schemas.microsoft.com/office/drawing/2014/main" id="{118E977D-E72B-CC76-C191-B2D96E279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752600"/>
            <a:ext cx="4800600" cy="152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59749" name="Text Box 5">
            <a:extLst>
              <a:ext uri="{FF2B5EF4-FFF2-40B4-BE49-F238E27FC236}">
                <a16:creationId xmlns:a16="http://schemas.microsoft.com/office/drawing/2014/main" id="{038F4042-566E-EA72-61DF-3B03F134D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09801"/>
            <a:ext cx="14224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Process </a:t>
            </a:r>
            <a:r>
              <a:rPr lang="en-US" sz="1800" b="1" i="1" u="sng">
                <a:effectLst>
                  <a:outerShdw blurRad="38100" dist="38100" dir="2700000" algn="tl">
                    <a:srgbClr val="DDDDDD"/>
                  </a:outerShdw>
                </a:effectLst>
              </a:rPr>
              <a:t>FOO</a:t>
            </a:r>
            <a:endParaRPr lang="en-US" sz="1800"/>
          </a:p>
        </p:txBody>
      </p:sp>
      <p:sp>
        <p:nvSpPr>
          <p:cNvPr id="108552" name="Text Box 6">
            <a:extLst>
              <a:ext uri="{FF2B5EF4-FFF2-40B4-BE49-F238E27FC236}">
                <a16:creationId xmlns:a16="http://schemas.microsoft.com/office/drawing/2014/main" id="{143C964B-A3A7-5EA8-6203-EE67B2698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978025"/>
            <a:ext cx="1416050" cy="92868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Memory</a:t>
            </a:r>
          </a:p>
          <a:p>
            <a:r>
              <a:rPr lang="en-US" altLang="en-TW" sz="1800"/>
              <a:t>space for this</a:t>
            </a:r>
          </a:p>
          <a:p>
            <a:r>
              <a:rPr lang="en-US" altLang="en-TW" sz="1800"/>
              <a:t>process</a:t>
            </a:r>
          </a:p>
        </p:txBody>
      </p:sp>
      <p:sp>
        <p:nvSpPr>
          <p:cNvPr id="108553" name="Arc 7">
            <a:extLst>
              <a:ext uri="{FF2B5EF4-FFF2-40B4-BE49-F238E27FC236}">
                <a16:creationId xmlns:a16="http://schemas.microsoft.com/office/drawing/2014/main" id="{0C5A9E7B-01FD-9AD7-66BA-779B16C6E4B3}"/>
              </a:ext>
            </a:extLst>
          </p:cNvPr>
          <p:cNvSpPr>
            <a:spLocks/>
          </p:cNvSpPr>
          <p:nvPr/>
        </p:nvSpPr>
        <p:spPr bwMode="auto">
          <a:xfrm>
            <a:off x="5029200" y="2362200"/>
            <a:ext cx="457200" cy="5334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99"/>
                  <a:pt x="9625" y="41"/>
                  <a:pt x="21525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99"/>
                  <a:pt x="9625" y="41"/>
                  <a:pt x="21525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noFill/>
          <a:ln w="19050" cap="rnd">
            <a:solidFill>
              <a:srgbClr val="0000FF"/>
            </a:solidFill>
            <a:round/>
            <a:headEnd type="stealth" w="med" len="lg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8554" name="Line 8">
            <a:extLst>
              <a:ext uri="{FF2B5EF4-FFF2-40B4-BE49-F238E27FC236}">
                <a16:creationId xmlns:a16="http://schemas.microsoft.com/office/drawing/2014/main" id="{F47A2B96-1DB3-3561-A00D-90AEE25F8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124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8555" name="Text Box 9">
            <a:extLst>
              <a:ext uri="{FF2B5EF4-FFF2-40B4-BE49-F238E27FC236}">
                <a16:creationId xmlns:a16="http://schemas.microsoft.com/office/drawing/2014/main" id="{04BFC4D9-C511-42A7-6B09-1FF600454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3048000"/>
            <a:ext cx="27543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>
                <a:latin typeface="Comic Sans MS" panose="030F0902030302020204" pitchFamily="66" charset="0"/>
              </a:rPr>
              <a:t>System call</a:t>
            </a:r>
          </a:p>
          <a:p>
            <a:r>
              <a:rPr lang="en-US" altLang="en-TW" sz="1800">
                <a:latin typeface="Comic Sans MS" panose="030F0902030302020204" pitchFamily="66" charset="0"/>
              </a:rPr>
              <a:t>(or trap into the kernel)</a:t>
            </a:r>
          </a:p>
        </p:txBody>
      </p:sp>
      <p:sp>
        <p:nvSpPr>
          <p:cNvPr id="108556" name="Oval 10">
            <a:extLst>
              <a:ext uri="{FF2B5EF4-FFF2-40B4-BE49-F238E27FC236}">
                <a16:creationId xmlns:a16="http://schemas.microsoft.com/office/drawing/2014/main" id="{AFEAE783-2211-3788-29DF-7349B8CBC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10000"/>
            <a:ext cx="4800600" cy="152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08557" name="Rectangle 11">
            <a:extLst>
              <a:ext uri="{FF2B5EF4-FFF2-40B4-BE49-F238E27FC236}">
                <a16:creationId xmlns:a16="http://schemas.microsoft.com/office/drawing/2014/main" id="{4EC004A3-A53D-24CB-2DED-F2D991068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4384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/>
              <a:t>program</a:t>
            </a:r>
          </a:p>
        </p:txBody>
      </p:sp>
      <p:sp>
        <p:nvSpPr>
          <p:cNvPr id="108558" name="Rectangle 12">
            <a:extLst>
              <a:ext uri="{FF2B5EF4-FFF2-40B4-BE49-F238E27FC236}">
                <a16:creationId xmlns:a16="http://schemas.microsoft.com/office/drawing/2014/main" id="{62F28E45-A850-FC5A-9F08-11F00CE1B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495800"/>
            <a:ext cx="13716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/>
              <a:t>System Call</a:t>
            </a:r>
          </a:p>
        </p:txBody>
      </p:sp>
      <p:sp>
        <p:nvSpPr>
          <p:cNvPr id="108559" name="Line 13">
            <a:extLst>
              <a:ext uri="{FF2B5EF4-FFF2-40B4-BE49-F238E27FC236}">
                <a16:creationId xmlns:a16="http://schemas.microsoft.com/office/drawing/2014/main" id="{80850A56-ECA7-D50A-DD68-041F1FBB67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743200"/>
            <a:ext cx="2286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8560" name="Text Box 14">
            <a:extLst>
              <a:ext uri="{FF2B5EF4-FFF2-40B4-BE49-F238E27FC236}">
                <a16:creationId xmlns:a16="http://schemas.microsoft.com/office/drawing/2014/main" id="{14B8ADF9-2680-EF67-7421-4D76A87B6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3502026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conceptually</a:t>
            </a:r>
          </a:p>
        </p:txBody>
      </p:sp>
      <p:sp>
        <p:nvSpPr>
          <p:cNvPr id="108561" name="Rectangle 15">
            <a:extLst>
              <a:ext uri="{FF2B5EF4-FFF2-40B4-BE49-F238E27FC236}">
                <a16:creationId xmlns:a16="http://schemas.microsoft.com/office/drawing/2014/main" id="{33CD2319-4F2D-BBB2-9FFA-D8F3D9076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181600"/>
            <a:ext cx="25146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/>
              <a:t>Kernel Resources</a:t>
            </a:r>
          </a:p>
          <a:p>
            <a:pPr algn="ctr"/>
            <a:r>
              <a:rPr lang="en-US" altLang="en-TW"/>
              <a:t>(disk or IO devices)</a:t>
            </a:r>
          </a:p>
        </p:txBody>
      </p:sp>
      <p:sp>
        <p:nvSpPr>
          <p:cNvPr id="108562" name="Arc 16">
            <a:extLst>
              <a:ext uri="{FF2B5EF4-FFF2-40B4-BE49-F238E27FC236}">
                <a16:creationId xmlns:a16="http://schemas.microsoft.com/office/drawing/2014/main" id="{0143755F-3CFA-8256-C61A-7D2151403BF6}"/>
              </a:ext>
            </a:extLst>
          </p:cNvPr>
          <p:cNvSpPr>
            <a:spLocks/>
          </p:cNvSpPr>
          <p:nvPr/>
        </p:nvSpPr>
        <p:spPr bwMode="auto">
          <a:xfrm>
            <a:off x="5105400" y="4267200"/>
            <a:ext cx="457200" cy="5334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99"/>
                  <a:pt x="9625" y="41"/>
                  <a:pt x="21525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99"/>
                  <a:pt x="9625" y="41"/>
                  <a:pt x="21525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noFill/>
          <a:ln w="19050" cap="rnd">
            <a:solidFill>
              <a:srgbClr val="0000FF"/>
            </a:solidFill>
            <a:round/>
            <a:headEnd type="stealth" w="med" len="lg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8563" name="Line 17">
            <a:extLst>
              <a:ext uri="{FF2B5EF4-FFF2-40B4-BE49-F238E27FC236}">
                <a16:creationId xmlns:a16="http://schemas.microsoft.com/office/drawing/2014/main" id="{9AD4C9D6-D9BA-7C2B-FA6A-682E70CC73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495800"/>
            <a:ext cx="1905000" cy="1066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8564" name="Line 18">
            <a:extLst>
              <a:ext uri="{FF2B5EF4-FFF2-40B4-BE49-F238E27FC236}">
                <a16:creationId xmlns:a16="http://schemas.microsoft.com/office/drawing/2014/main" id="{558BF61A-0D87-63DB-A1F0-BEBD8EDA94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895600"/>
            <a:ext cx="1066800" cy="1524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59763" name="Text Box 19">
            <a:extLst>
              <a:ext uri="{FF2B5EF4-FFF2-40B4-BE49-F238E27FC236}">
                <a16:creationId xmlns:a16="http://schemas.microsoft.com/office/drawing/2014/main" id="{6D9D8CEF-218B-5C1A-6C83-3C2962C19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267200"/>
            <a:ext cx="14224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imes New Roman" charset="0"/>
              </a:rPr>
              <a:t>Process </a:t>
            </a:r>
            <a:r>
              <a:rPr lang="en-US" b="1" i="1" u="sng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FOO</a:t>
            </a:r>
            <a:endParaRPr lang="en-US">
              <a:latin typeface="Times New Roman" charset="0"/>
            </a:endParaRPr>
          </a:p>
          <a:p>
            <a:pPr>
              <a:defRPr/>
            </a:pPr>
            <a:r>
              <a:rPr lang="en-US">
                <a:latin typeface="Times New Roman" charset="0"/>
              </a:rPr>
              <a:t>in the Kernel</a:t>
            </a:r>
          </a:p>
        </p:txBody>
      </p:sp>
      <p:sp>
        <p:nvSpPr>
          <p:cNvPr id="108566" name="Oval 20">
            <a:extLst>
              <a:ext uri="{FF2B5EF4-FFF2-40B4-BE49-F238E27FC236}">
                <a16:creationId xmlns:a16="http://schemas.microsoft.com/office/drawing/2014/main" id="{D09AFAD9-18B5-ABDE-7703-FBBF9338A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600200"/>
            <a:ext cx="4800600" cy="1524000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08567" name="Oval 21">
            <a:extLst>
              <a:ext uri="{FF2B5EF4-FFF2-40B4-BE49-F238E27FC236}">
                <a16:creationId xmlns:a16="http://schemas.microsoft.com/office/drawing/2014/main" id="{142B3175-1237-F58F-6AFE-2414B0E03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447800"/>
            <a:ext cx="4800600" cy="1524000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08568" name="Oval 22">
            <a:extLst>
              <a:ext uri="{FF2B5EF4-FFF2-40B4-BE49-F238E27FC236}">
                <a16:creationId xmlns:a16="http://schemas.microsoft.com/office/drawing/2014/main" id="{7E04AF0A-06F9-36FE-DF57-6AE55B07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295400"/>
            <a:ext cx="4800600" cy="1524000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08569" name="Oval 23">
            <a:extLst>
              <a:ext uri="{FF2B5EF4-FFF2-40B4-BE49-F238E27FC236}">
                <a16:creationId xmlns:a16="http://schemas.microsoft.com/office/drawing/2014/main" id="{BF7FDC46-9AC6-E44C-5326-3C9535995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143000"/>
            <a:ext cx="4800600" cy="1524000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EA86-9663-52CC-ADCE-11DA851D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Grading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879C-F580-25DD-34B1-4560D37B8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Participation – 10%, you are allowed to miss eight hourly classes during the semester without any penalty. After those 8 classes, 0.5% deduction for each miss. We will take attendance, starting the third week.</a:t>
            </a:r>
            <a:endParaRPr lang="en-TW" sz="24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Programming – 50% (10%, 15%, 15%, 10%) with interactive grading</a:t>
            </a:r>
            <a:endParaRPr lang="en-TW" sz="24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Final Project – 40% (10%, 10%, 5%, 5%, 10%)</a:t>
            </a:r>
            <a:endParaRPr lang="en-TW" sz="24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No written exam</a:t>
            </a:r>
            <a:endParaRPr lang="en-TW" sz="24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02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Date Placeholder 2">
            <a:extLst>
              <a:ext uri="{FF2B5EF4-FFF2-40B4-BE49-F238E27FC236}">
                <a16:creationId xmlns:a16="http://schemas.microsoft.com/office/drawing/2014/main" id="{632A8E41-07E0-BF05-3EE9-EE72BB0C57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10594" name="Footer Placeholder 3">
            <a:extLst>
              <a:ext uri="{FF2B5EF4-FFF2-40B4-BE49-F238E27FC236}">
                <a16:creationId xmlns:a16="http://schemas.microsoft.com/office/drawing/2014/main" id="{4634589C-E6D6-2435-A359-59D4DF69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10595" name="Slide Number Placeholder 4">
            <a:extLst>
              <a:ext uri="{FF2B5EF4-FFF2-40B4-BE49-F238E27FC236}">
                <a16:creationId xmlns:a16="http://schemas.microsoft.com/office/drawing/2014/main" id="{6F4C19DA-3DCF-9FFC-8765-D43A2443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EBDD9B1-65F6-7D4C-A96F-86E07EDE9675}" type="slidenum">
              <a:rPr lang="en-US" altLang="en-TW" sz="1400"/>
              <a:pPr/>
              <a:t>50</a:t>
            </a:fld>
            <a:endParaRPr lang="en-US" altLang="en-TW" sz="1400"/>
          </a:p>
        </p:txBody>
      </p:sp>
      <p:sp>
        <p:nvSpPr>
          <p:cNvPr id="260098" name="Rectangle 2">
            <a:extLst>
              <a:ext uri="{FF2B5EF4-FFF2-40B4-BE49-F238E27FC236}">
                <a16:creationId xmlns:a16="http://schemas.microsoft.com/office/drawing/2014/main" id="{94FDAECD-D322-E88A-059E-5028F619F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304800"/>
            <a:ext cx="7772400" cy="838200"/>
          </a:xfrm>
        </p:spPr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Processes</a:t>
            </a:r>
          </a:p>
        </p:txBody>
      </p:sp>
      <p:sp>
        <p:nvSpPr>
          <p:cNvPr id="110597" name="Rectangle 3">
            <a:extLst>
              <a:ext uri="{FF2B5EF4-FFF2-40B4-BE49-F238E27FC236}">
                <a16:creationId xmlns:a16="http://schemas.microsoft.com/office/drawing/2014/main" id="{E341BE8E-A737-8BC8-C0F9-5340C5481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1676401"/>
            <a:ext cx="834715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 b="1">
                <a:latin typeface="Courier New" panose="02070309020205020404" pitchFamily="49" charset="0"/>
              </a:rPr>
              <a:t>&gt; ps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PID TTY      TIME CMD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2910 pts/4    0:00 tcsh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&gt; ps -ef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UID   PID  PPID  C    STIME TTY      TIME CMD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  0     0  0   Sep 25 ?        0:01 sched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  1     0  0   Sep 25 ?        0:00 /etc/init -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  2     0  0   Sep 25 ?        0:00 pageout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  3     0  0   Sep 25 ?        0:01 fsflush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223     1  0   Sep 25 ?        0:00 /usr/lib/utmpd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179     1  0   Sep 25 ?        0:00 /usr/sbin/cron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273     1  0   Sep 25 ?        0:00 /usr/lib/saf/sac -t 300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 56     1  0   Sep 25 ?        0:00 /usr/lib/devfsadm/devfseventd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 58     1  0   Sep 25 ?        0:00 /usr/lib/devfsadm/devfsadmd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106     1  0   Sep 25 ?        0:00 /usr/sbin/rpcbind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197     1  0   Sep 25 ?        0:01 /usr/sbin/nscd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108     1  0   Sep 25 ?        0:00 /usr/sbin/keyserv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168     1  0   Sep 25 ?        0:00 /usr/sbin/syslogd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118     1  0   Sep 25 ?        0:00 /usr/lib/netsvc/yp/ypbind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159     1  0   Sep 25 ?        0:00 /usr/lib/autofs/automountd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Date Placeholder 3">
            <a:extLst>
              <a:ext uri="{FF2B5EF4-FFF2-40B4-BE49-F238E27FC236}">
                <a16:creationId xmlns:a16="http://schemas.microsoft.com/office/drawing/2014/main" id="{7A94C765-A2F1-2C3A-7A76-915C4178ADC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12642" name="Footer Placeholder 4">
            <a:extLst>
              <a:ext uri="{FF2B5EF4-FFF2-40B4-BE49-F238E27FC236}">
                <a16:creationId xmlns:a16="http://schemas.microsoft.com/office/drawing/2014/main" id="{232BA567-B6D3-AC5D-0082-34514090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12643" name="Slide Number Placeholder 5">
            <a:extLst>
              <a:ext uri="{FF2B5EF4-FFF2-40B4-BE49-F238E27FC236}">
                <a16:creationId xmlns:a16="http://schemas.microsoft.com/office/drawing/2014/main" id="{193CC60B-D380-3540-9546-8F3D8869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40389A8-3CC1-8F41-AD67-FF2E777B7452}" type="slidenum">
              <a:rPr lang="en-US" altLang="en-TW" sz="1400"/>
              <a:pPr/>
              <a:t>51</a:t>
            </a:fld>
            <a:endParaRPr lang="en-US" altLang="en-TW" sz="1400"/>
          </a:p>
        </p:txBody>
      </p:sp>
      <p:pic>
        <p:nvPicPr>
          <p:cNvPr id="112644" name="Picture 2" descr="WindowXP_Processes">
            <a:extLst>
              <a:ext uri="{FF2B5EF4-FFF2-40B4-BE49-F238E27FC236}">
                <a16:creationId xmlns:a16="http://schemas.microsoft.com/office/drawing/2014/main" id="{11CBCF54-7BB3-3BD5-9862-12F4D2AB0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0"/>
            <a:ext cx="53451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4132-59EE-7C34-EEC0-942AA930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Virtual Memory</a:t>
            </a:r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BFFF3F97-6CB4-FEAA-0882-2FECC79AE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828" y="100013"/>
            <a:ext cx="433136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F59ED2-DB03-BB2B-AA9A-6BEDF7B5CB1D}"/>
              </a:ext>
            </a:extLst>
          </p:cNvPr>
          <p:cNvSpPr txBox="1"/>
          <p:nvPr/>
        </p:nvSpPr>
        <p:spPr>
          <a:xfrm>
            <a:off x="2675699" y="1591231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L1/L2/L3 Cache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814D3-5F03-09EF-BB01-79047F5329E0}"/>
              </a:ext>
            </a:extLst>
          </p:cNvPr>
          <p:cNvSpPr txBox="1"/>
          <p:nvPr/>
        </p:nvSpPr>
        <p:spPr>
          <a:xfrm>
            <a:off x="2675699" y="2885401"/>
            <a:ext cx="453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DRAM 48 GB Main Memory (48 * 2^30 byte)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23C0D4-DB22-6F56-DF32-4B969F8AFAF7}"/>
              </a:ext>
            </a:extLst>
          </p:cNvPr>
          <p:cNvSpPr txBox="1"/>
          <p:nvPr/>
        </p:nvSpPr>
        <p:spPr>
          <a:xfrm>
            <a:off x="2675699" y="4450570"/>
            <a:ext cx="515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VM 2^64 or 16 EB virtual memory for each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486DD-E84B-2FEA-5837-6B70F0375AAA}"/>
              </a:ext>
            </a:extLst>
          </p:cNvPr>
          <p:cNvSpPr txBox="1"/>
          <p:nvPr/>
        </p:nvSpPr>
        <p:spPr>
          <a:xfrm>
            <a:off x="409903" y="5829949"/>
            <a:ext cx="474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Process </a:t>
            </a:r>
            <a:r>
              <a:rPr lang="en-TW" dirty="0">
                <a:sym typeface="Wingdings" pitchFamily="2" charset="2"/>
              </a:rPr>
              <a:t> an activated instance of a Program</a:t>
            </a:r>
            <a:endParaRPr lang="en-TW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4CD9B6-E96C-2724-6257-F6D44C879B86}"/>
              </a:ext>
            </a:extLst>
          </p:cNvPr>
          <p:cNvSpPr txBox="1"/>
          <p:nvPr/>
        </p:nvSpPr>
        <p:spPr>
          <a:xfrm>
            <a:off x="297415" y="2885401"/>
            <a:ext cx="116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Hardware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B9023-B772-B217-7004-CB5522B03924}"/>
              </a:ext>
            </a:extLst>
          </p:cNvPr>
          <p:cNvSpPr txBox="1"/>
          <p:nvPr/>
        </p:nvSpPr>
        <p:spPr>
          <a:xfrm>
            <a:off x="289724" y="4450570"/>
            <a:ext cx="204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Program Execution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56F664-F4F2-C2FB-450F-F7DDA763FBDE}"/>
              </a:ext>
            </a:extLst>
          </p:cNvPr>
          <p:cNvSpPr txBox="1"/>
          <p:nvPr/>
        </p:nvSpPr>
        <p:spPr>
          <a:xfrm>
            <a:off x="305466" y="3522106"/>
            <a:ext cx="201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OS</a:t>
            </a:r>
          </a:p>
          <a:p>
            <a:r>
              <a:rPr lang="en-TW" dirty="0">
                <a:solidFill>
                  <a:srgbClr val="FF0000"/>
                </a:solidFill>
              </a:rPr>
              <a:t>Operating System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D0016AC-1198-D80D-1E84-C112F9EB96F6}"/>
              </a:ext>
            </a:extLst>
          </p:cNvPr>
          <p:cNvSpPr/>
          <p:nvPr/>
        </p:nvSpPr>
        <p:spPr>
          <a:xfrm>
            <a:off x="2337144" y="1439917"/>
            <a:ext cx="5724290" cy="382576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332721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Date Placeholder 1">
            <a:extLst>
              <a:ext uri="{FF2B5EF4-FFF2-40B4-BE49-F238E27FC236}">
                <a16:creationId xmlns:a16="http://schemas.microsoft.com/office/drawing/2014/main" id="{FCAE39CF-AC90-9CBC-24A9-7ED7CA88FFA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14690" name="Footer Placeholder 2">
            <a:extLst>
              <a:ext uri="{FF2B5EF4-FFF2-40B4-BE49-F238E27FC236}">
                <a16:creationId xmlns:a16="http://schemas.microsoft.com/office/drawing/2014/main" id="{34376BBA-D60B-63F1-288A-2ECA9672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14691" name="Slide Number Placeholder 3">
            <a:extLst>
              <a:ext uri="{FF2B5EF4-FFF2-40B4-BE49-F238E27FC236}">
                <a16:creationId xmlns:a16="http://schemas.microsoft.com/office/drawing/2014/main" id="{0598A253-A800-11A0-FC33-0C95E01E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C48C488-7B32-9043-A5F7-38A62193BE82}" type="slidenum">
              <a:rPr lang="en-US" altLang="en-TW" sz="1400"/>
              <a:pPr/>
              <a:t>53</a:t>
            </a:fld>
            <a:endParaRPr lang="en-US" altLang="en-TW" sz="1400"/>
          </a:p>
        </p:txBody>
      </p:sp>
      <p:pic>
        <p:nvPicPr>
          <p:cNvPr id="114692" name="Picture 4" descr="File0086">
            <a:extLst>
              <a:ext uri="{FF2B5EF4-FFF2-40B4-BE49-F238E27FC236}">
                <a16:creationId xmlns:a16="http://schemas.microsoft.com/office/drawing/2014/main" id="{6227DF1E-D6FC-442F-E26F-3A4AEE50E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0"/>
            <a:ext cx="6477000" cy="639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3" name="AutoShape 5">
            <a:extLst>
              <a:ext uri="{FF2B5EF4-FFF2-40B4-BE49-F238E27FC236}">
                <a16:creationId xmlns:a16="http://schemas.microsoft.com/office/drawing/2014/main" id="{A049F698-E927-CE93-C15B-05D4AAA7AD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781800" y="3124200"/>
            <a:ext cx="1143000" cy="914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TW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Date Placeholder 1">
            <a:extLst>
              <a:ext uri="{FF2B5EF4-FFF2-40B4-BE49-F238E27FC236}">
                <a16:creationId xmlns:a16="http://schemas.microsoft.com/office/drawing/2014/main" id="{E22A99B5-B7B9-6909-BBC4-21C00EB174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16738" name="Footer Placeholder 2">
            <a:extLst>
              <a:ext uri="{FF2B5EF4-FFF2-40B4-BE49-F238E27FC236}">
                <a16:creationId xmlns:a16="http://schemas.microsoft.com/office/drawing/2014/main" id="{58D78F1B-A818-CC31-CA01-621086D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16739" name="Slide Number Placeholder 3">
            <a:extLst>
              <a:ext uri="{FF2B5EF4-FFF2-40B4-BE49-F238E27FC236}">
                <a16:creationId xmlns:a16="http://schemas.microsoft.com/office/drawing/2014/main" id="{886B25A3-6338-E9C8-33BF-DF7179BC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03C3758-0529-7E43-9E23-AD701150956F}" type="slidenum">
              <a:rPr lang="en-US" altLang="en-TW" sz="1400"/>
              <a:pPr/>
              <a:t>54</a:t>
            </a:fld>
            <a:endParaRPr lang="en-US" altLang="en-TW" sz="1400"/>
          </a:p>
        </p:txBody>
      </p:sp>
      <p:pic>
        <p:nvPicPr>
          <p:cNvPr id="116740" name="Picture 2" descr="File0086">
            <a:extLst>
              <a:ext uri="{FF2B5EF4-FFF2-40B4-BE49-F238E27FC236}">
                <a16:creationId xmlns:a16="http://schemas.microsoft.com/office/drawing/2014/main" id="{38A9275F-B116-907F-0EED-3CAE20E7C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0"/>
            <a:ext cx="6477000" cy="639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1" name="AutoShape 3">
            <a:extLst>
              <a:ext uri="{FF2B5EF4-FFF2-40B4-BE49-F238E27FC236}">
                <a16:creationId xmlns:a16="http://schemas.microsoft.com/office/drawing/2014/main" id="{43BEB989-8976-CDBE-95D2-C36EC20EFCB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781800" y="3124200"/>
            <a:ext cx="1143000" cy="914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TW"/>
          </a:p>
        </p:txBody>
      </p:sp>
      <p:sp>
        <p:nvSpPr>
          <p:cNvPr id="116742" name="Rectangle 4">
            <a:extLst>
              <a:ext uri="{FF2B5EF4-FFF2-40B4-BE49-F238E27FC236}">
                <a16:creationId xmlns:a16="http://schemas.microsoft.com/office/drawing/2014/main" id="{B7492EDB-28DC-4333-6E6F-53BC8EF5A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191000"/>
            <a:ext cx="2590800" cy="2209800"/>
          </a:xfrm>
          <a:prstGeom prst="rect">
            <a:avLst/>
          </a:prstGeom>
          <a:noFill/>
          <a:ln w="38100" cmpd="dbl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Date Placeholder 2">
            <a:extLst>
              <a:ext uri="{FF2B5EF4-FFF2-40B4-BE49-F238E27FC236}">
                <a16:creationId xmlns:a16="http://schemas.microsoft.com/office/drawing/2014/main" id="{85118E7E-BD45-1D34-45C7-B0558144AD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18786" name="Footer Placeholder 3">
            <a:extLst>
              <a:ext uri="{FF2B5EF4-FFF2-40B4-BE49-F238E27FC236}">
                <a16:creationId xmlns:a16="http://schemas.microsoft.com/office/drawing/2014/main" id="{FB781463-C789-9A9D-93F4-053A60F3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18787" name="Slide Number Placeholder 4">
            <a:extLst>
              <a:ext uri="{FF2B5EF4-FFF2-40B4-BE49-F238E27FC236}">
                <a16:creationId xmlns:a16="http://schemas.microsoft.com/office/drawing/2014/main" id="{A72EF8E0-14F5-F376-17FA-3C2A2732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D94A967-56B9-144D-9865-6F3ACB289D8A}" type="slidenum">
              <a:rPr lang="en-US" altLang="en-TW" sz="1400"/>
              <a:pPr/>
              <a:t>55</a:t>
            </a:fld>
            <a:endParaRPr lang="en-US" altLang="en-TW" sz="1400"/>
          </a:p>
        </p:txBody>
      </p:sp>
      <p:sp>
        <p:nvSpPr>
          <p:cNvPr id="496642" name="Rectangle 1026">
            <a:extLst>
              <a:ext uri="{FF2B5EF4-FFF2-40B4-BE49-F238E27FC236}">
                <a16:creationId xmlns:a16="http://schemas.microsoft.com/office/drawing/2014/main" id="{8A814785-6851-B830-8BF3-5202F2EB4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A small program</a:t>
            </a:r>
          </a:p>
        </p:txBody>
      </p:sp>
      <p:sp>
        <p:nvSpPr>
          <p:cNvPr id="118789" name="Text Box 1027">
            <a:extLst>
              <a:ext uri="{FF2B5EF4-FFF2-40B4-BE49-F238E27FC236}">
                <a16:creationId xmlns:a16="http://schemas.microsoft.com/office/drawing/2014/main" id="{ED03E933-85F0-6C79-1633-663BA1757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1" y="1600200"/>
            <a:ext cx="3318537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b="1">
                <a:solidFill>
                  <a:srgbClr val="CC0000"/>
                </a:solidFill>
                <a:latin typeface="Courier New" panose="02070309020205020404" pitchFamily="49" charset="0"/>
              </a:rPr>
              <a:t>int bar(int x)</a:t>
            </a:r>
          </a:p>
          <a:p>
            <a:r>
              <a:rPr lang="en-US" altLang="en-TW" b="1">
                <a:solidFill>
                  <a:srgbClr val="CC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en-TW" b="1">
                <a:solidFill>
                  <a:srgbClr val="CC0000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en-TW" b="1">
                <a:solidFill>
                  <a:srgbClr val="CC0000"/>
                </a:solidFill>
                <a:latin typeface="Courier New" panose="02070309020205020404" pitchFamily="49" charset="0"/>
              </a:rPr>
              <a:t>} </a:t>
            </a:r>
          </a:p>
          <a:p>
            <a:endParaRPr lang="en-US" altLang="en-TW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void foo(float y)</a:t>
            </a:r>
          </a:p>
          <a:p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i = </a:t>
            </a:r>
            <a:r>
              <a:rPr lang="en-US" altLang="en-TW" b="1">
                <a:solidFill>
                  <a:srgbClr val="CC0000"/>
                </a:solidFill>
                <a:latin typeface="Courier New" panose="02070309020205020404" pitchFamily="49" charset="0"/>
              </a:rPr>
              <a:t>bar</a:t>
            </a:r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(j);</a:t>
            </a:r>
          </a:p>
          <a:p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Date Placeholder 4">
            <a:extLst>
              <a:ext uri="{FF2B5EF4-FFF2-40B4-BE49-F238E27FC236}">
                <a16:creationId xmlns:a16="http://schemas.microsoft.com/office/drawing/2014/main" id="{D2674D50-7326-8915-E396-F8D5979798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19810" name="Footer Placeholder 5">
            <a:extLst>
              <a:ext uri="{FF2B5EF4-FFF2-40B4-BE49-F238E27FC236}">
                <a16:creationId xmlns:a16="http://schemas.microsoft.com/office/drawing/2014/main" id="{6AC09E5F-6B68-5913-A429-498E5676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19811" name="Slide Number Placeholder 6">
            <a:extLst>
              <a:ext uri="{FF2B5EF4-FFF2-40B4-BE49-F238E27FC236}">
                <a16:creationId xmlns:a16="http://schemas.microsoft.com/office/drawing/2014/main" id="{13F80692-8651-5641-4158-FB4B1684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907C476-DEC4-C146-9103-4907F4BFF7CA}" type="slidenum">
              <a:rPr lang="en-US" altLang="en-TW" sz="1400"/>
              <a:pPr/>
              <a:t>56</a:t>
            </a:fld>
            <a:endParaRPr lang="en-US" altLang="en-TW" sz="1400"/>
          </a:p>
        </p:txBody>
      </p:sp>
      <p:sp>
        <p:nvSpPr>
          <p:cNvPr id="119812" name="WordArt 2" descr="70%">
            <a:extLst>
              <a:ext uri="{FF2B5EF4-FFF2-40B4-BE49-F238E27FC236}">
                <a16:creationId xmlns:a16="http://schemas.microsoft.com/office/drawing/2014/main" id="{34B0B376-BBC8-FA59-5160-4AA5E9580D4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505200" y="4114800"/>
            <a:ext cx="1390650" cy="2057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Arial Black" panose="020B0604020202020204" pitchFamily="34" charset="0"/>
                <a:cs typeface="Arial Black" panose="020B0604020202020204" pitchFamily="34" charset="0"/>
              </a:rPr>
              <a:t>stack</a:t>
            </a:r>
            <a:endParaRPr lang="en-TW" sz="3600" kern="10">
              <a:blipFill dpi="0" rotWithShape="0">
                <a:blip r:embed="rId3"/>
                <a:srcRect/>
                <a:tile tx="0" ty="0" sx="100000" sy="100000" flip="none" algn="tl"/>
              </a:blip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E51BDD85-924C-0C25-9E9A-9D9FD2ADB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8763000" cy="762000"/>
          </a:xfrm>
        </p:spPr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SimSun" panose="02010600030101010101" pitchFamily="2" charset="-122"/>
              </a:rPr>
              <a:t>Memory Structure</a:t>
            </a:r>
          </a:p>
        </p:txBody>
      </p:sp>
      <p:sp>
        <p:nvSpPr>
          <p:cNvPr id="119814" name="Rectangle 4">
            <a:extLst>
              <a:ext uri="{FF2B5EF4-FFF2-40B4-BE49-F238E27FC236}">
                <a16:creationId xmlns:a16="http://schemas.microsoft.com/office/drawing/2014/main" id="{036CABD4-20EC-0092-CE0D-BA946A3A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371600"/>
            <a:ext cx="21336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19815" name="Text Box 5">
            <a:extLst>
              <a:ext uri="{FF2B5EF4-FFF2-40B4-BE49-F238E27FC236}">
                <a16:creationId xmlns:a16="http://schemas.microsoft.com/office/drawing/2014/main" id="{5939470D-7DA1-47A5-0C9C-315B5F7E2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295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ea typeface="SimSun" panose="02010600030101010101" pitchFamily="2" charset="-122"/>
              </a:rPr>
              <a:t>High</a:t>
            </a:r>
          </a:p>
        </p:txBody>
      </p:sp>
      <p:sp>
        <p:nvSpPr>
          <p:cNvPr id="119816" name="Text Box 6">
            <a:extLst>
              <a:ext uri="{FF2B5EF4-FFF2-40B4-BE49-F238E27FC236}">
                <a16:creationId xmlns:a16="http://schemas.microsoft.com/office/drawing/2014/main" id="{E1EEF2D2-214E-EF17-BC0A-4DBB45F87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791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ea typeface="SimSun" panose="02010600030101010101" pitchFamily="2" charset="-122"/>
              </a:rPr>
              <a:t>Low</a:t>
            </a:r>
          </a:p>
        </p:txBody>
      </p:sp>
      <p:sp>
        <p:nvSpPr>
          <p:cNvPr id="119817" name="Line 7">
            <a:extLst>
              <a:ext uri="{FF2B5EF4-FFF2-40B4-BE49-F238E27FC236}">
                <a16:creationId xmlns:a16="http://schemas.microsoft.com/office/drawing/2014/main" id="{5A1E8E94-1B6D-27E9-2A07-6459BCE34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18" name="Line 8">
            <a:extLst>
              <a:ext uri="{FF2B5EF4-FFF2-40B4-BE49-F238E27FC236}">
                <a16:creationId xmlns:a16="http://schemas.microsoft.com/office/drawing/2014/main" id="{89CD4EAB-F0B0-1F27-3E12-93E2BC7BFC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209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19" name="Text Box 9">
            <a:extLst>
              <a:ext uri="{FF2B5EF4-FFF2-40B4-BE49-F238E27FC236}">
                <a16:creationId xmlns:a16="http://schemas.microsoft.com/office/drawing/2014/main" id="{F64CBB25-0FAF-070B-B3C5-672892C96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4864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ea typeface="SimSun" panose="02010600030101010101" pitchFamily="2" charset="-122"/>
              </a:rPr>
              <a:t>Stack Growth</a:t>
            </a:r>
          </a:p>
        </p:txBody>
      </p:sp>
      <p:sp>
        <p:nvSpPr>
          <p:cNvPr id="119820" name="Text Box 10">
            <a:extLst>
              <a:ext uri="{FF2B5EF4-FFF2-40B4-BE49-F238E27FC236}">
                <a16:creationId xmlns:a16="http://schemas.microsoft.com/office/drawing/2014/main" id="{CF39F056-EE2A-A475-4D69-B4A7DF990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1242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ea typeface="SimSun" panose="02010600030101010101" pitchFamily="2" charset="-122"/>
              </a:rPr>
              <a:t>String Growth</a:t>
            </a:r>
          </a:p>
        </p:txBody>
      </p:sp>
      <p:sp>
        <p:nvSpPr>
          <p:cNvPr id="119821" name="Line 11">
            <a:extLst>
              <a:ext uri="{FF2B5EF4-FFF2-40B4-BE49-F238E27FC236}">
                <a16:creationId xmlns:a16="http://schemas.microsoft.com/office/drawing/2014/main" id="{6E10404D-11E3-1CEA-38E8-762EDF297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9718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22" name="Text Box 12">
            <a:extLst>
              <a:ext uri="{FF2B5EF4-FFF2-40B4-BE49-F238E27FC236}">
                <a16:creationId xmlns:a16="http://schemas.microsoft.com/office/drawing/2014/main" id="{D212E1BC-611F-1846-6527-24D6707BD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0480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Arguments</a:t>
            </a:r>
          </a:p>
        </p:txBody>
      </p:sp>
      <p:sp>
        <p:nvSpPr>
          <p:cNvPr id="119823" name="Line 13">
            <a:extLst>
              <a:ext uri="{FF2B5EF4-FFF2-40B4-BE49-F238E27FC236}">
                <a16:creationId xmlns:a16="http://schemas.microsoft.com/office/drawing/2014/main" id="{27DE752A-178B-FDE2-D664-5B9DDA6D4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429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24" name="Text Box 14">
            <a:extLst>
              <a:ext uri="{FF2B5EF4-FFF2-40B4-BE49-F238E27FC236}">
                <a16:creationId xmlns:a16="http://schemas.microsoft.com/office/drawing/2014/main" id="{843AD1AC-C04A-8C4C-818C-E92BD8CDF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052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Return address</a:t>
            </a:r>
          </a:p>
        </p:txBody>
      </p:sp>
      <p:sp>
        <p:nvSpPr>
          <p:cNvPr id="119825" name="Line 15">
            <a:extLst>
              <a:ext uri="{FF2B5EF4-FFF2-40B4-BE49-F238E27FC236}">
                <a16:creationId xmlns:a16="http://schemas.microsoft.com/office/drawing/2014/main" id="{5252370E-7838-41F1-161F-3DB9CBA4CB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86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26" name="Text Box 16">
            <a:extLst>
              <a:ext uri="{FF2B5EF4-FFF2-40B4-BE49-F238E27FC236}">
                <a16:creationId xmlns:a16="http://schemas.microsoft.com/office/drawing/2014/main" id="{050B3BD3-0D4D-5DBB-3DBF-60A678825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Prev. frame pointer</a:t>
            </a:r>
          </a:p>
        </p:txBody>
      </p:sp>
      <p:sp>
        <p:nvSpPr>
          <p:cNvPr id="119827" name="Line 17">
            <a:extLst>
              <a:ext uri="{FF2B5EF4-FFF2-40B4-BE49-F238E27FC236}">
                <a16:creationId xmlns:a16="http://schemas.microsoft.com/office/drawing/2014/main" id="{8344DFFB-497B-38A0-94EF-E6EE93222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343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28" name="Text Box 18">
            <a:extLst>
              <a:ext uri="{FF2B5EF4-FFF2-40B4-BE49-F238E27FC236}">
                <a16:creationId xmlns:a16="http://schemas.microsoft.com/office/drawing/2014/main" id="{DF926E11-76E0-DDC0-B941-5D35E30DB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4196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Local variables</a:t>
            </a:r>
          </a:p>
        </p:txBody>
      </p:sp>
      <p:sp>
        <p:nvSpPr>
          <p:cNvPr id="119829" name="Line 19">
            <a:extLst>
              <a:ext uri="{FF2B5EF4-FFF2-40B4-BE49-F238E27FC236}">
                <a16:creationId xmlns:a16="http://schemas.microsoft.com/office/drawing/2014/main" id="{CEFFBDDD-B68C-C49A-14F3-DEFF058DA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8006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30" name="Line 20">
            <a:extLst>
              <a:ext uri="{FF2B5EF4-FFF2-40B4-BE49-F238E27FC236}">
                <a16:creationId xmlns:a16="http://schemas.microsoft.com/office/drawing/2014/main" id="{CE5B06C3-0D1A-CA8B-A775-D093A323BD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800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31" name="Text Box 21">
            <a:extLst>
              <a:ext uri="{FF2B5EF4-FFF2-40B4-BE49-F238E27FC236}">
                <a16:creationId xmlns:a16="http://schemas.microsoft.com/office/drawing/2014/main" id="{0E524D93-67F4-F550-936F-E17EDE82F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68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ea typeface="SimSun" panose="02010600030101010101" pitchFamily="2" charset="-122"/>
              </a:rPr>
              <a:t>Stack Pointer</a:t>
            </a:r>
          </a:p>
        </p:txBody>
      </p:sp>
      <p:sp>
        <p:nvSpPr>
          <p:cNvPr id="119832" name="Rectangle 22">
            <a:extLst>
              <a:ext uri="{FF2B5EF4-FFF2-40B4-BE49-F238E27FC236}">
                <a16:creationId xmlns:a16="http://schemas.microsoft.com/office/drawing/2014/main" id="{179F1894-47F2-B461-B68E-901F0C1F6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371600"/>
            <a:ext cx="2133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19833" name="Rectangle 23">
            <a:extLst>
              <a:ext uri="{FF2B5EF4-FFF2-40B4-BE49-F238E27FC236}">
                <a16:creationId xmlns:a16="http://schemas.microsoft.com/office/drawing/2014/main" id="{DEA669CE-2526-0438-CDAC-85BAC9C88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429000"/>
            <a:ext cx="2133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19834" name="WordArt 24" descr="70%">
            <a:extLst>
              <a:ext uri="{FF2B5EF4-FFF2-40B4-BE49-F238E27FC236}">
                <a16:creationId xmlns:a16="http://schemas.microsoft.com/office/drawing/2014/main" id="{53C61859-105E-0C8A-E282-E235EB43CC2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086600" y="1219200"/>
            <a:ext cx="1390650" cy="2209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Arial Black" panose="020B0604020202020204" pitchFamily="34" charset="0"/>
                <a:cs typeface="Arial Black" panose="020B0604020202020204" pitchFamily="34" charset="0"/>
              </a:rPr>
              <a:t>heap</a:t>
            </a:r>
            <a:endParaRPr lang="en-TW" sz="3600" kern="10">
              <a:blipFill dpi="0" rotWithShape="0">
                <a:blip r:embed="rId3"/>
                <a:srcRect/>
                <a:tile tx="0" ty="0" sx="100000" sy="100000" flip="none" algn="tl"/>
              </a:blip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19835" name="WordArt 25" descr="70%">
            <a:extLst>
              <a:ext uri="{FF2B5EF4-FFF2-40B4-BE49-F238E27FC236}">
                <a16:creationId xmlns:a16="http://schemas.microsoft.com/office/drawing/2014/main" id="{E2928EF5-28E7-F852-8FD5-7788938B923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010400" y="3581400"/>
            <a:ext cx="1524000" cy="2514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Arial Black" panose="020B0604020202020204" pitchFamily="34" charset="0"/>
                <a:cs typeface="Arial Black" panose="020B0604020202020204" pitchFamily="34" charset="0"/>
              </a:rPr>
              <a:t>library</a:t>
            </a:r>
            <a:endParaRPr lang="en-TW" sz="3600" kern="10">
              <a:blipFill dpi="0" rotWithShape="0">
                <a:blip r:embed="rId3"/>
                <a:srcRect/>
                <a:tile tx="0" ty="0" sx="100000" sy="100000" flip="none" algn="tl"/>
              </a:blip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Date Placeholder 4">
            <a:extLst>
              <a:ext uri="{FF2B5EF4-FFF2-40B4-BE49-F238E27FC236}">
                <a16:creationId xmlns:a16="http://schemas.microsoft.com/office/drawing/2014/main" id="{EFF70760-CAAF-45DD-99FF-0E1B24F37B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21858" name="Footer Placeholder 5">
            <a:extLst>
              <a:ext uri="{FF2B5EF4-FFF2-40B4-BE49-F238E27FC236}">
                <a16:creationId xmlns:a16="http://schemas.microsoft.com/office/drawing/2014/main" id="{5B2B3918-6CC7-D722-1A90-34FB85A7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21859" name="Slide Number Placeholder 6">
            <a:extLst>
              <a:ext uri="{FF2B5EF4-FFF2-40B4-BE49-F238E27FC236}">
                <a16:creationId xmlns:a16="http://schemas.microsoft.com/office/drawing/2014/main" id="{5ABC21EF-89BA-5AFD-A1B0-3F1E0DE8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3022342-B512-DE47-887F-A27094B626D0}" type="slidenum">
              <a:rPr lang="en-US" altLang="en-TW" sz="1400"/>
              <a:pPr/>
              <a:t>57</a:t>
            </a:fld>
            <a:endParaRPr lang="en-US" altLang="en-TW" sz="1400"/>
          </a:p>
        </p:txBody>
      </p:sp>
      <p:sp>
        <p:nvSpPr>
          <p:cNvPr id="263170" name="Rectangle 2">
            <a:extLst>
              <a:ext uri="{FF2B5EF4-FFF2-40B4-BE49-F238E27FC236}">
                <a16:creationId xmlns:a16="http://schemas.microsoft.com/office/drawing/2014/main" id="{99FD8382-2276-7357-1AC6-AEE1058A7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8763000" cy="762000"/>
          </a:xfrm>
        </p:spPr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SimSun" panose="02010600030101010101" pitchFamily="2" charset="-122"/>
              </a:rPr>
              <a:t>Memory Structure</a:t>
            </a:r>
          </a:p>
        </p:txBody>
      </p:sp>
      <p:sp>
        <p:nvSpPr>
          <p:cNvPr id="121861" name="Rectangle 3">
            <a:extLst>
              <a:ext uri="{FF2B5EF4-FFF2-40B4-BE49-F238E27FC236}">
                <a16:creationId xmlns:a16="http://schemas.microsoft.com/office/drawing/2014/main" id="{A0902C92-E932-0E69-9B67-70C9602AD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371600"/>
            <a:ext cx="21336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1862" name="Text Box 4">
            <a:extLst>
              <a:ext uri="{FF2B5EF4-FFF2-40B4-BE49-F238E27FC236}">
                <a16:creationId xmlns:a16="http://schemas.microsoft.com/office/drawing/2014/main" id="{332A217A-0205-0555-FCBF-1D6CB3B9D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295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ea typeface="SimSun" panose="02010600030101010101" pitchFamily="2" charset="-122"/>
              </a:rPr>
              <a:t>High</a:t>
            </a:r>
          </a:p>
        </p:txBody>
      </p:sp>
      <p:sp>
        <p:nvSpPr>
          <p:cNvPr id="121863" name="Text Box 5">
            <a:extLst>
              <a:ext uri="{FF2B5EF4-FFF2-40B4-BE49-F238E27FC236}">
                <a16:creationId xmlns:a16="http://schemas.microsoft.com/office/drawing/2014/main" id="{EFD1C1A6-4C65-7553-D08A-8A658598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791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ea typeface="SimSun" panose="02010600030101010101" pitchFamily="2" charset="-122"/>
              </a:rPr>
              <a:t>Low</a:t>
            </a:r>
          </a:p>
        </p:txBody>
      </p:sp>
      <p:sp>
        <p:nvSpPr>
          <p:cNvPr id="121864" name="Line 6">
            <a:extLst>
              <a:ext uri="{FF2B5EF4-FFF2-40B4-BE49-F238E27FC236}">
                <a16:creationId xmlns:a16="http://schemas.microsoft.com/office/drawing/2014/main" id="{75665EC3-60FD-A868-D50E-02E4E15AAE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65" name="Line 7">
            <a:extLst>
              <a:ext uri="{FF2B5EF4-FFF2-40B4-BE49-F238E27FC236}">
                <a16:creationId xmlns:a16="http://schemas.microsoft.com/office/drawing/2014/main" id="{1433445E-E184-6A61-BA24-3AAC3F1BE1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209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66" name="Text Box 8">
            <a:extLst>
              <a:ext uri="{FF2B5EF4-FFF2-40B4-BE49-F238E27FC236}">
                <a16:creationId xmlns:a16="http://schemas.microsoft.com/office/drawing/2014/main" id="{5B33512D-7A68-7EB2-3B2E-E6A5353CE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486400"/>
            <a:ext cx="106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1">
                <a:solidFill>
                  <a:srgbClr val="FF6600"/>
                </a:solidFill>
                <a:ea typeface="SimSun" panose="02010600030101010101" pitchFamily="2" charset="-122"/>
              </a:rPr>
              <a:t>Stack Growth</a:t>
            </a:r>
          </a:p>
        </p:txBody>
      </p:sp>
      <p:sp>
        <p:nvSpPr>
          <p:cNvPr id="121867" name="Text Box 9">
            <a:extLst>
              <a:ext uri="{FF2B5EF4-FFF2-40B4-BE49-F238E27FC236}">
                <a16:creationId xmlns:a16="http://schemas.microsoft.com/office/drawing/2014/main" id="{D7AA0DCD-E46B-5DDA-0BBB-21CF15897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1242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ea typeface="SimSun" panose="02010600030101010101" pitchFamily="2" charset="-122"/>
              </a:rPr>
              <a:t>String Growth</a:t>
            </a:r>
          </a:p>
        </p:txBody>
      </p:sp>
      <p:sp>
        <p:nvSpPr>
          <p:cNvPr id="121868" name="Line 10">
            <a:extLst>
              <a:ext uri="{FF2B5EF4-FFF2-40B4-BE49-F238E27FC236}">
                <a16:creationId xmlns:a16="http://schemas.microsoft.com/office/drawing/2014/main" id="{9D3637BF-C81A-D48F-7CB2-D084F4A08B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9718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69" name="Text Box 11">
            <a:extLst>
              <a:ext uri="{FF2B5EF4-FFF2-40B4-BE49-F238E27FC236}">
                <a16:creationId xmlns:a16="http://schemas.microsoft.com/office/drawing/2014/main" id="{D795E5A1-573B-BF1F-6FC0-E6CDBFA9C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0480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Arguments</a:t>
            </a:r>
          </a:p>
        </p:txBody>
      </p:sp>
      <p:sp>
        <p:nvSpPr>
          <p:cNvPr id="121870" name="Line 12">
            <a:extLst>
              <a:ext uri="{FF2B5EF4-FFF2-40B4-BE49-F238E27FC236}">
                <a16:creationId xmlns:a16="http://schemas.microsoft.com/office/drawing/2014/main" id="{4E740693-2BAB-430D-ED8A-89656C569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429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71" name="Text Box 13">
            <a:extLst>
              <a:ext uri="{FF2B5EF4-FFF2-40B4-BE49-F238E27FC236}">
                <a16:creationId xmlns:a16="http://schemas.microsoft.com/office/drawing/2014/main" id="{9A8509BE-A420-4F69-24A6-C1F8EA6D7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052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Return address</a:t>
            </a:r>
          </a:p>
        </p:txBody>
      </p:sp>
      <p:sp>
        <p:nvSpPr>
          <p:cNvPr id="121872" name="Line 14">
            <a:extLst>
              <a:ext uri="{FF2B5EF4-FFF2-40B4-BE49-F238E27FC236}">
                <a16:creationId xmlns:a16="http://schemas.microsoft.com/office/drawing/2014/main" id="{367C52F8-D7D7-875D-EEAC-2975F9234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86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73" name="Text Box 15">
            <a:extLst>
              <a:ext uri="{FF2B5EF4-FFF2-40B4-BE49-F238E27FC236}">
                <a16:creationId xmlns:a16="http://schemas.microsoft.com/office/drawing/2014/main" id="{87E1208C-2297-C8FD-BCA6-7A0047063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Prev. frame pointer</a:t>
            </a:r>
          </a:p>
        </p:txBody>
      </p:sp>
      <p:sp>
        <p:nvSpPr>
          <p:cNvPr id="121874" name="Line 16">
            <a:extLst>
              <a:ext uri="{FF2B5EF4-FFF2-40B4-BE49-F238E27FC236}">
                <a16:creationId xmlns:a16="http://schemas.microsoft.com/office/drawing/2014/main" id="{C3E737F0-8A6D-3DAA-DF1B-97795F840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343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75" name="Text Box 17">
            <a:extLst>
              <a:ext uri="{FF2B5EF4-FFF2-40B4-BE49-F238E27FC236}">
                <a16:creationId xmlns:a16="http://schemas.microsoft.com/office/drawing/2014/main" id="{D7AC80AF-0296-BE0B-5154-141353CC6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4196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Local variables</a:t>
            </a:r>
          </a:p>
        </p:txBody>
      </p:sp>
      <p:sp>
        <p:nvSpPr>
          <p:cNvPr id="121876" name="Line 18">
            <a:extLst>
              <a:ext uri="{FF2B5EF4-FFF2-40B4-BE49-F238E27FC236}">
                <a16:creationId xmlns:a16="http://schemas.microsoft.com/office/drawing/2014/main" id="{61EF0C22-C0D1-C601-66FE-AFCE233CE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8006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77" name="Line 19">
            <a:extLst>
              <a:ext uri="{FF2B5EF4-FFF2-40B4-BE49-F238E27FC236}">
                <a16:creationId xmlns:a16="http://schemas.microsoft.com/office/drawing/2014/main" id="{EF98589A-C6B1-2A58-454F-370B8A126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800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78" name="Text Box 20">
            <a:extLst>
              <a:ext uri="{FF2B5EF4-FFF2-40B4-BE49-F238E27FC236}">
                <a16:creationId xmlns:a16="http://schemas.microsoft.com/office/drawing/2014/main" id="{88E21788-CAB7-D64D-5835-FBECDDC74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68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ea typeface="SimSun" panose="02010600030101010101" pitchFamily="2" charset="-122"/>
              </a:rPr>
              <a:t>Stack Pointer</a:t>
            </a:r>
          </a:p>
        </p:txBody>
      </p:sp>
      <p:sp>
        <p:nvSpPr>
          <p:cNvPr id="121879" name="Rectangle 21">
            <a:extLst>
              <a:ext uri="{FF2B5EF4-FFF2-40B4-BE49-F238E27FC236}">
                <a16:creationId xmlns:a16="http://schemas.microsoft.com/office/drawing/2014/main" id="{5559810E-C83B-308A-181E-D15CB9406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371600"/>
            <a:ext cx="2133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1880" name="Rectangle 22">
            <a:extLst>
              <a:ext uri="{FF2B5EF4-FFF2-40B4-BE49-F238E27FC236}">
                <a16:creationId xmlns:a16="http://schemas.microsoft.com/office/drawing/2014/main" id="{985C08D3-6982-3DA5-F19A-1E3AD4250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429000"/>
            <a:ext cx="2133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1881" name="WordArt 23" descr="70%">
            <a:extLst>
              <a:ext uri="{FF2B5EF4-FFF2-40B4-BE49-F238E27FC236}">
                <a16:creationId xmlns:a16="http://schemas.microsoft.com/office/drawing/2014/main" id="{EA31E170-EFDF-8793-D482-7DC326FEC16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086600" y="1219200"/>
            <a:ext cx="1390650" cy="2209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Arial Black" panose="020B0604020202020204" pitchFamily="34" charset="0"/>
                <a:cs typeface="Arial Black" panose="020B0604020202020204" pitchFamily="34" charset="0"/>
              </a:rPr>
              <a:t>heap</a:t>
            </a:r>
            <a:endParaRPr lang="en-TW" sz="3600" kern="10">
              <a:blipFill dpi="0" rotWithShape="0">
                <a:blip r:embed="rId3"/>
                <a:srcRect/>
                <a:tile tx="0" ty="0" sx="100000" sy="100000" flip="none" algn="tl"/>
              </a:blip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21882" name="Text Box 24">
            <a:extLst>
              <a:ext uri="{FF2B5EF4-FFF2-40B4-BE49-F238E27FC236}">
                <a16:creationId xmlns:a16="http://schemas.microsoft.com/office/drawing/2014/main" id="{9DDC9607-4577-94B7-DF10-CAE11A3D0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3487738"/>
            <a:ext cx="1966913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 b="1">
                <a:solidFill>
                  <a:srgbClr val="CC0000"/>
                </a:solidFill>
                <a:latin typeface="PMingLiU" panose="02020500000000000000" pitchFamily="18" charset="-120"/>
              </a:rPr>
              <a:t>bar( )</a:t>
            </a:r>
          </a:p>
          <a:p>
            <a:r>
              <a:rPr lang="en-US" altLang="en-TW" sz="1800" b="1">
                <a:solidFill>
                  <a:srgbClr val="CC0000"/>
                </a:solidFill>
                <a:latin typeface="PMingLiU" panose="02020500000000000000" pitchFamily="18" charset="-120"/>
              </a:rPr>
              <a:t>{……}</a:t>
            </a:r>
            <a:r>
              <a:rPr lang="en-US" altLang="en-TW" sz="1800">
                <a:latin typeface="PMingLiU" panose="02020500000000000000" pitchFamily="18" charset="-120"/>
              </a:rPr>
              <a:t> </a:t>
            </a:r>
          </a:p>
          <a:p>
            <a:endParaRPr lang="en-US" altLang="en-TW" sz="1800">
              <a:latin typeface="PMingLiU" panose="02020500000000000000" pitchFamily="18" charset="-120"/>
            </a:endParaRPr>
          </a:p>
          <a:p>
            <a:endParaRPr lang="en-US" altLang="en-TW" sz="1800">
              <a:latin typeface="PMingLiU" panose="02020500000000000000" pitchFamily="18" charset="-120"/>
            </a:endParaRPr>
          </a:p>
          <a:p>
            <a:r>
              <a:rPr lang="en-US" altLang="en-TW" sz="1800" b="1">
                <a:solidFill>
                  <a:srgbClr val="0000FF"/>
                </a:solidFill>
                <a:latin typeface="Courier New" panose="02070309020205020404" pitchFamily="49" charset="0"/>
              </a:rPr>
              <a:t>foo( )</a:t>
            </a:r>
          </a:p>
          <a:p>
            <a:r>
              <a:rPr lang="en-US" altLang="en-TW" sz="1800" b="1">
                <a:solidFill>
                  <a:srgbClr val="0000FF"/>
                </a:solidFill>
                <a:latin typeface="Courier New" panose="02070309020205020404" pitchFamily="49" charset="0"/>
              </a:rPr>
              <a:t>{ ……</a:t>
            </a:r>
          </a:p>
          <a:p>
            <a:r>
              <a:rPr lang="en-US" altLang="en-TW" sz="1800" b="1">
                <a:solidFill>
                  <a:srgbClr val="0000FF"/>
                </a:solidFill>
                <a:latin typeface="Courier New" panose="02070309020205020404" pitchFamily="49" charset="0"/>
              </a:rPr>
              <a:t> call bar( );</a:t>
            </a:r>
          </a:p>
          <a:p>
            <a:r>
              <a:rPr lang="en-US" altLang="en-TW" sz="1800" b="1">
                <a:solidFill>
                  <a:srgbClr val="0000FF"/>
                </a:solidFill>
                <a:latin typeface="Courier New" panose="02070309020205020404" pitchFamily="49" charset="0"/>
              </a:rPr>
              <a:t>  ……</a:t>
            </a:r>
          </a:p>
          <a:p>
            <a:r>
              <a:rPr lang="en-US" altLang="en-TW" sz="1800" b="1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  <a:endParaRPr lang="en-US" altLang="en-TW" sz="1800" b="1">
              <a:solidFill>
                <a:srgbClr val="CC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1883" name="Freeform 25">
            <a:extLst>
              <a:ext uri="{FF2B5EF4-FFF2-40B4-BE49-F238E27FC236}">
                <a16:creationId xmlns:a16="http://schemas.microsoft.com/office/drawing/2014/main" id="{3915D8E9-BCCB-7AAF-D3E1-F4A3199529A1}"/>
              </a:ext>
            </a:extLst>
          </p:cNvPr>
          <p:cNvSpPr>
            <a:spLocks/>
          </p:cNvSpPr>
          <p:nvPr/>
        </p:nvSpPr>
        <p:spPr bwMode="auto">
          <a:xfrm>
            <a:off x="6477000" y="3670300"/>
            <a:ext cx="2667000" cy="1663700"/>
          </a:xfrm>
          <a:custGeom>
            <a:avLst/>
            <a:gdLst>
              <a:gd name="T0" fmla="*/ 2147483647 w 1848"/>
              <a:gd name="T1" fmla="*/ 2147483647 h 1048"/>
              <a:gd name="T2" fmla="*/ 2147483647 w 1848"/>
              <a:gd name="T3" fmla="*/ 2147483647 h 1048"/>
              <a:gd name="T4" fmla="*/ 2147483647 w 1848"/>
              <a:gd name="T5" fmla="*/ 2147483647 h 1048"/>
              <a:gd name="T6" fmla="*/ 2147483647 w 1848"/>
              <a:gd name="T7" fmla="*/ 2147483647 h 1048"/>
              <a:gd name="T8" fmla="*/ 2147483647 w 1848"/>
              <a:gd name="T9" fmla="*/ 2147483647 h 1048"/>
              <a:gd name="T10" fmla="*/ 2147483647 w 1848"/>
              <a:gd name="T11" fmla="*/ 2147483647 h 10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48"/>
              <a:gd name="T19" fmla="*/ 0 h 1048"/>
              <a:gd name="T20" fmla="*/ 1848 w 1848"/>
              <a:gd name="T21" fmla="*/ 1048 h 10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48" h="1048">
                <a:moveTo>
                  <a:pt x="1528" y="1048"/>
                </a:moveTo>
                <a:cubicBezTo>
                  <a:pt x="1688" y="888"/>
                  <a:pt x="1848" y="728"/>
                  <a:pt x="1768" y="616"/>
                </a:cubicBezTo>
                <a:cubicBezTo>
                  <a:pt x="1688" y="504"/>
                  <a:pt x="1320" y="432"/>
                  <a:pt x="1048" y="376"/>
                </a:cubicBezTo>
                <a:cubicBezTo>
                  <a:pt x="776" y="320"/>
                  <a:pt x="272" y="336"/>
                  <a:pt x="136" y="280"/>
                </a:cubicBezTo>
                <a:cubicBezTo>
                  <a:pt x="0" y="224"/>
                  <a:pt x="200" y="80"/>
                  <a:pt x="232" y="40"/>
                </a:cubicBezTo>
                <a:cubicBezTo>
                  <a:pt x="264" y="0"/>
                  <a:pt x="312" y="40"/>
                  <a:pt x="328" y="40"/>
                </a:cubicBezTo>
              </a:path>
            </a:pathLst>
          </a:custGeom>
          <a:noFill/>
          <a:ln w="38100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84" name="Text Box 26">
            <a:extLst>
              <a:ext uri="{FF2B5EF4-FFF2-40B4-BE49-F238E27FC236}">
                <a16:creationId xmlns:a16="http://schemas.microsoft.com/office/drawing/2014/main" id="{C6725BF9-7BE1-8439-F215-440DEBCD4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362200"/>
            <a:ext cx="4860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 b="1">
                <a:solidFill>
                  <a:srgbClr val="0000FF"/>
                </a:solidFill>
                <a:latin typeface="PMingLiU" panose="02020500000000000000" pitchFamily="18" charset="-120"/>
              </a:rPr>
              <a:t>foo</a:t>
            </a:r>
          </a:p>
        </p:txBody>
      </p:sp>
      <p:sp>
        <p:nvSpPr>
          <p:cNvPr id="121885" name="AutoShape 27">
            <a:extLst>
              <a:ext uri="{FF2B5EF4-FFF2-40B4-BE49-F238E27FC236}">
                <a16:creationId xmlns:a16="http://schemas.microsoft.com/office/drawing/2014/main" id="{B834684F-CCC1-E73B-EC8C-57F737334C89}"/>
              </a:ext>
            </a:extLst>
          </p:cNvPr>
          <p:cNvSpPr>
            <a:spLocks/>
          </p:cNvSpPr>
          <p:nvPr/>
        </p:nvSpPr>
        <p:spPr bwMode="auto">
          <a:xfrm>
            <a:off x="2895600" y="2133600"/>
            <a:ext cx="304800" cy="838200"/>
          </a:xfrm>
          <a:prstGeom prst="leftBrace">
            <a:avLst>
              <a:gd name="adj1" fmla="val 22917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1886" name="AutoShape 28">
            <a:extLst>
              <a:ext uri="{FF2B5EF4-FFF2-40B4-BE49-F238E27FC236}">
                <a16:creationId xmlns:a16="http://schemas.microsoft.com/office/drawing/2014/main" id="{D6FFEA84-9477-F93A-D3A1-A5AB5D137D4F}"/>
              </a:ext>
            </a:extLst>
          </p:cNvPr>
          <p:cNvSpPr>
            <a:spLocks/>
          </p:cNvSpPr>
          <p:nvPr/>
        </p:nvSpPr>
        <p:spPr bwMode="auto">
          <a:xfrm>
            <a:off x="2895600" y="2971800"/>
            <a:ext cx="304800" cy="1752600"/>
          </a:xfrm>
          <a:prstGeom prst="leftBrace">
            <a:avLst>
              <a:gd name="adj1" fmla="val 47917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1887" name="Text Box 29">
            <a:extLst>
              <a:ext uri="{FF2B5EF4-FFF2-40B4-BE49-F238E27FC236}">
                <a16:creationId xmlns:a16="http://schemas.microsoft.com/office/drawing/2014/main" id="{ECA8FEBA-CD3A-8AC9-D54E-FFA91E039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657600"/>
            <a:ext cx="474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 b="1">
                <a:solidFill>
                  <a:srgbClr val="CC0000"/>
                </a:solidFill>
                <a:latin typeface="PMingLiU" panose="02020500000000000000" pitchFamily="18" charset="-120"/>
              </a:rPr>
              <a:t>bar</a:t>
            </a:r>
          </a:p>
        </p:txBody>
      </p:sp>
      <p:sp>
        <p:nvSpPr>
          <p:cNvPr id="121888" name="Line 30">
            <a:extLst>
              <a:ext uri="{FF2B5EF4-FFF2-40B4-BE49-F238E27FC236}">
                <a16:creationId xmlns:a16="http://schemas.microsoft.com/office/drawing/2014/main" id="{7977BBBA-7077-087D-F817-68F93E3E2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733800"/>
            <a:ext cx="1981200" cy="1828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89" name="Line 31">
            <a:extLst>
              <a:ext uri="{FF2B5EF4-FFF2-40B4-BE49-F238E27FC236}">
                <a16:creationId xmlns:a16="http://schemas.microsoft.com/office/drawing/2014/main" id="{3C84C086-7136-0B97-4093-F32614EEA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1336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90" name="Oval 32">
            <a:extLst>
              <a:ext uri="{FF2B5EF4-FFF2-40B4-BE49-F238E27FC236}">
                <a16:creationId xmlns:a16="http://schemas.microsoft.com/office/drawing/2014/main" id="{02B69ECF-48B0-AD38-FE51-C1267FDD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1891" name="Oval 33">
            <a:extLst>
              <a:ext uri="{FF2B5EF4-FFF2-40B4-BE49-F238E27FC236}">
                <a16:creationId xmlns:a16="http://schemas.microsoft.com/office/drawing/2014/main" id="{5F7BD5C5-03E3-520F-FAAB-3DDAB3426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562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Date Placeholder 2">
            <a:extLst>
              <a:ext uri="{FF2B5EF4-FFF2-40B4-BE49-F238E27FC236}">
                <a16:creationId xmlns:a16="http://schemas.microsoft.com/office/drawing/2014/main" id="{E2D85D5F-46A0-CDD5-62C4-CEDC23698D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23906" name="Footer Placeholder 3">
            <a:extLst>
              <a:ext uri="{FF2B5EF4-FFF2-40B4-BE49-F238E27FC236}">
                <a16:creationId xmlns:a16="http://schemas.microsoft.com/office/drawing/2014/main" id="{5A8EFEF2-162E-149E-C2C6-5E8CAE90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23907" name="Slide Number Placeholder 4">
            <a:extLst>
              <a:ext uri="{FF2B5EF4-FFF2-40B4-BE49-F238E27FC236}">
                <a16:creationId xmlns:a16="http://schemas.microsoft.com/office/drawing/2014/main" id="{62CD6733-8F09-513D-1AF9-91145D9A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1175685-C136-4A46-A073-AE5740944473}" type="slidenum">
              <a:rPr lang="en-US" altLang="en-TW" sz="1400"/>
              <a:pPr/>
              <a:t>58</a:t>
            </a:fld>
            <a:endParaRPr lang="en-US" altLang="en-TW" sz="1400"/>
          </a:p>
        </p:txBody>
      </p:sp>
      <p:sp>
        <p:nvSpPr>
          <p:cNvPr id="265218" name="Rectangle 2">
            <a:extLst>
              <a:ext uri="{FF2B5EF4-FFF2-40B4-BE49-F238E27FC236}">
                <a16:creationId xmlns:a16="http://schemas.microsoft.com/office/drawing/2014/main" id="{48739F9F-B9F0-42F1-2AC7-6A5700F7A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6800" y="1905000"/>
            <a:ext cx="5562600" cy="1143000"/>
          </a:xfrm>
        </p:spPr>
        <p:txBody>
          <a:bodyPr>
            <a:normAutofit fontScale="90000"/>
          </a:bodyPr>
          <a:lstStyle/>
          <a:p>
            <a:r>
              <a:rPr lang="en-US" altLang="en-TW" sz="36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Procedure Call</a:t>
            </a:r>
            <a:br>
              <a:rPr lang="en-US" altLang="en-TW" sz="36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</a:br>
            <a:r>
              <a:rPr lang="en-US" altLang="en-TW" sz="36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  <a:sym typeface="Wingdings" pitchFamily="2" charset="2"/>
              </a:rPr>
              <a:t> on the same</a:t>
            </a:r>
            <a:br>
              <a:rPr lang="en-US" altLang="en-TW" sz="36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  <a:sym typeface="Wingdings" pitchFamily="2" charset="2"/>
              </a:rPr>
            </a:br>
            <a:r>
              <a:rPr lang="en-US" altLang="en-TW" sz="36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User Stack</a:t>
            </a:r>
          </a:p>
        </p:txBody>
      </p:sp>
      <p:sp>
        <p:nvSpPr>
          <p:cNvPr id="123909" name="Rectangle 3">
            <a:extLst>
              <a:ext uri="{FF2B5EF4-FFF2-40B4-BE49-F238E27FC236}">
                <a16:creationId xmlns:a16="http://schemas.microsoft.com/office/drawing/2014/main" id="{B8518BF8-9979-3CDE-E199-844EB1402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28600"/>
            <a:ext cx="2057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0" name="Rectangle 4">
            <a:extLst>
              <a:ext uri="{FF2B5EF4-FFF2-40B4-BE49-F238E27FC236}">
                <a16:creationId xmlns:a16="http://schemas.microsoft.com/office/drawing/2014/main" id="{7688CDF6-874D-E5C9-D11B-F9FBE1EBC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295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1" name="Rectangle 5">
            <a:extLst>
              <a:ext uri="{FF2B5EF4-FFF2-40B4-BE49-F238E27FC236}">
                <a16:creationId xmlns:a16="http://schemas.microsoft.com/office/drawing/2014/main" id="{FF1798D8-423D-EC0A-B9E9-996E369A3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76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2" name="Rectangle 6">
            <a:extLst>
              <a:ext uri="{FF2B5EF4-FFF2-40B4-BE49-F238E27FC236}">
                <a16:creationId xmlns:a16="http://schemas.microsoft.com/office/drawing/2014/main" id="{39A73503-CA12-ACD6-4E0C-7C18E870B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057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3" name="Rectangle 7">
            <a:extLst>
              <a:ext uri="{FF2B5EF4-FFF2-40B4-BE49-F238E27FC236}">
                <a16:creationId xmlns:a16="http://schemas.microsoft.com/office/drawing/2014/main" id="{5CC30F77-CECC-9154-9535-CDB3FFDC8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438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4" name="Rectangle 8">
            <a:extLst>
              <a:ext uri="{FF2B5EF4-FFF2-40B4-BE49-F238E27FC236}">
                <a16:creationId xmlns:a16="http://schemas.microsoft.com/office/drawing/2014/main" id="{47AD8AD2-325F-FA11-9B0E-636C25359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19400"/>
            <a:ext cx="2057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5" name="Rectangle 9">
            <a:extLst>
              <a:ext uri="{FF2B5EF4-FFF2-40B4-BE49-F238E27FC236}">
                <a16:creationId xmlns:a16="http://schemas.microsoft.com/office/drawing/2014/main" id="{48F2712A-C5B7-4D39-16E7-D7E41C4B6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267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6" name="Rectangle 10">
            <a:extLst>
              <a:ext uri="{FF2B5EF4-FFF2-40B4-BE49-F238E27FC236}">
                <a16:creationId xmlns:a16="http://schemas.microsoft.com/office/drawing/2014/main" id="{939727FC-E5AB-311F-068F-534B614EE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648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7" name="Rectangle 11">
            <a:extLst>
              <a:ext uri="{FF2B5EF4-FFF2-40B4-BE49-F238E27FC236}">
                <a16:creationId xmlns:a16="http://schemas.microsoft.com/office/drawing/2014/main" id="{583D139D-6563-57C8-34D4-E7A2ECB84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29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8" name="Rectangle 12">
            <a:extLst>
              <a:ext uri="{FF2B5EF4-FFF2-40B4-BE49-F238E27FC236}">
                <a16:creationId xmlns:a16="http://schemas.microsoft.com/office/drawing/2014/main" id="{93CF229C-3AAE-A6B1-70A3-6F405B1EF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267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9" name="Rectangle 13">
            <a:extLst>
              <a:ext uri="{FF2B5EF4-FFF2-40B4-BE49-F238E27FC236}">
                <a16:creationId xmlns:a16="http://schemas.microsoft.com/office/drawing/2014/main" id="{358BF364-6E63-01D5-13AD-D8E398C7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648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20" name="Rectangle 14">
            <a:extLst>
              <a:ext uri="{FF2B5EF4-FFF2-40B4-BE49-F238E27FC236}">
                <a16:creationId xmlns:a16="http://schemas.microsoft.com/office/drawing/2014/main" id="{FE84B2BA-A518-04D3-1340-2E6AA9790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21" name="Rectangle 15">
            <a:extLst>
              <a:ext uri="{FF2B5EF4-FFF2-40B4-BE49-F238E27FC236}">
                <a16:creationId xmlns:a16="http://schemas.microsoft.com/office/drawing/2014/main" id="{ABA53F1E-C9F6-64E9-BC8C-9E1984EB7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410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22" name="Rectangle 16">
            <a:extLst>
              <a:ext uri="{FF2B5EF4-FFF2-40B4-BE49-F238E27FC236}">
                <a16:creationId xmlns:a16="http://schemas.microsoft.com/office/drawing/2014/main" id="{999EC364-4D07-282D-ABC5-BC25AEA87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91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23" name="Line 17">
            <a:extLst>
              <a:ext uri="{FF2B5EF4-FFF2-40B4-BE49-F238E27FC236}">
                <a16:creationId xmlns:a16="http://schemas.microsoft.com/office/drawing/2014/main" id="{20064B58-4976-26F6-8777-8103C04B8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648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3924" name="Line 18">
            <a:extLst>
              <a:ext uri="{FF2B5EF4-FFF2-40B4-BE49-F238E27FC236}">
                <a16:creationId xmlns:a16="http://schemas.microsoft.com/office/drawing/2014/main" id="{64EBECB5-9A4E-8B7D-195F-14E418782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29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3925" name="Line 19">
            <a:extLst>
              <a:ext uri="{FF2B5EF4-FFF2-40B4-BE49-F238E27FC236}">
                <a16:creationId xmlns:a16="http://schemas.microsoft.com/office/drawing/2014/main" id="{7B23FE98-4D0B-7A49-9BBA-50C3CD54D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410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3926" name="Text Box 20">
            <a:extLst>
              <a:ext uri="{FF2B5EF4-FFF2-40B4-BE49-F238E27FC236}">
                <a16:creationId xmlns:a16="http://schemas.microsoft.com/office/drawing/2014/main" id="{3E12CFF3-D45C-4BC9-24DA-87EE13529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04800"/>
            <a:ext cx="1460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 b="1">
                <a:solidFill>
                  <a:srgbClr val="CC0000"/>
                </a:solidFill>
              </a:rPr>
              <a:t>Per-process</a:t>
            </a:r>
          </a:p>
          <a:p>
            <a:r>
              <a:rPr lang="en-US" altLang="en-TW" sz="1800" b="1">
                <a:solidFill>
                  <a:srgbClr val="CC0000"/>
                </a:solidFill>
              </a:rPr>
              <a:t>Kernel Stack</a:t>
            </a:r>
          </a:p>
        </p:txBody>
      </p:sp>
      <p:sp>
        <p:nvSpPr>
          <p:cNvPr id="123927" name="Text Box 21">
            <a:extLst>
              <a:ext uri="{FF2B5EF4-FFF2-40B4-BE49-F238E27FC236}">
                <a16:creationId xmlns:a16="http://schemas.microsoft.com/office/drawing/2014/main" id="{5D95CBB2-25E9-1750-551C-9B3A1C743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743201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User-stack</a:t>
            </a:r>
          </a:p>
        </p:txBody>
      </p:sp>
      <p:sp>
        <p:nvSpPr>
          <p:cNvPr id="123928" name="Text Box 22">
            <a:extLst>
              <a:ext uri="{FF2B5EF4-FFF2-40B4-BE49-F238E27FC236}">
                <a16:creationId xmlns:a16="http://schemas.microsoft.com/office/drawing/2014/main" id="{20ADA3E1-B7B4-BD04-CE41-B2FC4F11A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962401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Heap</a:t>
            </a:r>
          </a:p>
        </p:txBody>
      </p:sp>
      <p:sp>
        <p:nvSpPr>
          <p:cNvPr id="123929" name="Line 23">
            <a:extLst>
              <a:ext uri="{FF2B5EF4-FFF2-40B4-BE49-F238E27FC236}">
                <a16:creationId xmlns:a16="http://schemas.microsoft.com/office/drawing/2014/main" id="{E01EC7E6-E829-E37B-03E4-EE567997E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048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3930" name="Line 24">
            <a:extLst>
              <a:ext uri="{FF2B5EF4-FFF2-40B4-BE49-F238E27FC236}">
                <a16:creationId xmlns:a16="http://schemas.microsoft.com/office/drawing/2014/main" id="{15932931-2F97-7AF9-FE72-234677605C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3657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3931" name="Text Box 25">
            <a:extLst>
              <a:ext uri="{FF2B5EF4-FFF2-40B4-BE49-F238E27FC236}">
                <a16:creationId xmlns:a16="http://schemas.microsoft.com/office/drawing/2014/main" id="{BEBB96E4-E2A6-EB11-8F98-294B2835D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645026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Initialized data</a:t>
            </a:r>
          </a:p>
        </p:txBody>
      </p:sp>
      <p:sp>
        <p:nvSpPr>
          <p:cNvPr id="123932" name="Text Box 26">
            <a:extLst>
              <a:ext uri="{FF2B5EF4-FFF2-40B4-BE49-F238E27FC236}">
                <a16:creationId xmlns:a16="http://schemas.microsoft.com/office/drawing/2014/main" id="{0A92D307-61A9-BEC0-7D87-7BD868217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48201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Initialized data</a:t>
            </a:r>
          </a:p>
        </p:txBody>
      </p:sp>
      <p:sp>
        <p:nvSpPr>
          <p:cNvPr id="123933" name="Text Box 27">
            <a:extLst>
              <a:ext uri="{FF2B5EF4-FFF2-40B4-BE49-F238E27FC236}">
                <a16:creationId xmlns:a16="http://schemas.microsoft.com/office/drawing/2014/main" id="{2DA6CB2F-FC3D-527A-D1AD-82845D32C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5067301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text</a:t>
            </a:r>
          </a:p>
        </p:txBody>
      </p:sp>
      <p:sp>
        <p:nvSpPr>
          <p:cNvPr id="123934" name="Text Box 28">
            <a:extLst>
              <a:ext uri="{FF2B5EF4-FFF2-40B4-BE49-F238E27FC236}">
                <a16:creationId xmlns:a16="http://schemas.microsoft.com/office/drawing/2014/main" id="{A1BEECC2-4BFC-A702-01F2-127C8944B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029201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text</a:t>
            </a:r>
          </a:p>
        </p:txBody>
      </p:sp>
      <p:sp>
        <p:nvSpPr>
          <p:cNvPr id="123935" name="Text Box 29">
            <a:extLst>
              <a:ext uri="{FF2B5EF4-FFF2-40B4-BE49-F238E27FC236}">
                <a16:creationId xmlns:a16="http://schemas.microsoft.com/office/drawing/2014/main" id="{3487C5DF-F033-2FC5-E56D-A165C2DB3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5372101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a.out header</a:t>
            </a:r>
          </a:p>
        </p:txBody>
      </p:sp>
      <p:sp>
        <p:nvSpPr>
          <p:cNvPr id="123936" name="Text Box 30">
            <a:extLst>
              <a:ext uri="{FF2B5EF4-FFF2-40B4-BE49-F238E27FC236}">
                <a16:creationId xmlns:a16="http://schemas.microsoft.com/office/drawing/2014/main" id="{A6D25076-244C-AC73-3978-8CEDAB14D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791201"/>
            <a:ext cx="200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a.out magic number</a:t>
            </a:r>
          </a:p>
        </p:txBody>
      </p:sp>
      <p:sp>
        <p:nvSpPr>
          <p:cNvPr id="123937" name="Text Box 31">
            <a:extLst>
              <a:ext uri="{FF2B5EF4-FFF2-40B4-BE49-F238E27FC236}">
                <a16:creationId xmlns:a16="http://schemas.microsoft.com/office/drawing/2014/main" id="{A5AA1CA7-04ED-EDD6-0E4A-1DCBC0CD9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10200"/>
            <a:ext cx="1233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Memory</a:t>
            </a:r>
          </a:p>
        </p:txBody>
      </p:sp>
      <p:sp>
        <p:nvSpPr>
          <p:cNvPr id="123938" name="Text Box 32">
            <a:extLst>
              <a:ext uri="{FF2B5EF4-FFF2-40B4-BE49-F238E27FC236}">
                <a16:creationId xmlns:a16="http://schemas.microsoft.com/office/drawing/2014/main" id="{BAD46100-1B4A-500F-67C7-38233D033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1" y="3733800"/>
            <a:ext cx="76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Disk</a:t>
            </a:r>
          </a:p>
        </p:txBody>
      </p:sp>
      <p:sp>
        <p:nvSpPr>
          <p:cNvPr id="123939" name="Line 33">
            <a:extLst>
              <a:ext uri="{FF2B5EF4-FFF2-40B4-BE49-F238E27FC236}">
                <a16:creationId xmlns:a16="http://schemas.microsoft.com/office/drawing/2014/main" id="{6F413E24-2F08-EC50-3873-F0BEF3059D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048000"/>
            <a:ext cx="205740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Date Placeholder 2">
            <a:extLst>
              <a:ext uri="{FF2B5EF4-FFF2-40B4-BE49-F238E27FC236}">
                <a16:creationId xmlns:a16="http://schemas.microsoft.com/office/drawing/2014/main" id="{C276A3EC-BA73-3650-6791-D9F4F85701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25954" name="Footer Placeholder 3">
            <a:extLst>
              <a:ext uri="{FF2B5EF4-FFF2-40B4-BE49-F238E27FC236}">
                <a16:creationId xmlns:a16="http://schemas.microsoft.com/office/drawing/2014/main" id="{C14AC1B6-EDD0-5610-CEE6-241EF34E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25955" name="Slide Number Placeholder 4">
            <a:extLst>
              <a:ext uri="{FF2B5EF4-FFF2-40B4-BE49-F238E27FC236}">
                <a16:creationId xmlns:a16="http://schemas.microsoft.com/office/drawing/2014/main" id="{09961B61-4035-2491-3BAA-2D819E93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BBA42C4-6CD8-6F48-B7D4-B769D0D5F4F1}" type="slidenum">
              <a:rPr lang="en-US" altLang="en-TW" sz="1400"/>
              <a:pPr/>
              <a:t>59</a:t>
            </a:fld>
            <a:endParaRPr lang="en-US" altLang="en-TW" sz="1400"/>
          </a:p>
        </p:txBody>
      </p:sp>
      <p:sp>
        <p:nvSpPr>
          <p:cNvPr id="266242" name="Rectangle 2">
            <a:extLst>
              <a:ext uri="{FF2B5EF4-FFF2-40B4-BE49-F238E27FC236}">
                <a16:creationId xmlns:a16="http://schemas.microsoft.com/office/drawing/2014/main" id="{054E42B6-FB67-F37F-CA7F-6FB5A9B78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6800" y="1905000"/>
            <a:ext cx="5562600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ＭＳ Ｐゴシック" charset="0"/>
              </a:rPr>
              <a:t>System Call</a:t>
            </a:r>
            <a:br>
              <a:rPr lang="en-US" sz="3600">
                <a:ea typeface="ＭＳ Ｐゴシック" charset="0"/>
                <a:cs typeface="ＭＳ Ｐゴシック" charset="0"/>
              </a:rPr>
            </a:br>
            <a:r>
              <a:rPr lang="en-US" sz="3600">
                <a:ea typeface="ＭＳ Ｐゴシック" charset="0"/>
                <a:cs typeface="ＭＳ Ｐゴシック" charset="0"/>
                <a:sym typeface="Wingdings" charset="0"/>
              </a:rPr>
              <a:t> on a different stack</a:t>
            </a:r>
            <a:endParaRPr lang="en-US" sz="3600">
              <a:ea typeface="ＭＳ Ｐゴシック" charset="0"/>
              <a:cs typeface="ＭＳ Ｐゴシック" charset="0"/>
            </a:endParaRPr>
          </a:p>
        </p:txBody>
      </p:sp>
      <p:sp>
        <p:nvSpPr>
          <p:cNvPr id="125957" name="Rectangle 3">
            <a:extLst>
              <a:ext uri="{FF2B5EF4-FFF2-40B4-BE49-F238E27FC236}">
                <a16:creationId xmlns:a16="http://schemas.microsoft.com/office/drawing/2014/main" id="{78B6E14F-955C-FFF5-A495-46348207C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28600"/>
            <a:ext cx="2057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58" name="Rectangle 4">
            <a:extLst>
              <a:ext uri="{FF2B5EF4-FFF2-40B4-BE49-F238E27FC236}">
                <a16:creationId xmlns:a16="http://schemas.microsoft.com/office/drawing/2014/main" id="{8617377B-A4F6-5B3E-1FB3-85BBFC06B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295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59" name="Rectangle 5">
            <a:extLst>
              <a:ext uri="{FF2B5EF4-FFF2-40B4-BE49-F238E27FC236}">
                <a16:creationId xmlns:a16="http://schemas.microsoft.com/office/drawing/2014/main" id="{84B9B4B2-B78A-A4AC-6B20-FC03FB3BA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76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0" name="Rectangle 6">
            <a:extLst>
              <a:ext uri="{FF2B5EF4-FFF2-40B4-BE49-F238E27FC236}">
                <a16:creationId xmlns:a16="http://schemas.microsoft.com/office/drawing/2014/main" id="{1B81EC3C-6FA3-8A5A-B549-4EE21E342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057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1" name="Rectangle 7">
            <a:extLst>
              <a:ext uri="{FF2B5EF4-FFF2-40B4-BE49-F238E27FC236}">
                <a16:creationId xmlns:a16="http://schemas.microsoft.com/office/drawing/2014/main" id="{BBAB57D4-5526-F4CF-0C9D-228A2946C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438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2" name="Rectangle 8">
            <a:extLst>
              <a:ext uri="{FF2B5EF4-FFF2-40B4-BE49-F238E27FC236}">
                <a16:creationId xmlns:a16="http://schemas.microsoft.com/office/drawing/2014/main" id="{168028CC-D853-5019-F4F8-FF8D9A390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19400"/>
            <a:ext cx="2057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3" name="Rectangle 9">
            <a:extLst>
              <a:ext uri="{FF2B5EF4-FFF2-40B4-BE49-F238E27FC236}">
                <a16:creationId xmlns:a16="http://schemas.microsoft.com/office/drawing/2014/main" id="{37B17CAD-4187-4DAC-D6BC-EDDAB541C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267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4" name="Rectangle 10">
            <a:extLst>
              <a:ext uri="{FF2B5EF4-FFF2-40B4-BE49-F238E27FC236}">
                <a16:creationId xmlns:a16="http://schemas.microsoft.com/office/drawing/2014/main" id="{BA168550-5E94-382E-65DE-11950038B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648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5" name="Rectangle 11">
            <a:extLst>
              <a:ext uri="{FF2B5EF4-FFF2-40B4-BE49-F238E27FC236}">
                <a16:creationId xmlns:a16="http://schemas.microsoft.com/office/drawing/2014/main" id="{6B2EAC75-4B04-40C5-00D8-C807A3109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29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6" name="Rectangle 12">
            <a:extLst>
              <a:ext uri="{FF2B5EF4-FFF2-40B4-BE49-F238E27FC236}">
                <a16:creationId xmlns:a16="http://schemas.microsoft.com/office/drawing/2014/main" id="{0F4C84D0-9E2A-94B5-B4F8-47734524E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267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7" name="Rectangle 13">
            <a:extLst>
              <a:ext uri="{FF2B5EF4-FFF2-40B4-BE49-F238E27FC236}">
                <a16:creationId xmlns:a16="http://schemas.microsoft.com/office/drawing/2014/main" id="{C25A1662-171B-E363-98A0-A0ACE21D2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648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8" name="Rectangle 14">
            <a:extLst>
              <a:ext uri="{FF2B5EF4-FFF2-40B4-BE49-F238E27FC236}">
                <a16:creationId xmlns:a16="http://schemas.microsoft.com/office/drawing/2014/main" id="{BAE2A25A-2321-FF75-2F94-6A386A3C2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9" name="Rectangle 15">
            <a:extLst>
              <a:ext uri="{FF2B5EF4-FFF2-40B4-BE49-F238E27FC236}">
                <a16:creationId xmlns:a16="http://schemas.microsoft.com/office/drawing/2014/main" id="{035D47CF-BF2E-F7D3-0030-5AEE0065F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410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70" name="Rectangle 16">
            <a:extLst>
              <a:ext uri="{FF2B5EF4-FFF2-40B4-BE49-F238E27FC236}">
                <a16:creationId xmlns:a16="http://schemas.microsoft.com/office/drawing/2014/main" id="{FA59DC8F-6C8E-9186-1146-8BB002092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91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71" name="Line 17">
            <a:extLst>
              <a:ext uri="{FF2B5EF4-FFF2-40B4-BE49-F238E27FC236}">
                <a16:creationId xmlns:a16="http://schemas.microsoft.com/office/drawing/2014/main" id="{CF2D07E1-53BA-40EF-F97E-359ADE28F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648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5972" name="Line 18">
            <a:extLst>
              <a:ext uri="{FF2B5EF4-FFF2-40B4-BE49-F238E27FC236}">
                <a16:creationId xmlns:a16="http://schemas.microsoft.com/office/drawing/2014/main" id="{C372EEC1-AF72-E10B-14FF-D0A0AECC4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29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5973" name="Line 19">
            <a:extLst>
              <a:ext uri="{FF2B5EF4-FFF2-40B4-BE49-F238E27FC236}">
                <a16:creationId xmlns:a16="http://schemas.microsoft.com/office/drawing/2014/main" id="{6C23E468-0A4B-B5E5-6DEA-78500E7538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410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5974" name="Text Box 20">
            <a:extLst>
              <a:ext uri="{FF2B5EF4-FFF2-40B4-BE49-F238E27FC236}">
                <a16:creationId xmlns:a16="http://schemas.microsoft.com/office/drawing/2014/main" id="{1AF15F7D-C86C-C3A4-7176-FA86B3A48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04800"/>
            <a:ext cx="1460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 b="1">
                <a:solidFill>
                  <a:srgbClr val="CC0000"/>
                </a:solidFill>
              </a:rPr>
              <a:t>Per-process</a:t>
            </a:r>
          </a:p>
          <a:p>
            <a:r>
              <a:rPr lang="en-US" altLang="en-TW" sz="1800" b="1">
                <a:solidFill>
                  <a:srgbClr val="CC0000"/>
                </a:solidFill>
              </a:rPr>
              <a:t>Kernel Stack</a:t>
            </a:r>
          </a:p>
        </p:txBody>
      </p:sp>
      <p:sp>
        <p:nvSpPr>
          <p:cNvPr id="125975" name="Text Box 21">
            <a:extLst>
              <a:ext uri="{FF2B5EF4-FFF2-40B4-BE49-F238E27FC236}">
                <a16:creationId xmlns:a16="http://schemas.microsoft.com/office/drawing/2014/main" id="{893C2916-1A23-ADA6-898D-80936BC85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743201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User-stack</a:t>
            </a:r>
          </a:p>
        </p:txBody>
      </p:sp>
      <p:sp>
        <p:nvSpPr>
          <p:cNvPr id="125976" name="Text Box 22">
            <a:extLst>
              <a:ext uri="{FF2B5EF4-FFF2-40B4-BE49-F238E27FC236}">
                <a16:creationId xmlns:a16="http://schemas.microsoft.com/office/drawing/2014/main" id="{733946B0-725F-0C29-2A99-C1FA0DF4B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962401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Heap</a:t>
            </a:r>
          </a:p>
        </p:txBody>
      </p:sp>
      <p:sp>
        <p:nvSpPr>
          <p:cNvPr id="125977" name="Line 23">
            <a:extLst>
              <a:ext uri="{FF2B5EF4-FFF2-40B4-BE49-F238E27FC236}">
                <a16:creationId xmlns:a16="http://schemas.microsoft.com/office/drawing/2014/main" id="{EB081F25-94A0-0E69-2D98-A06607892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048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5978" name="Line 24">
            <a:extLst>
              <a:ext uri="{FF2B5EF4-FFF2-40B4-BE49-F238E27FC236}">
                <a16:creationId xmlns:a16="http://schemas.microsoft.com/office/drawing/2014/main" id="{89E99EDA-0837-BB7C-9A59-FBF043C7C0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3657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5979" name="Text Box 25">
            <a:extLst>
              <a:ext uri="{FF2B5EF4-FFF2-40B4-BE49-F238E27FC236}">
                <a16:creationId xmlns:a16="http://schemas.microsoft.com/office/drawing/2014/main" id="{4D909B3F-2063-6AE5-BC96-8C15070C5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645026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Initialized data</a:t>
            </a:r>
          </a:p>
        </p:txBody>
      </p:sp>
      <p:sp>
        <p:nvSpPr>
          <p:cNvPr id="125980" name="Text Box 26">
            <a:extLst>
              <a:ext uri="{FF2B5EF4-FFF2-40B4-BE49-F238E27FC236}">
                <a16:creationId xmlns:a16="http://schemas.microsoft.com/office/drawing/2014/main" id="{785D3C20-46C8-DBE7-7DDF-BA8B9B756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48201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Initialized data</a:t>
            </a:r>
          </a:p>
        </p:txBody>
      </p:sp>
      <p:sp>
        <p:nvSpPr>
          <p:cNvPr id="125981" name="Text Box 27">
            <a:extLst>
              <a:ext uri="{FF2B5EF4-FFF2-40B4-BE49-F238E27FC236}">
                <a16:creationId xmlns:a16="http://schemas.microsoft.com/office/drawing/2014/main" id="{3B3DFE5B-D828-E1F7-8BAF-0D8607770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5067301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text</a:t>
            </a:r>
          </a:p>
        </p:txBody>
      </p:sp>
      <p:sp>
        <p:nvSpPr>
          <p:cNvPr id="125982" name="Text Box 28">
            <a:extLst>
              <a:ext uri="{FF2B5EF4-FFF2-40B4-BE49-F238E27FC236}">
                <a16:creationId xmlns:a16="http://schemas.microsoft.com/office/drawing/2014/main" id="{2C3D5BA1-1154-19C0-4B7E-04220DC7A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029201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text</a:t>
            </a:r>
          </a:p>
        </p:txBody>
      </p:sp>
      <p:sp>
        <p:nvSpPr>
          <p:cNvPr id="125983" name="Text Box 29">
            <a:extLst>
              <a:ext uri="{FF2B5EF4-FFF2-40B4-BE49-F238E27FC236}">
                <a16:creationId xmlns:a16="http://schemas.microsoft.com/office/drawing/2014/main" id="{9152260C-1D71-C6C2-2B04-36772BD8A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5372101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a.out header</a:t>
            </a:r>
          </a:p>
        </p:txBody>
      </p:sp>
      <p:sp>
        <p:nvSpPr>
          <p:cNvPr id="125984" name="Text Box 30">
            <a:extLst>
              <a:ext uri="{FF2B5EF4-FFF2-40B4-BE49-F238E27FC236}">
                <a16:creationId xmlns:a16="http://schemas.microsoft.com/office/drawing/2014/main" id="{888654A6-C3D3-BC87-1232-6152E0795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791201"/>
            <a:ext cx="200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a.out magic number</a:t>
            </a:r>
          </a:p>
        </p:txBody>
      </p:sp>
      <p:sp>
        <p:nvSpPr>
          <p:cNvPr id="125985" name="Text Box 31">
            <a:extLst>
              <a:ext uri="{FF2B5EF4-FFF2-40B4-BE49-F238E27FC236}">
                <a16:creationId xmlns:a16="http://schemas.microsoft.com/office/drawing/2014/main" id="{4500A645-6ECB-6072-806D-F01D7A2AC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10200"/>
            <a:ext cx="1233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Memory</a:t>
            </a:r>
          </a:p>
        </p:txBody>
      </p:sp>
      <p:sp>
        <p:nvSpPr>
          <p:cNvPr id="125986" name="Text Box 32">
            <a:extLst>
              <a:ext uri="{FF2B5EF4-FFF2-40B4-BE49-F238E27FC236}">
                <a16:creationId xmlns:a16="http://schemas.microsoft.com/office/drawing/2014/main" id="{35FC75F0-B85C-7913-02F3-E5AA70C33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1" y="3733800"/>
            <a:ext cx="76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Disk</a:t>
            </a:r>
          </a:p>
        </p:txBody>
      </p:sp>
      <p:sp>
        <p:nvSpPr>
          <p:cNvPr id="125987" name="Line 33">
            <a:extLst>
              <a:ext uri="{FF2B5EF4-FFF2-40B4-BE49-F238E27FC236}">
                <a16:creationId xmlns:a16="http://schemas.microsoft.com/office/drawing/2014/main" id="{1F26FA52-0212-16B2-9537-6823AF29C4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914400"/>
            <a:ext cx="1600200" cy="1600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1C74-0825-6072-AED0-C19FD1F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49954-FE3A-AB02-025D-FA3359274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What is your expectation regarding this class?</a:t>
            </a:r>
          </a:p>
          <a:p>
            <a:endParaRPr lang="en-TW" dirty="0"/>
          </a:p>
          <a:p>
            <a:r>
              <a:rPr lang="en-TW" dirty="0"/>
              <a:t>What do you hope to learn?</a:t>
            </a:r>
          </a:p>
        </p:txBody>
      </p:sp>
    </p:spTree>
    <p:extLst>
      <p:ext uri="{BB962C8B-B14F-4D97-AF65-F5344CB8AC3E}">
        <p14:creationId xmlns:p14="http://schemas.microsoft.com/office/powerpoint/2010/main" val="6056760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Date Placeholder 3">
            <a:extLst>
              <a:ext uri="{FF2B5EF4-FFF2-40B4-BE49-F238E27FC236}">
                <a16:creationId xmlns:a16="http://schemas.microsoft.com/office/drawing/2014/main" id="{05F033F4-784A-BA41-23AE-6AEBA27F06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28002" name="Footer Placeholder 4">
            <a:extLst>
              <a:ext uri="{FF2B5EF4-FFF2-40B4-BE49-F238E27FC236}">
                <a16:creationId xmlns:a16="http://schemas.microsoft.com/office/drawing/2014/main" id="{FE9F2194-1447-A1F2-90CD-187B7905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28003" name="Slide Number Placeholder 5">
            <a:extLst>
              <a:ext uri="{FF2B5EF4-FFF2-40B4-BE49-F238E27FC236}">
                <a16:creationId xmlns:a16="http://schemas.microsoft.com/office/drawing/2014/main" id="{2F0E4E77-2A0D-4972-335D-427D3FB7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573B8EA-304A-7C45-BAB8-787D54ADC113}" type="slidenum">
              <a:rPr lang="en-US" altLang="en-TW" sz="1400"/>
              <a:pPr/>
              <a:t>60</a:t>
            </a:fld>
            <a:endParaRPr lang="en-US" altLang="en-TW" sz="1400"/>
          </a:p>
        </p:txBody>
      </p:sp>
      <p:sp>
        <p:nvSpPr>
          <p:cNvPr id="257026" name="Rectangle 2">
            <a:extLst>
              <a:ext uri="{FF2B5EF4-FFF2-40B4-BE49-F238E27FC236}">
                <a16:creationId xmlns:a16="http://schemas.microsoft.com/office/drawing/2014/main" id="{B34D9861-1DE8-A624-DB11-437719982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System Calls</a:t>
            </a:r>
          </a:p>
        </p:txBody>
      </p:sp>
      <p:sp>
        <p:nvSpPr>
          <p:cNvPr id="128005" name="Rectangle 3">
            <a:extLst>
              <a:ext uri="{FF2B5EF4-FFF2-40B4-BE49-F238E27FC236}">
                <a16:creationId xmlns:a16="http://schemas.microsoft.com/office/drawing/2014/main" id="{0F635D48-FC6A-938F-3478-14E5071916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TW">
                <a:ea typeface="ＭＳ Ｐゴシック" panose="020B0600070205080204" pitchFamily="34" charset="-128"/>
              </a:rPr>
              <a:t>Not a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normal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procedure call</a:t>
            </a:r>
          </a:p>
          <a:p>
            <a:endParaRPr lang="en-US" altLang="en-TW">
              <a:ea typeface="ＭＳ Ｐゴシック" panose="020B0600070205080204" pitchFamily="34" charset="-128"/>
            </a:endParaRPr>
          </a:p>
          <a:p>
            <a:r>
              <a:rPr lang="en-US" altLang="en-TW">
                <a:ea typeface="ＭＳ Ｐゴシック" panose="020B0600070205080204" pitchFamily="34" charset="-128"/>
              </a:rPr>
              <a:t>It is a software trap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into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the kernel</a:t>
            </a:r>
          </a:p>
          <a:p>
            <a:pPr lvl="1"/>
            <a:r>
              <a:rPr lang="en-US" altLang="en-TW">
                <a:ea typeface="ＭＳ Ｐゴシック" panose="020B0600070205080204" pitchFamily="34" charset="-128"/>
              </a:rPr>
              <a:t>Hardware interrupt</a:t>
            </a:r>
          </a:p>
          <a:p>
            <a:pPr lvl="1"/>
            <a:r>
              <a:rPr lang="en-US" altLang="en-TW">
                <a:ea typeface="ＭＳ Ｐゴシック" panose="020B0600070205080204" pitchFamily="34" charset="-128"/>
              </a:rPr>
              <a:t>Hardware trap</a:t>
            </a:r>
          </a:p>
          <a:p>
            <a:pPr lvl="1"/>
            <a:r>
              <a:rPr lang="en-US" altLang="en-TW">
                <a:ea typeface="ＭＳ Ｐゴシック" panose="020B0600070205080204" pitchFamily="34" charset="-128"/>
              </a:rPr>
              <a:t>Software trap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Date Placeholder 1">
            <a:extLst>
              <a:ext uri="{FF2B5EF4-FFF2-40B4-BE49-F238E27FC236}">
                <a16:creationId xmlns:a16="http://schemas.microsoft.com/office/drawing/2014/main" id="{47D59E8E-BA6E-D758-64F1-CB7EF5F350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30050" name="Footer Placeholder 2">
            <a:extLst>
              <a:ext uri="{FF2B5EF4-FFF2-40B4-BE49-F238E27FC236}">
                <a16:creationId xmlns:a16="http://schemas.microsoft.com/office/drawing/2014/main" id="{CE8CF203-094F-4682-E980-2B22933E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30051" name="Slide Number Placeholder 3">
            <a:extLst>
              <a:ext uri="{FF2B5EF4-FFF2-40B4-BE49-F238E27FC236}">
                <a16:creationId xmlns:a16="http://schemas.microsoft.com/office/drawing/2014/main" id="{9D535677-8FCD-4815-71ED-76E4AFBC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43B59E5-6E4B-F74A-933D-7979B8046203}" type="slidenum">
              <a:rPr lang="en-US" altLang="en-TW" sz="1400"/>
              <a:pPr/>
              <a:t>61</a:t>
            </a:fld>
            <a:endParaRPr lang="en-US" altLang="en-TW" sz="1400"/>
          </a:p>
        </p:txBody>
      </p:sp>
      <p:pic>
        <p:nvPicPr>
          <p:cNvPr id="130052" name="Picture 1026" descr="File0072">
            <a:extLst>
              <a:ext uri="{FF2B5EF4-FFF2-40B4-BE49-F238E27FC236}">
                <a16:creationId xmlns:a16="http://schemas.microsoft.com/office/drawing/2014/main" id="{F25C5A64-9CC4-988A-DD57-69222C6E1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838201"/>
            <a:ext cx="7924800" cy="5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Date Placeholder 3">
            <a:extLst>
              <a:ext uri="{FF2B5EF4-FFF2-40B4-BE49-F238E27FC236}">
                <a16:creationId xmlns:a16="http://schemas.microsoft.com/office/drawing/2014/main" id="{8B1EF60E-581A-E2A5-5F8A-7DBA4D8283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32098" name="Footer Placeholder 4">
            <a:extLst>
              <a:ext uri="{FF2B5EF4-FFF2-40B4-BE49-F238E27FC236}">
                <a16:creationId xmlns:a16="http://schemas.microsoft.com/office/drawing/2014/main" id="{6B5EC4CB-72D3-6E2E-C00F-FBDDEB0E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32099" name="Slide Number Placeholder 5">
            <a:extLst>
              <a:ext uri="{FF2B5EF4-FFF2-40B4-BE49-F238E27FC236}">
                <a16:creationId xmlns:a16="http://schemas.microsoft.com/office/drawing/2014/main" id="{310530DF-CB31-65B7-66B7-21A98448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9D56A09-27E9-844A-A11D-BF9A234EC2D7}" type="slidenum">
              <a:rPr lang="en-US" altLang="en-TW" sz="1400"/>
              <a:pPr/>
              <a:t>62</a:t>
            </a:fld>
            <a:endParaRPr lang="en-US" altLang="en-TW" sz="1400"/>
          </a:p>
        </p:txBody>
      </p:sp>
      <p:sp>
        <p:nvSpPr>
          <p:cNvPr id="296962" name="Rectangle 2">
            <a:extLst>
              <a:ext uri="{FF2B5EF4-FFF2-40B4-BE49-F238E27FC236}">
                <a16:creationId xmlns:a16="http://schemas.microsoft.com/office/drawing/2014/main" id="{5A486467-906A-9EF9-A129-C1AA5D0EE2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System Entry</a:t>
            </a:r>
          </a:p>
        </p:txBody>
      </p:sp>
      <p:sp>
        <p:nvSpPr>
          <p:cNvPr id="132101" name="Rectangle 3">
            <a:extLst>
              <a:ext uri="{FF2B5EF4-FFF2-40B4-BE49-F238E27FC236}">
                <a16:creationId xmlns:a16="http://schemas.microsoft.com/office/drawing/2014/main" id="{C9E5DA38-900B-D57B-B791-0A7C6735B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TW">
                <a:ea typeface="ＭＳ Ｐゴシック" panose="020B0600070205080204" pitchFamily="34" charset="-128"/>
              </a:rPr>
              <a:t>Hardware interrupt</a:t>
            </a:r>
          </a:p>
          <a:p>
            <a:pPr lvl="1">
              <a:lnSpc>
                <a:spcPct val="90000"/>
              </a:lnSpc>
            </a:pPr>
            <a:r>
              <a:rPr lang="en-US" altLang="en-TW">
                <a:ea typeface="ＭＳ Ｐゴシック" panose="020B0600070205080204" pitchFamily="34" charset="-128"/>
              </a:rPr>
              <a:t>Asynchronous, might not relate to the context of the executing process</a:t>
            </a:r>
          </a:p>
          <a:p>
            <a:pPr>
              <a:lnSpc>
                <a:spcPct val="90000"/>
              </a:lnSpc>
            </a:pPr>
            <a:r>
              <a:rPr lang="en-US" altLang="en-TW">
                <a:ea typeface="ＭＳ Ｐゴシック" panose="020B0600070205080204" pitchFamily="34" charset="-128"/>
              </a:rPr>
              <a:t>Hardware trap</a:t>
            </a:r>
          </a:p>
          <a:p>
            <a:pPr lvl="1">
              <a:lnSpc>
                <a:spcPct val="90000"/>
              </a:lnSpc>
            </a:pPr>
            <a:r>
              <a:rPr lang="en-US" altLang="en-TW">
                <a:ea typeface="ＭＳ Ｐゴシック" panose="020B0600070205080204" pitchFamily="34" charset="-128"/>
              </a:rPr>
              <a:t>Related to the current executing process, e.g., divided by zero</a:t>
            </a:r>
          </a:p>
          <a:p>
            <a:pPr>
              <a:lnSpc>
                <a:spcPct val="90000"/>
              </a:lnSpc>
            </a:pPr>
            <a:r>
              <a:rPr lang="en-US" altLang="en-TW">
                <a:ea typeface="ＭＳ Ｐゴシック" panose="020B0600070205080204" pitchFamily="34" charset="-128"/>
              </a:rPr>
              <a:t>Software-initiated trap</a:t>
            </a:r>
          </a:p>
          <a:p>
            <a:pPr lvl="1">
              <a:lnSpc>
                <a:spcPct val="90000"/>
              </a:lnSpc>
            </a:pPr>
            <a:r>
              <a:rPr lang="en-US" altLang="en-TW">
                <a:ea typeface="ＭＳ Ｐゴシック" panose="020B0600070205080204" pitchFamily="34" charset="-128"/>
              </a:rPr>
              <a:t>Instructions, int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Date Placeholder 3">
            <a:extLst>
              <a:ext uri="{FF2B5EF4-FFF2-40B4-BE49-F238E27FC236}">
                <a16:creationId xmlns:a16="http://schemas.microsoft.com/office/drawing/2014/main" id="{73DDB766-EE40-08FB-CF42-552F2943F4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34146" name="Footer Placeholder 4">
            <a:extLst>
              <a:ext uri="{FF2B5EF4-FFF2-40B4-BE49-F238E27FC236}">
                <a16:creationId xmlns:a16="http://schemas.microsoft.com/office/drawing/2014/main" id="{65BFA848-91B6-E0EB-A50A-1CFAFB0F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34147" name="Slide Number Placeholder 5">
            <a:extLst>
              <a:ext uri="{FF2B5EF4-FFF2-40B4-BE49-F238E27FC236}">
                <a16:creationId xmlns:a16="http://schemas.microsoft.com/office/drawing/2014/main" id="{7AB8403B-5F56-A631-9C2B-EF608C9E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CBC213F-E786-A246-8330-698D92204768}" type="slidenum">
              <a:rPr lang="en-US" altLang="en-TW" sz="1400"/>
              <a:pPr/>
              <a:t>63</a:t>
            </a:fld>
            <a:endParaRPr lang="en-US" altLang="en-TW" sz="1400"/>
          </a:p>
        </p:txBody>
      </p:sp>
      <p:sp>
        <p:nvSpPr>
          <p:cNvPr id="297986" name="Rectangle 2">
            <a:extLst>
              <a:ext uri="{FF2B5EF4-FFF2-40B4-BE49-F238E27FC236}">
                <a16:creationId xmlns:a16="http://schemas.microsoft.com/office/drawing/2014/main" id="{B339F584-E020-F003-0D52-D878EF221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System Entry Vector</a:t>
            </a:r>
          </a:p>
        </p:txBody>
      </p:sp>
      <p:sp>
        <p:nvSpPr>
          <p:cNvPr id="134149" name="Rectangle 3">
            <a:extLst>
              <a:ext uri="{FF2B5EF4-FFF2-40B4-BE49-F238E27FC236}">
                <a16:creationId xmlns:a16="http://schemas.microsoft.com/office/drawing/2014/main" id="{53D9ED02-1A46-215B-F1F8-33AF3DF7D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05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0" name="AutoShape 4">
            <a:extLst>
              <a:ext uri="{FF2B5EF4-FFF2-40B4-BE49-F238E27FC236}">
                <a16:creationId xmlns:a16="http://schemas.microsoft.com/office/drawing/2014/main" id="{A93B59D2-65BB-BCF7-4971-E6D46BDB4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752600"/>
            <a:ext cx="1828800" cy="609600"/>
          </a:xfrm>
          <a:prstGeom prst="flowChartPredefined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>
                <a:latin typeface="Courier" panose="02070309020205020404" pitchFamily="49" charset="0"/>
              </a:rPr>
              <a:t>fork()</a:t>
            </a:r>
          </a:p>
        </p:txBody>
      </p:sp>
      <p:sp>
        <p:nvSpPr>
          <p:cNvPr id="134151" name="Oval 5">
            <a:extLst>
              <a:ext uri="{FF2B5EF4-FFF2-40B4-BE49-F238E27FC236}">
                <a16:creationId xmlns:a16="http://schemas.microsoft.com/office/drawing/2014/main" id="{A2293D41-3ABC-B008-68B8-B4C6B2227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05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cxnSp>
        <p:nvCxnSpPr>
          <p:cNvPr id="134152" name="AutoShape 6">
            <a:extLst>
              <a:ext uri="{FF2B5EF4-FFF2-40B4-BE49-F238E27FC236}">
                <a16:creationId xmlns:a16="http://schemas.microsoft.com/office/drawing/2014/main" id="{114A0980-DE92-8418-7000-1A8A670EA99A}"/>
              </a:ext>
            </a:extLst>
          </p:cNvPr>
          <p:cNvCxnSpPr>
            <a:cxnSpLocks noChangeShapeType="1"/>
            <a:stCxn id="134151" idx="6"/>
            <a:endCxn id="134150" idx="1"/>
          </p:cNvCxnSpPr>
          <p:nvPr/>
        </p:nvCxnSpPr>
        <p:spPr bwMode="auto">
          <a:xfrm>
            <a:off x="6019800" y="2057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53" name="Rectangle 7">
            <a:extLst>
              <a:ext uri="{FF2B5EF4-FFF2-40B4-BE49-F238E27FC236}">
                <a16:creationId xmlns:a16="http://schemas.microsoft.com/office/drawing/2014/main" id="{D4D9EF41-3376-39E7-5DB1-B91CBC6B7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86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4" name="Oval 8">
            <a:extLst>
              <a:ext uri="{FF2B5EF4-FFF2-40B4-BE49-F238E27FC236}">
                <a16:creationId xmlns:a16="http://schemas.microsoft.com/office/drawing/2014/main" id="{87F5CC64-FF04-8DAE-403F-EB1D68FFB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86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5" name="Rectangle 9">
            <a:extLst>
              <a:ext uri="{FF2B5EF4-FFF2-40B4-BE49-F238E27FC236}">
                <a16:creationId xmlns:a16="http://schemas.microsoft.com/office/drawing/2014/main" id="{FA2FD7E9-7A5C-899C-0FE9-876D06875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667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6" name="Oval 10">
            <a:extLst>
              <a:ext uri="{FF2B5EF4-FFF2-40B4-BE49-F238E27FC236}">
                <a16:creationId xmlns:a16="http://schemas.microsoft.com/office/drawing/2014/main" id="{2C013A88-6209-6074-680B-D2FCA71C1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667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7" name="Rectangle 11">
            <a:extLst>
              <a:ext uri="{FF2B5EF4-FFF2-40B4-BE49-F238E27FC236}">
                <a16:creationId xmlns:a16="http://schemas.microsoft.com/office/drawing/2014/main" id="{6FBD43B8-C75D-ED60-57D2-3001F3010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048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8" name="Oval 12">
            <a:extLst>
              <a:ext uri="{FF2B5EF4-FFF2-40B4-BE49-F238E27FC236}">
                <a16:creationId xmlns:a16="http://schemas.microsoft.com/office/drawing/2014/main" id="{8EA25777-C8C6-3B76-C780-06AE47BB0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048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9" name="Rectangle 13">
            <a:extLst>
              <a:ext uri="{FF2B5EF4-FFF2-40B4-BE49-F238E27FC236}">
                <a16:creationId xmlns:a16="http://schemas.microsoft.com/office/drawing/2014/main" id="{CED2C654-4650-32A9-10F8-03455107B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429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0" name="Oval 14">
            <a:extLst>
              <a:ext uri="{FF2B5EF4-FFF2-40B4-BE49-F238E27FC236}">
                <a16:creationId xmlns:a16="http://schemas.microsoft.com/office/drawing/2014/main" id="{C489E2C1-F625-328A-D60A-8743273C4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429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1" name="Rectangle 15">
            <a:extLst>
              <a:ext uri="{FF2B5EF4-FFF2-40B4-BE49-F238E27FC236}">
                <a16:creationId xmlns:a16="http://schemas.microsoft.com/office/drawing/2014/main" id="{6A6EACFA-7CED-E513-992C-C4A2BD00A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10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2" name="Oval 16">
            <a:extLst>
              <a:ext uri="{FF2B5EF4-FFF2-40B4-BE49-F238E27FC236}">
                <a16:creationId xmlns:a16="http://schemas.microsoft.com/office/drawing/2014/main" id="{EA856278-6FCA-C0E2-5BFB-2FFC5C4D9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3" name="Rectangle 17">
            <a:extLst>
              <a:ext uri="{FF2B5EF4-FFF2-40B4-BE49-F238E27FC236}">
                <a16:creationId xmlns:a16="http://schemas.microsoft.com/office/drawing/2014/main" id="{69554017-A9A0-F9F9-0CA5-BC6959222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4" name="Oval 18">
            <a:extLst>
              <a:ext uri="{FF2B5EF4-FFF2-40B4-BE49-F238E27FC236}">
                <a16:creationId xmlns:a16="http://schemas.microsoft.com/office/drawing/2014/main" id="{E6FFDF47-8F11-1725-0C45-075175DB9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191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5" name="Rectangle 19">
            <a:extLst>
              <a:ext uri="{FF2B5EF4-FFF2-40B4-BE49-F238E27FC236}">
                <a16:creationId xmlns:a16="http://schemas.microsoft.com/office/drawing/2014/main" id="{38EDD511-7660-24C2-840A-B90D86512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715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6" name="Oval 20">
            <a:extLst>
              <a:ext uri="{FF2B5EF4-FFF2-40B4-BE49-F238E27FC236}">
                <a16:creationId xmlns:a16="http://schemas.microsoft.com/office/drawing/2014/main" id="{9B4C2AFE-645D-BE62-38D0-F611D6779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715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7" name="Text Box 21">
            <a:extLst>
              <a:ext uri="{FF2B5EF4-FFF2-40B4-BE49-F238E27FC236}">
                <a16:creationId xmlns:a16="http://schemas.microsoft.com/office/drawing/2014/main" id="{521A9D56-AE46-58DF-4787-C433792F6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95800"/>
            <a:ext cx="319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3200" b="1"/>
              <a:t>:</a:t>
            </a:r>
          </a:p>
          <a:p>
            <a:r>
              <a:rPr lang="en-US" altLang="en-TW" sz="3200" b="1"/>
              <a:t>:</a:t>
            </a:r>
          </a:p>
        </p:txBody>
      </p:sp>
      <p:cxnSp>
        <p:nvCxnSpPr>
          <p:cNvPr id="134168" name="AutoShape 22">
            <a:extLst>
              <a:ext uri="{FF2B5EF4-FFF2-40B4-BE49-F238E27FC236}">
                <a16:creationId xmlns:a16="http://schemas.microsoft.com/office/drawing/2014/main" id="{C1A70395-BC7A-8FB2-EC86-D2120281D3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2438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69" name="AutoShape 23">
            <a:extLst>
              <a:ext uri="{FF2B5EF4-FFF2-40B4-BE49-F238E27FC236}">
                <a16:creationId xmlns:a16="http://schemas.microsoft.com/office/drawing/2014/main" id="{D2C1DE2D-858C-8ECD-2158-9B0BA7D859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2819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0" name="AutoShape 24">
            <a:extLst>
              <a:ext uri="{FF2B5EF4-FFF2-40B4-BE49-F238E27FC236}">
                <a16:creationId xmlns:a16="http://schemas.microsoft.com/office/drawing/2014/main" id="{4DA0076A-FE72-F8B7-0DB1-FE57467006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200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1" name="AutoShape 25">
            <a:extLst>
              <a:ext uri="{FF2B5EF4-FFF2-40B4-BE49-F238E27FC236}">
                <a16:creationId xmlns:a16="http://schemas.microsoft.com/office/drawing/2014/main" id="{ACDEBE8B-1194-2185-7BA1-1274594C1F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581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2" name="AutoShape 26">
            <a:extLst>
              <a:ext uri="{FF2B5EF4-FFF2-40B4-BE49-F238E27FC236}">
                <a16:creationId xmlns:a16="http://schemas.microsoft.com/office/drawing/2014/main" id="{C6282DA6-DEB5-D22D-F921-76AE6399CB2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962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3" name="AutoShape 27">
            <a:extLst>
              <a:ext uri="{FF2B5EF4-FFF2-40B4-BE49-F238E27FC236}">
                <a16:creationId xmlns:a16="http://schemas.microsoft.com/office/drawing/2014/main" id="{41692D54-C8AF-9B5B-27A3-D011F70C4C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4343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4" name="AutoShape 28">
            <a:extLst>
              <a:ext uri="{FF2B5EF4-FFF2-40B4-BE49-F238E27FC236}">
                <a16:creationId xmlns:a16="http://schemas.microsoft.com/office/drawing/2014/main" id="{5FAF154C-2E0E-C77A-3151-DD3E75D9E2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5867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75" name="AutoShape 29">
            <a:extLst>
              <a:ext uri="{FF2B5EF4-FFF2-40B4-BE49-F238E27FC236}">
                <a16:creationId xmlns:a16="http://schemas.microsoft.com/office/drawing/2014/main" id="{3501809C-E65A-6D77-54B3-E3AB73082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57600"/>
            <a:ext cx="1295400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66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TW"/>
          </a:p>
        </p:txBody>
      </p:sp>
      <p:sp>
        <p:nvSpPr>
          <p:cNvPr id="134176" name="Text Box 30">
            <a:extLst>
              <a:ext uri="{FF2B5EF4-FFF2-40B4-BE49-F238E27FC236}">
                <a16:creationId xmlns:a16="http://schemas.microsoft.com/office/drawing/2014/main" id="{359B80B4-9FEB-1B2B-3AD9-0750D00CB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1" y="3200400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Trap</a:t>
            </a:r>
          </a:p>
        </p:txBody>
      </p:sp>
      <p:sp>
        <p:nvSpPr>
          <p:cNvPr id="134177" name="AutoShape 31">
            <a:extLst>
              <a:ext uri="{FF2B5EF4-FFF2-40B4-BE49-F238E27FC236}">
                <a16:creationId xmlns:a16="http://schemas.microsoft.com/office/drawing/2014/main" id="{B49B28B2-2B85-0498-DD87-FA56B5C7B32A}"/>
              </a:ext>
            </a:extLst>
          </p:cNvPr>
          <p:cNvSpPr>
            <a:spLocks/>
          </p:cNvSpPr>
          <p:nvPr/>
        </p:nvSpPr>
        <p:spPr bwMode="auto">
          <a:xfrm>
            <a:off x="4648200" y="1905000"/>
            <a:ext cx="609600" cy="4038600"/>
          </a:xfrm>
          <a:prstGeom prst="leftBrace">
            <a:avLst>
              <a:gd name="adj1" fmla="val 5520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Date Placeholder 3">
            <a:extLst>
              <a:ext uri="{FF2B5EF4-FFF2-40B4-BE49-F238E27FC236}">
                <a16:creationId xmlns:a16="http://schemas.microsoft.com/office/drawing/2014/main" id="{1D08A631-3FF8-5BD7-ABE0-3F86B2098E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36194" name="Footer Placeholder 4">
            <a:extLst>
              <a:ext uri="{FF2B5EF4-FFF2-40B4-BE49-F238E27FC236}">
                <a16:creationId xmlns:a16="http://schemas.microsoft.com/office/drawing/2014/main" id="{AA00CAC5-12CF-C79F-110F-F75168B2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36195" name="Slide Number Placeholder 5">
            <a:extLst>
              <a:ext uri="{FF2B5EF4-FFF2-40B4-BE49-F238E27FC236}">
                <a16:creationId xmlns:a16="http://schemas.microsoft.com/office/drawing/2014/main" id="{94B93228-4AFD-C910-5B18-BF8E7BF0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8EA0CA2-2FDF-8D46-9302-BEA0CF80C820}" type="slidenum">
              <a:rPr lang="en-US" altLang="en-TW" sz="1400"/>
              <a:pPr/>
              <a:t>64</a:t>
            </a:fld>
            <a:endParaRPr lang="en-US" altLang="en-TW" sz="1400"/>
          </a:p>
        </p:txBody>
      </p:sp>
      <p:sp>
        <p:nvSpPr>
          <p:cNvPr id="299010" name="Rectangle 2">
            <a:extLst>
              <a:ext uri="{FF2B5EF4-FFF2-40B4-BE49-F238E27FC236}">
                <a16:creationId xmlns:a16="http://schemas.microsoft.com/office/drawing/2014/main" id="{5AE87018-69C3-1A8F-5F37-55A2FE308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System Entry Vector</a:t>
            </a:r>
          </a:p>
        </p:txBody>
      </p:sp>
      <p:sp>
        <p:nvSpPr>
          <p:cNvPr id="136197" name="Rectangle 3">
            <a:extLst>
              <a:ext uri="{FF2B5EF4-FFF2-40B4-BE49-F238E27FC236}">
                <a16:creationId xmlns:a16="http://schemas.microsoft.com/office/drawing/2014/main" id="{679A1BB6-D2BC-95BC-2E68-61DAE7D2F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05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198" name="AutoShape 4">
            <a:extLst>
              <a:ext uri="{FF2B5EF4-FFF2-40B4-BE49-F238E27FC236}">
                <a16:creationId xmlns:a16="http://schemas.microsoft.com/office/drawing/2014/main" id="{995EC914-1CD6-2DD2-FD92-17B3306DF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752600"/>
            <a:ext cx="1828800" cy="609600"/>
          </a:xfrm>
          <a:prstGeom prst="flowChartPredefined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>
                <a:latin typeface="Courier" panose="02070309020205020404" pitchFamily="49" charset="0"/>
              </a:rPr>
              <a:t>fork()</a:t>
            </a:r>
          </a:p>
        </p:txBody>
      </p:sp>
      <p:sp>
        <p:nvSpPr>
          <p:cNvPr id="136199" name="Oval 5">
            <a:extLst>
              <a:ext uri="{FF2B5EF4-FFF2-40B4-BE49-F238E27FC236}">
                <a16:creationId xmlns:a16="http://schemas.microsoft.com/office/drawing/2014/main" id="{38FB421A-AEEA-64EE-53E4-52BDE075F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05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cxnSp>
        <p:nvCxnSpPr>
          <p:cNvPr id="136200" name="AutoShape 6">
            <a:extLst>
              <a:ext uri="{FF2B5EF4-FFF2-40B4-BE49-F238E27FC236}">
                <a16:creationId xmlns:a16="http://schemas.microsoft.com/office/drawing/2014/main" id="{20B23552-B378-3B4D-F3BE-1267DCB6BC55}"/>
              </a:ext>
            </a:extLst>
          </p:cNvPr>
          <p:cNvCxnSpPr>
            <a:cxnSpLocks noChangeShapeType="1"/>
            <a:stCxn id="136199" idx="6"/>
            <a:endCxn id="136198" idx="1"/>
          </p:cNvCxnSpPr>
          <p:nvPr/>
        </p:nvCxnSpPr>
        <p:spPr bwMode="auto">
          <a:xfrm>
            <a:off x="6019800" y="2057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201" name="Rectangle 7">
            <a:extLst>
              <a:ext uri="{FF2B5EF4-FFF2-40B4-BE49-F238E27FC236}">
                <a16:creationId xmlns:a16="http://schemas.microsoft.com/office/drawing/2014/main" id="{DB966191-B375-5F4F-B03B-BC79105A5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86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2" name="Oval 8">
            <a:extLst>
              <a:ext uri="{FF2B5EF4-FFF2-40B4-BE49-F238E27FC236}">
                <a16:creationId xmlns:a16="http://schemas.microsoft.com/office/drawing/2014/main" id="{2FB34955-C412-784B-DCBA-65F532A33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86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3" name="Rectangle 9">
            <a:extLst>
              <a:ext uri="{FF2B5EF4-FFF2-40B4-BE49-F238E27FC236}">
                <a16:creationId xmlns:a16="http://schemas.microsoft.com/office/drawing/2014/main" id="{FC0EAFFB-2B68-B9EB-117C-6FA103888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667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4" name="Oval 10">
            <a:extLst>
              <a:ext uri="{FF2B5EF4-FFF2-40B4-BE49-F238E27FC236}">
                <a16:creationId xmlns:a16="http://schemas.microsoft.com/office/drawing/2014/main" id="{A0FA656C-938D-746D-9374-0B92E8E6E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667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5" name="Rectangle 11">
            <a:extLst>
              <a:ext uri="{FF2B5EF4-FFF2-40B4-BE49-F238E27FC236}">
                <a16:creationId xmlns:a16="http://schemas.microsoft.com/office/drawing/2014/main" id="{0973F82F-86C6-FBC6-13C8-A44A03FE9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048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6" name="Oval 12">
            <a:extLst>
              <a:ext uri="{FF2B5EF4-FFF2-40B4-BE49-F238E27FC236}">
                <a16:creationId xmlns:a16="http://schemas.microsoft.com/office/drawing/2014/main" id="{F52D7C06-9A68-2FA0-63E7-25BF8A850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048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7" name="Rectangle 13">
            <a:extLst>
              <a:ext uri="{FF2B5EF4-FFF2-40B4-BE49-F238E27FC236}">
                <a16:creationId xmlns:a16="http://schemas.microsoft.com/office/drawing/2014/main" id="{C9625F23-5D66-DB07-5493-FD3996E12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429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8" name="Oval 14">
            <a:extLst>
              <a:ext uri="{FF2B5EF4-FFF2-40B4-BE49-F238E27FC236}">
                <a16:creationId xmlns:a16="http://schemas.microsoft.com/office/drawing/2014/main" id="{424DAA29-3E57-3072-159D-BE1728BFC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429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9" name="Rectangle 15">
            <a:extLst>
              <a:ext uri="{FF2B5EF4-FFF2-40B4-BE49-F238E27FC236}">
                <a16:creationId xmlns:a16="http://schemas.microsoft.com/office/drawing/2014/main" id="{C314C4DD-DB07-8895-57B0-F17FF2DDA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10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10" name="Oval 16">
            <a:extLst>
              <a:ext uri="{FF2B5EF4-FFF2-40B4-BE49-F238E27FC236}">
                <a16:creationId xmlns:a16="http://schemas.microsoft.com/office/drawing/2014/main" id="{8D66E66F-185D-C186-F5C7-F4E0D272C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11" name="Rectangle 17">
            <a:extLst>
              <a:ext uri="{FF2B5EF4-FFF2-40B4-BE49-F238E27FC236}">
                <a16:creationId xmlns:a16="http://schemas.microsoft.com/office/drawing/2014/main" id="{5C69336F-1100-C6D6-05D6-F288765DD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12" name="Oval 18">
            <a:extLst>
              <a:ext uri="{FF2B5EF4-FFF2-40B4-BE49-F238E27FC236}">
                <a16:creationId xmlns:a16="http://schemas.microsoft.com/office/drawing/2014/main" id="{F172DDEB-B10C-55B5-007A-1E313EEA2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191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13" name="Rectangle 19">
            <a:extLst>
              <a:ext uri="{FF2B5EF4-FFF2-40B4-BE49-F238E27FC236}">
                <a16:creationId xmlns:a16="http://schemas.microsoft.com/office/drawing/2014/main" id="{BFF82242-7CCD-274F-C543-296F93AC6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715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14" name="Oval 20">
            <a:extLst>
              <a:ext uri="{FF2B5EF4-FFF2-40B4-BE49-F238E27FC236}">
                <a16:creationId xmlns:a16="http://schemas.microsoft.com/office/drawing/2014/main" id="{AF968B6D-0BB4-C9F8-A87D-8759B2E2A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715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15" name="Text Box 21">
            <a:extLst>
              <a:ext uri="{FF2B5EF4-FFF2-40B4-BE49-F238E27FC236}">
                <a16:creationId xmlns:a16="http://schemas.microsoft.com/office/drawing/2014/main" id="{BB4A49FC-65E1-8315-CF3D-1DD916578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95800"/>
            <a:ext cx="319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3200" b="1"/>
              <a:t>:</a:t>
            </a:r>
          </a:p>
          <a:p>
            <a:r>
              <a:rPr lang="en-US" altLang="en-TW" sz="3200" b="1"/>
              <a:t>:</a:t>
            </a:r>
          </a:p>
        </p:txBody>
      </p:sp>
      <p:cxnSp>
        <p:nvCxnSpPr>
          <p:cNvPr id="136216" name="AutoShape 22">
            <a:extLst>
              <a:ext uri="{FF2B5EF4-FFF2-40B4-BE49-F238E27FC236}">
                <a16:creationId xmlns:a16="http://schemas.microsoft.com/office/drawing/2014/main" id="{7BDFA1BE-1FC3-4D1A-3638-A5F8121B57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2438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17" name="AutoShape 23">
            <a:extLst>
              <a:ext uri="{FF2B5EF4-FFF2-40B4-BE49-F238E27FC236}">
                <a16:creationId xmlns:a16="http://schemas.microsoft.com/office/drawing/2014/main" id="{F6E4519E-8569-F519-44D0-F89ED77048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2819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18" name="AutoShape 24">
            <a:extLst>
              <a:ext uri="{FF2B5EF4-FFF2-40B4-BE49-F238E27FC236}">
                <a16:creationId xmlns:a16="http://schemas.microsoft.com/office/drawing/2014/main" id="{63C3DA4D-26B0-50E2-653A-14829E22B0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200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19" name="AutoShape 25">
            <a:extLst>
              <a:ext uri="{FF2B5EF4-FFF2-40B4-BE49-F238E27FC236}">
                <a16:creationId xmlns:a16="http://schemas.microsoft.com/office/drawing/2014/main" id="{10E560E9-9E9A-95E8-49A6-1CC69B258C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581400"/>
            <a:ext cx="1447800" cy="0"/>
          </a:xfrm>
          <a:prstGeom prst="straightConnector1">
            <a:avLst/>
          </a:prstGeom>
          <a:noFill/>
          <a:ln w="38100">
            <a:solidFill>
              <a:srgbClr val="9900CC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20" name="AutoShape 26">
            <a:extLst>
              <a:ext uri="{FF2B5EF4-FFF2-40B4-BE49-F238E27FC236}">
                <a16:creationId xmlns:a16="http://schemas.microsoft.com/office/drawing/2014/main" id="{966A266C-CEBC-529D-DF91-A181B75579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962400"/>
            <a:ext cx="1447800" cy="0"/>
          </a:xfrm>
          <a:prstGeom prst="straightConnector1">
            <a:avLst/>
          </a:prstGeom>
          <a:noFill/>
          <a:ln w="38100">
            <a:solidFill>
              <a:srgbClr val="9900CC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21" name="AutoShape 27">
            <a:extLst>
              <a:ext uri="{FF2B5EF4-FFF2-40B4-BE49-F238E27FC236}">
                <a16:creationId xmlns:a16="http://schemas.microsoft.com/office/drawing/2014/main" id="{F81975ED-AD71-D002-4F60-1BE009188E5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4343400"/>
            <a:ext cx="1447800" cy="0"/>
          </a:xfrm>
          <a:prstGeom prst="straightConnector1">
            <a:avLst/>
          </a:prstGeom>
          <a:noFill/>
          <a:ln w="38100">
            <a:solidFill>
              <a:srgbClr val="9900CC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22" name="AutoShape 28">
            <a:extLst>
              <a:ext uri="{FF2B5EF4-FFF2-40B4-BE49-F238E27FC236}">
                <a16:creationId xmlns:a16="http://schemas.microsoft.com/office/drawing/2014/main" id="{EBA2D0BB-40B1-C37A-C7E0-D3646E6E62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5867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223" name="AutoShape 29">
            <a:extLst>
              <a:ext uri="{FF2B5EF4-FFF2-40B4-BE49-F238E27FC236}">
                <a16:creationId xmlns:a16="http://schemas.microsoft.com/office/drawing/2014/main" id="{F7089C78-69F8-15DE-3835-B4F0BF83C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57600"/>
            <a:ext cx="1295400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66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TW"/>
          </a:p>
        </p:txBody>
      </p:sp>
      <p:sp>
        <p:nvSpPr>
          <p:cNvPr id="136224" name="Text Box 30">
            <a:extLst>
              <a:ext uri="{FF2B5EF4-FFF2-40B4-BE49-F238E27FC236}">
                <a16:creationId xmlns:a16="http://schemas.microsoft.com/office/drawing/2014/main" id="{139C2F0F-0230-5F0F-A2EA-DC8DCF109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1" y="3200400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Trap</a:t>
            </a:r>
          </a:p>
        </p:txBody>
      </p:sp>
      <p:sp>
        <p:nvSpPr>
          <p:cNvPr id="136225" name="AutoShape 31">
            <a:extLst>
              <a:ext uri="{FF2B5EF4-FFF2-40B4-BE49-F238E27FC236}">
                <a16:creationId xmlns:a16="http://schemas.microsoft.com/office/drawing/2014/main" id="{C05FAE82-F9EC-0D66-64D6-C8B36C483137}"/>
              </a:ext>
            </a:extLst>
          </p:cNvPr>
          <p:cNvSpPr>
            <a:spLocks/>
          </p:cNvSpPr>
          <p:nvPr/>
        </p:nvSpPr>
        <p:spPr bwMode="auto">
          <a:xfrm>
            <a:off x="4648200" y="1905000"/>
            <a:ext cx="609600" cy="4038600"/>
          </a:xfrm>
          <a:prstGeom prst="leftBrace">
            <a:avLst>
              <a:gd name="adj1" fmla="val 5520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26" name="Text Box 32">
            <a:extLst>
              <a:ext uri="{FF2B5EF4-FFF2-40B4-BE49-F238E27FC236}">
                <a16:creationId xmlns:a16="http://schemas.microsoft.com/office/drawing/2014/main" id="{B8FE56AD-5FAC-35BC-1530-8BF124861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581401"/>
            <a:ext cx="27959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Reserved for</a:t>
            </a:r>
          </a:p>
          <a:p>
            <a:r>
              <a:rPr lang="en-US" altLang="en-TW"/>
              <a:t>loadable system calls</a:t>
            </a:r>
          </a:p>
        </p:txBody>
      </p:sp>
      <p:sp>
        <p:nvSpPr>
          <p:cNvPr id="136227" name="AutoShape 33">
            <a:extLst>
              <a:ext uri="{FF2B5EF4-FFF2-40B4-BE49-F238E27FC236}">
                <a16:creationId xmlns:a16="http://schemas.microsoft.com/office/drawing/2014/main" id="{E577E084-ED53-B65A-3A04-6E8CC1008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410200"/>
            <a:ext cx="1828800" cy="609600"/>
          </a:xfrm>
          <a:prstGeom prst="flowChartPredefined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>
                <a:latin typeface="Courier" panose="02070309020205020404" pitchFamily="49" charset="0"/>
              </a:rPr>
              <a:t>XYZ()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23BE-D80F-F643-ADCE-2C587A3E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00" y="147638"/>
            <a:ext cx="6324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“Address”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0529421A-6E8D-DC51-466D-DE7A9FC0C0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Linguistics in C/C++</a:t>
            </a:r>
          </a:p>
        </p:txBody>
      </p:sp>
      <p:sp>
        <p:nvSpPr>
          <p:cNvPr id="19459" name="Date Placeholder 3">
            <a:extLst>
              <a:ext uri="{FF2B5EF4-FFF2-40B4-BE49-F238E27FC236}">
                <a16:creationId xmlns:a16="http://schemas.microsoft.com/office/drawing/2014/main" id="{44C2E1D9-03FE-ABC3-3FA1-F45E422C1AA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D6423C-178E-8E4C-B456-AA44911A44C9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19460" name="Footer Placeholder 4">
            <a:extLst>
              <a:ext uri="{FF2B5EF4-FFF2-40B4-BE49-F238E27FC236}">
                <a16:creationId xmlns:a16="http://schemas.microsoft.com/office/drawing/2014/main" id="{AB0C2EC6-71D0-C525-4555-78770DAB95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19461" name="Slide Number Placeholder 5">
            <a:extLst>
              <a:ext uri="{FF2B5EF4-FFF2-40B4-BE49-F238E27FC236}">
                <a16:creationId xmlns:a16="http://schemas.microsoft.com/office/drawing/2014/main" id="{406A6BD1-B1F0-0EDE-CFBE-AA830AD19B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8DB7AA-2816-D24B-A717-D3A2F76BECF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en-US" sz="1400"/>
          </a:p>
        </p:txBody>
      </p:sp>
      <p:pic>
        <p:nvPicPr>
          <p:cNvPr id="19462" name="Picture 2" descr="fig0205">
            <a:extLst>
              <a:ext uri="{FF2B5EF4-FFF2-40B4-BE49-F238E27FC236}">
                <a16:creationId xmlns:a16="http://schemas.microsoft.com/office/drawing/2014/main" id="{FAA984EE-22DA-AD39-3582-55263AE7D0C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0" y="2182814"/>
            <a:ext cx="73152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Box 7">
            <a:extLst>
              <a:ext uri="{FF2B5EF4-FFF2-40B4-BE49-F238E27FC236}">
                <a16:creationId xmlns:a16="http://schemas.microsoft.com/office/drawing/2014/main" id="{44DE40C7-BEA5-61F1-851F-B429BAC61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4724401"/>
            <a:ext cx="752951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Where is </a:t>
            </a:r>
            <a:r>
              <a:rPr lang="en-US" altLang="en-US">
                <a:solidFill>
                  <a:srgbClr val="0000FF"/>
                </a:solidFill>
              </a:rPr>
              <a:t>THIS</a:t>
            </a:r>
            <a:r>
              <a:rPr lang="en-US" altLang="en-US">
                <a:solidFill>
                  <a:srgbClr val="FF0000"/>
                </a:solidFill>
              </a:rPr>
              <a:t> really located on my device?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90"/>
                </a:solidFill>
              </a:rPr>
              <a:t>Then, we need a way to represent “</a:t>
            </a:r>
            <a:r>
              <a:rPr lang="en-US" altLang="en-US">
                <a:solidFill>
                  <a:srgbClr val="0000FF"/>
                </a:solidFill>
              </a:rPr>
              <a:t>address</a:t>
            </a:r>
            <a:r>
              <a:rPr lang="en-US" altLang="en-US">
                <a:solidFill>
                  <a:srgbClr val="000090"/>
                </a:solidFill>
              </a:rPr>
              <a:t>”!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1">
            <a:extLst>
              <a:ext uri="{FF2B5EF4-FFF2-40B4-BE49-F238E27FC236}">
                <a16:creationId xmlns:a16="http://schemas.microsoft.com/office/drawing/2014/main" id="{1E03218E-6661-A399-8927-E84CA4C8007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3E598E-70FE-C34E-9E3E-AE9AA994C593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20482" name="Footer Placeholder 2">
            <a:extLst>
              <a:ext uri="{FF2B5EF4-FFF2-40B4-BE49-F238E27FC236}">
                <a16:creationId xmlns:a16="http://schemas.microsoft.com/office/drawing/2014/main" id="{0F909A4F-0B3B-FB40-0C3A-0BF7AF7DFF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8CD326DB-1FD4-6AB7-C1DB-6AE459C86E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E058D5-5017-E545-BCD2-5814617FACA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en-US" sz="1400"/>
          </a:p>
        </p:txBody>
      </p:sp>
      <p:pic>
        <p:nvPicPr>
          <p:cNvPr id="20484" name="Picture 2" descr="fig0205">
            <a:extLst>
              <a:ext uri="{FF2B5EF4-FFF2-40B4-BE49-F238E27FC236}">
                <a16:creationId xmlns:a16="http://schemas.microsoft.com/office/drawing/2014/main" id="{5F8B3B0D-7EBD-3BF2-E55F-6BF915A1096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90801"/>
            <a:ext cx="73152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3">
            <a:extLst>
              <a:ext uri="{FF2B5EF4-FFF2-40B4-BE49-F238E27FC236}">
                <a16:creationId xmlns:a16="http://schemas.microsoft.com/office/drawing/2014/main" id="{8B290213-BABE-E34D-7226-32007D93F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609601"/>
            <a:ext cx="53687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scanf(</a:t>
            </a:r>
            <a:r>
              <a:rPr lang="en-US" altLang="en-US">
                <a:solidFill>
                  <a:srgbClr val="CC0000"/>
                </a:solidFill>
                <a:latin typeface="Courier New" panose="02070309020205020404" pitchFamily="49" charset="0"/>
              </a:rPr>
              <a:t>“%lf”</a:t>
            </a:r>
            <a:r>
              <a:rPr lang="en-US" altLang="en-US">
                <a:latin typeface="Courier New" panose="02070309020205020404" pitchFamily="49" charset="0"/>
              </a:rPr>
              <a:t>,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>
                <a:latin typeface="Courier New" panose="02070309020205020404" pitchFamily="49" charset="0"/>
              </a:rPr>
              <a:t>miles);</a:t>
            </a:r>
          </a:p>
        </p:txBody>
      </p:sp>
      <p:sp>
        <p:nvSpPr>
          <p:cNvPr id="20486" name="Text Box 4">
            <a:extLst>
              <a:ext uri="{FF2B5EF4-FFF2-40B4-BE49-F238E27FC236}">
                <a16:creationId xmlns:a16="http://schemas.microsoft.com/office/drawing/2014/main" id="{0FDE7689-E685-B495-BCB2-570226107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1371601"/>
            <a:ext cx="65262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</a:rPr>
              <a:t>“Format String”</a:t>
            </a:r>
            <a:r>
              <a:rPr lang="en-US" altLang="en-US" sz="2400"/>
              <a:t> -- I am going to take a Long Float # (double) from the stdin (Standard Input device)”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2EE7-99F5-AC48-893C-652DB7F3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“Address”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6F105D27-5017-1A9A-532F-026AD9ABB3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7772400" cy="41148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32</a:t>
            </a:r>
            <a:r>
              <a:rPr lang="en-US" altLang="en-US">
                <a:ea typeface="ＭＳ Ｐゴシック" panose="020B0600070205080204" pitchFamily="34" charset="-128"/>
              </a:rPr>
              <a:t> bits or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64</a:t>
            </a:r>
            <a:r>
              <a:rPr lang="en-US" altLang="en-US">
                <a:ea typeface="ＭＳ Ｐゴシック" panose="020B0600070205080204" pitchFamily="34" charset="-128"/>
              </a:rPr>
              <a:t> bits address</a:t>
            </a:r>
          </a:p>
        </p:txBody>
      </p:sp>
      <p:sp>
        <p:nvSpPr>
          <p:cNvPr id="22531" name="Date Placeholder 3">
            <a:extLst>
              <a:ext uri="{FF2B5EF4-FFF2-40B4-BE49-F238E27FC236}">
                <a16:creationId xmlns:a16="http://schemas.microsoft.com/office/drawing/2014/main" id="{81B2A44E-B2C7-B78C-3293-49E8DF1997F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B80DE2-2F88-FC4B-9D5D-CB0D06CE42ED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22532" name="Footer Placeholder 4">
            <a:extLst>
              <a:ext uri="{FF2B5EF4-FFF2-40B4-BE49-F238E27FC236}">
                <a16:creationId xmlns:a16="http://schemas.microsoft.com/office/drawing/2014/main" id="{18E27AAD-A76B-8C93-1BC5-7DAE0455B8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22533" name="Slide Number Placeholder 5">
            <a:extLst>
              <a:ext uri="{FF2B5EF4-FFF2-40B4-BE49-F238E27FC236}">
                <a16:creationId xmlns:a16="http://schemas.microsoft.com/office/drawing/2014/main" id="{BA3A72D6-A13C-5627-405F-A12F035330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7D04BA-0A85-204E-8459-730B7C71801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en-US" sz="1400"/>
          </a:p>
        </p:txBody>
      </p:sp>
      <p:pic>
        <p:nvPicPr>
          <p:cNvPr id="22534" name="Picture 2" descr="fig0205">
            <a:extLst>
              <a:ext uri="{FF2B5EF4-FFF2-40B4-BE49-F238E27FC236}">
                <a16:creationId xmlns:a16="http://schemas.microsoft.com/office/drawing/2014/main" id="{AEB7490E-CA88-B7B7-213D-7B45579325B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84426"/>
            <a:ext cx="73152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TextBox 7">
            <a:extLst>
              <a:ext uri="{FF2B5EF4-FFF2-40B4-BE49-F238E27FC236}">
                <a16:creationId xmlns:a16="http://schemas.microsoft.com/office/drawing/2014/main" id="{E2A0719D-FEE3-918C-B04B-344DB5CC4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4572000"/>
            <a:ext cx="88042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0110</a:t>
            </a: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 </a:t>
            </a:r>
            <a:r>
              <a:rPr lang="en-US" alt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1011</a:t>
            </a: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0001 11100000 </a:t>
            </a:r>
            <a:r>
              <a:rPr lang="en-US" altLang="en-US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1010</a:t>
            </a: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1e0</a:t>
            </a:r>
            <a:r>
              <a:rPr lang="en-US" altLang="en-US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1">
            <a:extLst>
              <a:ext uri="{FF2B5EF4-FFF2-40B4-BE49-F238E27FC236}">
                <a16:creationId xmlns:a16="http://schemas.microsoft.com/office/drawing/2014/main" id="{3AE204ED-529A-BD6F-247E-B89D186A0A4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A44391-3B31-A14E-9EAE-9D4850F359E5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23554" name="Footer Placeholder 2">
            <a:extLst>
              <a:ext uri="{FF2B5EF4-FFF2-40B4-BE49-F238E27FC236}">
                <a16:creationId xmlns:a16="http://schemas.microsoft.com/office/drawing/2014/main" id="{E8BBCA08-92F0-0818-1855-0FA31850D7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8B917E84-FD40-9907-C6FE-FCC813C451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7629F3-06D5-3647-8156-ACE7D32B9A7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en-US" sz="1400"/>
          </a:p>
        </p:txBody>
      </p:sp>
      <p:sp>
        <p:nvSpPr>
          <p:cNvPr id="23556" name="Rectangle 7">
            <a:extLst>
              <a:ext uri="{FF2B5EF4-FFF2-40B4-BE49-F238E27FC236}">
                <a16:creationId xmlns:a16="http://schemas.microsoft.com/office/drawing/2014/main" id="{B06B6315-66AA-1BE7-46BE-F1CF8D2CC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733800"/>
            <a:ext cx="1828800" cy="304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3557" name="Picture 2" descr="fig0205">
            <a:extLst>
              <a:ext uri="{FF2B5EF4-FFF2-40B4-BE49-F238E27FC236}">
                <a16:creationId xmlns:a16="http://schemas.microsoft.com/office/drawing/2014/main" id="{07471861-BA6D-216F-FD88-14476BFEBBE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3026"/>
            <a:ext cx="73152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 Box 3">
            <a:extLst>
              <a:ext uri="{FF2B5EF4-FFF2-40B4-BE49-F238E27FC236}">
                <a16:creationId xmlns:a16="http://schemas.microsoft.com/office/drawing/2014/main" id="{637AB4ED-F267-8F24-5CF7-BFCEAFB16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609601"/>
            <a:ext cx="53687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scanf(“%lf”,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>
                <a:latin typeface="Courier New" panose="02070309020205020404" pitchFamily="49" charset="0"/>
              </a:rPr>
              <a:t>miles);</a:t>
            </a:r>
          </a:p>
        </p:txBody>
      </p:sp>
      <p:sp>
        <p:nvSpPr>
          <p:cNvPr id="23559" name="Text Box 4">
            <a:extLst>
              <a:ext uri="{FF2B5EF4-FFF2-40B4-BE49-F238E27FC236}">
                <a16:creationId xmlns:a16="http://schemas.microsoft.com/office/drawing/2014/main" id="{57FF97DD-AE1D-4964-6EA3-46A22E17E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514" y="4800600"/>
            <a:ext cx="1055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8 bytes</a:t>
            </a:r>
          </a:p>
        </p:txBody>
      </p:sp>
      <p:sp>
        <p:nvSpPr>
          <p:cNvPr id="23560" name="Text Box 5">
            <a:extLst>
              <a:ext uri="{FF2B5EF4-FFF2-40B4-BE49-F238E27FC236}">
                <a16:creationId xmlns:a16="http://schemas.microsoft.com/office/drawing/2014/main" id="{3BEA1B65-9C65-19C4-E08B-3F53A936C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288" y="3717926"/>
            <a:ext cx="18605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0x 7014ae00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7014ae07</a:t>
            </a:r>
          </a:p>
        </p:txBody>
      </p:sp>
      <p:sp>
        <p:nvSpPr>
          <p:cNvPr id="23561" name="AutoShape 6">
            <a:extLst>
              <a:ext uri="{FF2B5EF4-FFF2-40B4-BE49-F238E27FC236}">
                <a16:creationId xmlns:a16="http://schemas.microsoft.com/office/drawing/2014/main" id="{6E02B239-BD29-2EE7-8E93-77DEACADBB17}"/>
              </a:ext>
            </a:extLst>
          </p:cNvPr>
          <p:cNvSpPr>
            <a:spLocks/>
          </p:cNvSpPr>
          <p:nvPr/>
        </p:nvSpPr>
        <p:spPr bwMode="auto">
          <a:xfrm rot="5469101">
            <a:off x="7010400" y="609600"/>
            <a:ext cx="381000" cy="1447800"/>
          </a:xfrm>
          <a:prstGeom prst="rightBrace">
            <a:avLst>
              <a:gd name="adj1" fmla="val 3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3562" name="AutoShape 8">
            <a:extLst>
              <a:ext uri="{FF2B5EF4-FFF2-40B4-BE49-F238E27FC236}">
                <a16:creationId xmlns:a16="http://schemas.microsoft.com/office/drawing/2014/main" id="{C24967C8-60FE-2F97-A696-E16B7EC640BA}"/>
              </a:ext>
            </a:extLst>
          </p:cNvPr>
          <p:cNvCxnSpPr>
            <a:cxnSpLocks noChangeShapeType="1"/>
            <a:stCxn id="23561" idx="1"/>
            <a:endCxn id="23560" idx="0"/>
          </p:cNvCxnSpPr>
          <p:nvPr/>
        </p:nvCxnSpPr>
        <p:spPr bwMode="auto">
          <a:xfrm rot="5400000">
            <a:off x="3734595" y="256382"/>
            <a:ext cx="2195512" cy="4727575"/>
          </a:xfrm>
          <a:prstGeom prst="curvedConnector3">
            <a:avLst>
              <a:gd name="adj1" fmla="val 50324"/>
            </a:avLst>
          </a:prstGeom>
          <a:noFill/>
          <a:ln w="38100">
            <a:solidFill>
              <a:srgbClr val="9900CC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3" name="Text Box 9">
            <a:extLst>
              <a:ext uri="{FF2B5EF4-FFF2-40B4-BE49-F238E27FC236}">
                <a16:creationId xmlns:a16="http://schemas.microsoft.com/office/drawing/2014/main" id="{D4008834-D675-5471-F1FE-639D77676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4" y="5486401"/>
            <a:ext cx="63562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scanf(“%lf”,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0x7014ae00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>
            <a:extLst>
              <a:ext uri="{FF2B5EF4-FFF2-40B4-BE49-F238E27FC236}">
                <a16:creationId xmlns:a16="http://schemas.microsoft.com/office/drawing/2014/main" id="{A5B0BEF4-5CD6-A53C-010C-FB22AC5B86F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569AA0-5902-B844-9FB7-76BE7E349877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E2448313-51F3-A674-E59D-177E87B943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F15AB801-A444-208E-D08A-1785D2FA6F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869D0A-5754-7D4F-AD4F-D69B8C9C220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en-US" sz="1400"/>
          </a:p>
        </p:txBody>
      </p:sp>
      <p:sp>
        <p:nvSpPr>
          <p:cNvPr id="495618" name="Rectangle 2">
            <a:extLst>
              <a:ext uri="{FF2B5EF4-FFF2-40B4-BE49-F238E27FC236}">
                <a16:creationId xmlns:a16="http://schemas.microsoft.com/office/drawing/2014/main" id="{D04F9C1B-C123-694D-8C62-B0ECE10BC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9800" y="1600200"/>
            <a:ext cx="3886200" cy="1143000"/>
          </a:xfrm>
        </p:spPr>
        <p:txBody>
          <a:bodyPr/>
          <a:lstStyle/>
          <a:p>
            <a:pPr>
              <a:defRPr/>
            </a:pPr>
            <a:r>
              <a:rPr lang="en-US"/>
              <a:t>“Memory Box”</a:t>
            </a:r>
          </a:p>
        </p:txBody>
      </p:sp>
      <p:pic>
        <p:nvPicPr>
          <p:cNvPr id="25605" name="Picture 4" descr="fig0104">
            <a:extLst>
              <a:ext uri="{FF2B5EF4-FFF2-40B4-BE49-F238E27FC236}">
                <a16:creationId xmlns:a16="http://schemas.microsoft.com/office/drawing/2014/main" id="{8FE7A5BD-1C4C-016A-A82D-1C46BCCA59B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52400"/>
            <a:ext cx="3171825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 Box 6">
            <a:extLst>
              <a:ext uri="{FF2B5EF4-FFF2-40B4-BE49-F238E27FC236}">
                <a16:creationId xmlns:a16="http://schemas.microsoft.com/office/drawing/2014/main" id="{ADD16693-8353-986A-174C-97D2F3D52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2895601"/>
            <a:ext cx="50403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Each “</a:t>
            </a:r>
            <a:r>
              <a:rPr lang="en-US" altLang="en-US" sz="2400" b="1">
                <a:solidFill>
                  <a:srgbClr val="FF0000"/>
                </a:solidFill>
              </a:rPr>
              <a:t>address-able</a:t>
            </a:r>
            <a:r>
              <a:rPr lang="en-US" altLang="en-US" sz="2400"/>
              <a:t>” box is </a:t>
            </a:r>
            <a:r>
              <a:rPr lang="en-US" altLang="en-US" sz="2400" b="1">
                <a:solidFill>
                  <a:srgbClr val="FF0000"/>
                </a:solidFill>
              </a:rPr>
              <a:t>ONE Byte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 byte = 8 bits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 bit is 0 or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Binary representation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5607" name="Picture 7" descr="fig0105">
            <a:extLst>
              <a:ext uri="{FF2B5EF4-FFF2-40B4-BE49-F238E27FC236}">
                <a16:creationId xmlns:a16="http://schemas.microsoft.com/office/drawing/2014/main" id="{D6F78065-0E6E-A811-52F5-66A65709417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76800"/>
            <a:ext cx="43434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4D06C-94EB-777B-2599-1C7DA7B58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20EF-573A-0147-3BA1-D2B29BF0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Syllabus (!! Experimental Class !!)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DAC68-ECCC-B70D-C28E-4A0C50261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Unix/Linux tools and basic OS concepts</a:t>
            </a:r>
          </a:p>
          <a:p>
            <a:endParaRPr lang="en-TW" dirty="0"/>
          </a:p>
          <a:p>
            <a:r>
              <a:rPr lang="en-TW" dirty="0"/>
              <a:t>Object-oriented Programming in C++</a:t>
            </a:r>
          </a:p>
          <a:p>
            <a:pPr lvl="1"/>
            <a:r>
              <a:rPr lang="en-US" dirty="0"/>
              <a:t>g++, instead of Visual C++</a:t>
            </a:r>
          </a:p>
          <a:p>
            <a:pPr lvl="1"/>
            <a:endParaRPr lang="en-US" dirty="0"/>
          </a:p>
          <a:p>
            <a:r>
              <a:rPr lang="en-US" dirty="0"/>
              <a:t>GPU Programming</a:t>
            </a:r>
          </a:p>
          <a:p>
            <a:endParaRPr lang="en-US" dirty="0"/>
          </a:p>
          <a:p>
            <a:r>
              <a:rPr lang="en-US" dirty="0"/>
              <a:t>Final Projects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6789497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Date Placeholder 1">
            <a:extLst>
              <a:ext uri="{FF2B5EF4-FFF2-40B4-BE49-F238E27FC236}">
                <a16:creationId xmlns:a16="http://schemas.microsoft.com/office/drawing/2014/main" id="{4A76ABE2-8CDA-7A69-AC8D-F5F87142ECD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8462FD-16AD-D849-9FC3-87180A23FC19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26626" name="Footer Placeholder 2">
            <a:extLst>
              <a:ext uri="{FF2B5EF4-FFF2-40B4-BE49-F238E27FC236}">
                <a16:creationId xmlns:a16="http://schemas.microsoft.com/office/drawing/2014/main" id="{12D14126-6836-6702-7047-A459AE61A9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A50C37EA-70A3-FC76-44A1-099A74E161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21420E-53C5-2C46-B8E5-3AA5652263C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en-US" sz="140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69522BDB-3357-98BE-58A3-257AFA8B7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1625601"/>
            <a:ext cx="868997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/* an example program for the sizeof operator in C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main(void)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printf("The size of an integer   is %d.\n", sizeof(int));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printf("The size of a  float     is %d.\n", sizeof(float));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printf("The size of a  double    is %d.\n", sizeof(double));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 printf("The size of a  character is %d.\n", sizeof(char));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Output: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The size of an integer   is 4.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The size of a  float     is 4.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The size of a  double    is 8.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The size of a  character is 1.</a:t>
            </a: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07AC4793-6601-9746-98B0-1133BBBB2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04800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rPr>
              <a:t>Basic data types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Date Placeholder 3">
            <a:extLst>
              <a:ext uri="{FF2B5EF4-FFF2-40B4-BE49-F238E27FC236}">
                <a16:creationId xmlns:a16="http://schemas.microsoft.com/office/drawing/2014/main" id="{EDC505C9-B8BA-DD23-B623-EE15487462B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A93E7C-E56F-304A-8F9D-373CC27D50B1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28674" name="Footer Placeholder 4">
            <a:extLst>
              <a:ext uri="{FF2B5EF4-FFF2-40B4-BE49-F238E27FC236}">
                <a16:creationId xmlns:a16="http://schemas.microsoft.com/office/drawing/2014/main" id="{61BF11F7-5705-4104-1FB5-011507CBD1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016BF574-8BE9-E812-D1D0-F33EB6C0A2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979A06-63E5-7444-AB48-47A54E489FD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en-US" sz="1400"/>
          </a:p>
        </p:txBody>
      </p:sp>
      <p:sp>
        <p:nvSpPr>
          <p:cNvPr id="524290" name="Rectangle 2">
            <a:extLst>
              <a:ext uri="{FF2B5EF4-FFF2-40B4-BE49-F238E27FC236}">
                <a16:creationId xmlns:a16="http://schemas.microsoft.com/office/drawing/2014/main" id="{0AB1254C-953F-F04B-B9B5-FF93037C3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9800" y="1600200"/>
            <a:ext cx="3886200" cy="1143000"/>
          </a:xfrm>
        </p:spPr>
        <p:txBody>
          <a:bodyPr/>
          <a:lstStyle/>
          <a:p>
            <a:pPr>
              <a:defRPr/>
            </a:pPr>
            <a:r>
              <a:rPr lang="en-US"/>
              <a:t>“Memory Box”</a:t>
            </a:r>
          </a:p>
        </p:txBody>
      </p:sp>
      <p:pic>
        <p:nvPicPr>
          <p:cNvPr id="28677" name="Picture 3" descr="fig0104">
            <a:extLst>
              <a:ext uri="{FF2B5EF4-FFF2-40B4-BE49-F238E27FC236}">
                <a16:creationId xmlns:a16="http://schemas.microsoft.com/office/drawing/2014/main" id="{51ACCE55-913E-70F4-3B89-7D4539870FE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52400"/>
            <a:ext cx="3171825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4">
            <a:extLst>
              <a:ext uri="{FF2B5EF4-FFF2-40B4-BE49-F238E27FC236}">
                <a16:creationId xmlns:a16="http://schemas.microsoft.com/office/drawing/2014/main" id="{B4C4699E-32FD-9848-AE90-B3522FE25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95600"/>
            <a:ext cx="48734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Each “address-able” box is ONE Byte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 byte = 8 bits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 bit is 0 or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Binary representation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8679" name="Picture 5" descr="fig0105">
            <a:extLst>
              <a:ext uri="{FF2B5EF4-FFF2-40B4-BE49-F238E27FC236}">
                <a16:creationId xmlns:a16="http://schemas.microsoft.com/office/drawing/2014/main" id="{73F9B990-D083-4896-8CF3-4E11F0EAEC1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76800"/>
            <a:ext cx="43434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Rectangle 6">
            <a:extLst>
              <a:ext uri="{FF2B5EF4-FFF2-40B4-BE49-F238E27FC236}">
                <a16:creationId xmlns:a16="http://schemas.microsoft.com/office/drawing/2014/main" id="{1E09833D-4643-CC6E-55FA-C131647A6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295400"/>
            <a:ext cx="1752600" cy="2667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1" name="Rectangle 7">
            <a:extLst>
              <a:ext uri="{FF2B5EF4-FFF2-40B4-BE49-F238E27FC236}">
                <a16:creationId xmlns:a16="http://schemas.microsoft.com/office/drawing/2014/main" id="{6F144A0C-6F09-DDDC-A011-583B3C526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371600"/>
            <a:ext cx="1600200" cy="2514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12312345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01236712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12190562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Date Placeholder 3">
            <a:extLst>
              <a:ext uri="{FF2B5EF4-FFF2-40B4-BE49-F238E27FC236}">
                <a16:creationId xmlns:a16="http://schemas.microsoft.com/office/drawing/2014/main" id="{0C036974-DA0F-F977-FC43-120B7DBDA8D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792ADB-F57D-D24F-BFA1-D77879F4D348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30722" name="Footer Placeholder 4">
            <a:extLst>
              <a:ext uri="{FF2B5EF4-FFF2-40B4-BE49-F238E27FC236}">
                <a16:creationId xmlns:a16="http://schemas.microsoft.com/office/drawing/2014/main" id="{B3A62FA4-BEFE-30EE-9C19-A30FBAD662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6E23AE83-0D28-E628-08D6-04909C366A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15BDB2-1942-0549-9C22-522F08D5970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en-US" sz="1400"/>
          </a:p>
        </p:txBody>
      </p:sp>
      <p:pic>
        <p:nvPicPr>
          <p:cNvPr id="30724" name="Picture 2" descr="File0086">
            <a:extLst>
              <a:ext uri="{FF2B5EF4-FFF2-40B4-BE49-F238E27FC236}">
                <a16:creationId xmlns:a16="http://schemas.microsoft.com/office/drawing/2014/main" id="{58672CA0-12E9-BFAB-4A90-3EE4BC0F7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477000" cy="639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Box 7">
            <a:extLst>
              <a:ext uri="{FF2B5EF4-FFF2-40B4-BE49-F238E27FC236}">
                <a16:creationId xmlns:a16="http://schemas.microsoft.com/office/drawing/2014/main" id="{631AE53C-D17D-6088-9435-D40C1DE3A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00201"/>
            <a:ext cx="2941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>
                <a:solidFill>
                  <a:srgbClr val="FF0000"/>
                </a:solidFill>
              </a:rPr>
              <a:t>Memory Cell Layout</a:t>
            </a:r>
          </a:p>
        </p:txBody>
      </p:sp>
      <p:sp>
        <p:nvSpPr>
          <p:cNvPr id="30726" name="Rectangle 8">
            <a:extLst>
              <a:ext uri="{FF2B5EF4-FFF2-40B4-BE49-F238E27FC236}">
                <a16:creationId xmlns:a16="http://schemas.microsoft.com/office/drawing/2014/main" id="{A29EDE9D-CF21-308B-59D8-348491905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438400"/>
            <a:ext cx="2514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main</a:t>
            </a:r>
          </a:p>
        </p:txBody>
      </p:sp>
      <p:sp>
        <p:nvSpPr>
          <p:cNvPr id="30727" name="Rectangle 9">
            <a:extLst>
              <a:ext uri="{FF2B5EF4-FFF2-40B4-BE49-F238E27FC236}">
                <a16:creationId xmlns:a16="http://schemas.microsoft.com/office/drawing/2014/main" id="{A9A63A1C-6624-790D-301A-139917A86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19400"/>
            <a:ext cx="2514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scan_address</a:t>
            </a:r>
          </a:p>
        </p:txBody>
      </p:sp>
      <p:sp>
        <p:nvSpPr>
          <p:cNvPr id="30728" name="Rectangle 10">
            <a:extLst>
              <a:ext uri="{FF2B5EF4-FFF2-40B4-BE49-F238E27FC236}">
                <a16:creationId xmlns:a16="http://schemas.microsoft.com/office/drawing/2014/main" id="{766CC78D-5137-7D1F-FFE9-7CE726ACF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00400"/>
            <a:ext cx="2514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scanf</a:t>
            </a:r>
          </a:p>
        </p:txBody>
      </p:sp>
      <p:sp>
        <p:nvSpPr>
          <p:cNvPr id="30729" name="Down Arrow 11">
            <a:extLst>
              <a:ext uri="{FF2B5EF4-FFF2-40B4-BE49-F238E27FC236}">
                <a16:creationId xmlns:a16="http://schemas.microsoft.com/office/drawing/2014/main" id="{C9738780-F374-14E0-00CA-CFA1D16F7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0800" y="3048000"/>
            <a:ext cx="228600" cy="1066800"/>
          </a:xfrm>
          <a:prstGeom prst="downArrow">
            <a:avLst>
              <a:gd name="adj1" fmla="val 50000"/>
              <a:gd name="adj2" fmla="val 49994"/>
            </a:avLst>
          </a:prstGeom>
          <a:solidFill>
            <a:srgbClr val="CC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0" name="Right Arrow 12">
            <a:extLst>
              <a:ext uri="{FF2B5EF4-FFF2-40B4-BE49-F238E27FC236}">
                <a16:creationId xmlns:a16="http://schemas.microsoft.com/office/drawing/2014/main" id="{DFE12391-91BE-3902-7B8F-F6519036A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438400"/>
            <a:ext cx="9144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1" name="TextBox 13">
            <a:extLst>
              <a:ext uri="{FF2B5EF4-FFF2-40B4-BE49-F238E27FC236}">
                <a16:creationId xmlns:a16="http://schemas.microsoft.com/office/drawing/2014/main" id="{B46CE794-D733-F847-F8EC-2AAB1B5C2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538" y="3965575"/>
            <a:ext cx="16176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malloc/free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new/delete</a:t>
            </a:r>
          </a:p>
        </p:txBody>
      </p:sp>
      <p:sp>
        <p:nvSpPr>
          <p:cNvPr id="30732" name="Right Arrow 14">
            <a:extLst>
              <a:ext uri="{FF2B5EF4-FFF2-40B4-BE49-F238E27FC236}">
                <a16:creationId xmlns:a16="http://schemas.microsoft.com/office/drawing/2014/main" id="{FB3A8726-BA69-49D6-9916-94EE9EE4F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9144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3" name="TextBox 15">
            <a:extLst>
              <a:ext uri="{FF2B5EF4-FFF2-40B4-BE49-F238E27FC236}">
                <a16:creationId xmlns:a16="http://schemas.microsoft.com/office/drawing/2014/main" id="{43F37378-B041-EC27-0773-EA18C073C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3100" y="5715001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a.out</a:t>
            </a:r>
          </a:p>
        </p:txBody>
      </p:sp>
      <p:sp>
        <p:nvSpPr>
          <p:cNvPr id="30734" name="Rounded Rectangle 16">
            <a:extLst>
              <a:ext uri="{FF2B5EF4-FFF2-40B4-BE49-F238E27FC236}">
                <a16:creationId xmlns:a16="http://schemas.microsoft.com/office/drawing/2014/main" id="{C1327CF4-E4C3-E977-CAD8-EA11340AC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143000"/>
            <a:ext cx="1981200" cy="4572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5" name="Rounded Rectangle 17">
            <a:extLst>
              <a:ext uri="{FF2B5EF4-FFF2-40B4-BE49-F238E27FC236}">
                <a16:creationId xmlns:a16="http://schemas.microsoft.com/office/drawing/2014/main" id="{CB0EA705-4513-9FA9-D2B9-2E0A2BFF3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953000"/>
            <a:ext cx="2438400" cy="4572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6" name="Rounded Rectangle 18">
            <a:extLst>
              <a:ext uri="{FF2B5EF4-FFF2-40B4-BE49-F238E27FC236}">
                <a16:creationId xmlns:a16="http://schemas.microsoft.com/office/drawing/2014/main" id="{AE7B3900-56D1-DEB2-CD64-9B6635549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114800"/>
            <a:ext cx="2438400" cy="4572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2">
            <a:extLst>
              <a:ext uri="{FF2B5EF4-FFF2-40B4-BE49-F238E27FC236}">
                <a16:creationId xmlns:a16="http://schemas.microsoft.com/office/drawing/2014/main" id="{402252A1-0314-93D0-95A4-A6BFC9E02E3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0E2DC5-13E0-D44D-BBEC-CB7A9E84A8AE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31746" name="Footer Placeholder 3">
            <a:extLst>
              <a:ext uri="{FF2B5EF4-FFF2-40B4-BE49-F238E27FC236}">
                <a16:creationId xmlns:a16="http://schemas.microsoft.com/office/drawing/2014/main" id="{DD0BF683-DFC9-3C98-C3D1-7D8E38022E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D74E5E84-C54B-0823-CE52-3E0F85B95F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6BBDB9-4266-BC4C-A90D-58D50987EE3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US" altLang="en-US" sz="1400"/>
          </a:p>
        </p:txBody>
      </p:sp>
      <p:sp>
        <p:nvSpPr>
          <p:cNvPr id="31748" name="Text Box 3">
            <a:extLst>
              <a:ext uri="{FF2B5EF4-FFF2-40B4-BE49-F238E27FC236}">
                <a16:creationId xmlns:a16="http://schemas.microsoft.com/office/drawing/2014/main" id="{3027B6ED-D029-99F9-3D7B-98A99AC9C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15914"/>
            <a:ext cx="8001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&lt;type&gt; </a:t>
            </a:r>
            <a:r>
              <a:rPr lang="en-US" altLang="en-US" sz="2400">
                <a:solidFill>
                  <a:srgbClr val="CC00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400">
                <a:latin typeface="Courier New" panose="02070309020205020404" pitchFamily="49" charset="0"/>
              </a:rPr>
              <a:t> &lt;variable name&gt;;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 declare a variable </a:t>
            </a:r>
            <a:r>
              <a:rPr lang="en-US" altLang="en-US" sz="2400">
                <a:solidFill>
                  <a:srgbClr val="FF0000"/>
                </a:solidFill>
              </a:rPr>
              <a:t>xp</a:t>
            </a:r>
            <a:r>
              <a:rPr lang="en-US" altLang="en-US" sz="2400"/>
              <a:t> such that </a:t>
            </a:r>
            <a:r>
              <a:rPr lang="en-US" altLang="en-US" sz="2400">
                <a:solidFill>
                  <a:srgbClr val="FF0000"/>
                </a:solidFill>
              </a:rPr>
              <a:t>xp</a:t>
            </a:r>
            <a:r>
              <a:rPr lang="en-US" altLang="en-US" sz="2400"/>
              <a:t> is an </a:t>
            </a:r>
            <a:r>
              <a:rPr lang="en-US" altLang="en-US" sz="2400">
                <a:solidFill>
                  <a:srgbClr val="FF0000"/>
                </a:solidFill>
              </a:rPr>
              <a:t>address</a:t>
            </a:r>
            <a:r>
              <a:rPr lang="en-US" altLang="en-US" sz="2400"/>
              <a:t> containing a </a:t>
            </a:r>
            <a:r>
              <a:rPr lang="en-US" altLang="en-US" sz="2400" b="1">
                <a:solidFill>
                  <a:srgbClr val="FF0000"/>
                </a:solidFill>
              </a:rPr>
              <a:t>type-T</a:t>
            </a:r>
            <a:r>
              <a:rPr lang="en-US" altLang="en-US" sz="2400"/>
              <a:t> object.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945940CE-B229-8F93-7BC5-0812ED0F0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32766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31750" name="Group 5">
            <a:extLst>
              <a:ext uri="{FF2B5EF4-FFF2-40B4-BE49-F238E27FC236}">
                <a16:creationId xmlns:a16="http://schemas.microsoft.com/office/drawing/2014/main" id="{B2CE0C77-4ECD-2745-8842-67EC0A9B621F}"/>
              </a:ext>
            </a:extLst>
          </p:cNvPr>
          <p:cNvGrpSpPr>
            <a:grpSpLocks/>
          </p:cNvGrpSpPr>
          <p:nvPr/>
        </p:nvGrpSpPr>
        <p:grpSpPr bwMode="auto">
          <a:xfrm>
            <a:off x="5927725" y="3505200"/>
            <a:ext cx="2362200" cy="914400"/>
            <a:chOff x="3552" y="2208"/>
            <a:chExt cx="1488" cy="576"/>
          </a:xfrm>
        </p:grpSpPr>
        <p:sp>
          <p:nvSpPr>
            <p:cNvPr id="31773" name="Rectangle 6">
              <a:extLst>
                <a:ext uri="{FF2B5EF4-FFF2-40B4-BE49-F238E27FC236}">
                  <a16:creationId xmlns:a16="http://schemas.microsoft.com/office/drawing/2014/main" id="{26F722B7-A1ED-109E-EC40-9B869CA05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208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774" name="Rectangle 7">
              <a:extLst>
                <a:ext uri="{FF2B5EF4-FFF2-40B4-BE49-F238E27FC236}">
                  <a16:creationId xmlns:a16="http://schemas.microsoft.com/office/drawing/2014/main" id="{C3F854A1-01BB-4448-EE68-3A7B93A92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775" name="Rectangle 8">
              <a:extLst>
                <a:ext uri="{FF2B5EF4-FFF2-40B4-BE49-F238E27FC236}">
                  <a16:creationId xmlns:a16="http://schemas.microsoft.com/office/drawing/2014/main" id="{58326D37-6BBA-EA41-FFB1-8561CE14A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496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776" name="Rectangle 9">
              <a:extLst>
                <a:ext uri="{FF2B5EF4-FFF2-40B4-BE49-F238E27FC236}">
                  <a16:creationId xmlns:a16="http://schemas.microsoft.com/office/drawing/2014/main" id="{6E4B3A88-AD90-0503-C5B4-12B229B18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40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31751" name="Rectangle 10">
            <a:extLst>
              <a:ext uri="{FF2B5EF4-FFF2-40B4-BE49-F238E27FC236}">
                <a16:creationId xmlns:a16="http://schemas.microsoft.com/office/drawing/2014/main" id="{1F8BC622-71C9-E24B-C5CD-0864052E4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44196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2" name="Rectangle 11">
            <a:extLst>
              <a:ext uri="{FF2B5EF4-FFF2-40B4-BE49-F238E27FC236}">
                <a16:creationId xmlns:a16="http://schemas.microsoft.com/office/drawing/2014/main" id="{374A5D7D-C96B-2BF9-3A96-F827F3CE7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46482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3" name="Rectangle 13">
            <a:extLst>
              <a:ext uri="{FF2B5EF4-FFF2-40B4-BE49-F238E27FC236}">
                <a16:creationId xmlns:a16="http://schemas.microsoft.com/office/drawing/2014/main" id="{B6BAA585-5BC9-4A4E-5EEA-63FC4B6A8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4876800"/>
            <a:ext cx="2362200" cy="2286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4" name="Rectangle 14">
            <a:extLst>
              <a:ext uri="{FF2B5EF4-FFF2-40B4-BE49-F238E27FC236}">
                <a16:creationId xmlns:a16="http://schemas.microsoft.com/office/drawing/2014/main" id="{8E244F45-B40F-FED2-DD0E-30BCAB9E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51054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5" name="Rectangle 15">
            <a:extLst>
              <a:ext uri="{FF2B5EF4-FFF2-40B4-BE49-F238E27FC236}">
                <a16:creationId xmlns:a16="http://schemas.microsoft.com/office/drawing/2014/main" id="{FC960B9A-6C2A-25DE-6289-BEFCD63F5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53340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6" name="Rectangle 16">
            <a:extLst>
              <a:ext uri="{FF2B5EF4-FFF2-40B4-BE49-F238E27FC236}">
                <a16:creationId xmlns:a16="http://schemas.microsoft.com/office/drawing/2014/main" id="{02DAF402-C92F-78E6-B638-F9DBF999F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55626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7" name="Rectangle 17">
            <a:extLst>
              <a:ext uri="{FF2B5EF4-FFF2-40B4-BE49-F238E27FC236}">
                <a16:creationId xmlns:a16="http://schemas.microsoft.com/office/drawing/2014/main" id="{5F084F78-52AC-B2B0-8391-7E1D8F390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57912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8" name="Rectangle 18">
            <a:extLst>
              <a:ext uri="{FF2B5EF4-FFF2-40B4-BE49-F238E27FC236}">
                <a16:creationId xmlns:a16="http://schemas.microsoft.com/office/drawing/2014/main" id="{FE95F8F8-2452-BEF8-F9FE-56323D447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60198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9" name="Text Box 19">
            <a:extLst>
              <a:ext uri="{FF2B5EF4-FFF2-40B4-BE49-F238E27FC236}">
                <a16:creationId xmlns:a16="http://schemas.microsoft.com/office/drawing/2014/main" id="{7155B579-C8E6-3949-4787-F43467899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9850" y="3657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xp</a:t>
            </a:r>
          </a:p>
        </p:txBody>
      </p:sp>
      <p:sp>
        <p:nvSpPr>
          <p:cNvPr id="31760" name="Text Box 20">
            <a:extLst>
              <a:ext uri="{FF2B5EF4-FFF2-40B4-BE49-F238E27FC236}">
                <a16:creationId xmlns:a16="http://schemas.microsoft.com/office/drawing/2014/main" id="{92391150-E2F9-A4C2-5F18-30C92679C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6050" y="510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</a:t>
            </a:r>
          </a:p>
        </p:txBody>
      </p:sp>
      <p:cxnSp>
        <p:nvCxnSpPr>
          <p:cNvPr id="31761" name="AutoShape 21">
            <a:extLst>
              <a:ext uri="{FF2B5EF4-FFF2-40B4-BE49-F238E27FC236}">
                <a16:creationId xmlns:a16="http://schemas.microsoft.com/office/drawing/2014/main" id="{722379A1-F457-2E76-C32A-4D3833726FEF}"/>
              </a:ext>
            </a:extLst>
          </p:cNvPr>
          <p:cNvCxnSpPr>
            <a:cxnSpLocks noChangeShapeType="1"/>
            <a:stCxn id="31764" idx="3"/>
            <a:endCxn id="31768" idx="3"/>
          </p:cNvCxnSpPr>
          <p:nvPr/>
        </p:nvCxnSpPr>
        <p:spPr bwMode="auto">
          <a:xfrm>
            <a:off x="8289925" y="3962400"/>
            <a:ext cx="12700" cy="1371600"/>
          </a:xfrm>
          <a:prstGeom prst="curvedConnector3">
            <a:avLst>
              <a:gd name="adj1" fmla="val 5400000"/>
            </a:avLst>
          </a:prstGeom>
          <a:noFill/>
          <a:ln w="38100">
            <a:solidFill>
              <a:srgbClr val="00B0F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2" name="Text Box 22">
            <a:extLst>
              <a:ext uri="{FF2B5EF4-FFF2-40B4-BE49-F238E27FC236}">
                <a16:creationId xmlns:a16="http://schemas.microsoft.com/office/drawing/2014/main" id="{A4D71450-F1B8-E1D5-08A3-03F6A8B40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551" y="3387726"/>
            <a:ext cx="3317875" cy="46196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&amp;xp == 0x34ef5d00</a:t>
            </a:r>
          </a:p>
        </p:txBody>
      </p:sp>
      <p:cxnSp>
        <p:nvCxnSpPr>
          <p:cNvPr id="764951" name="AutoShape 23">
            <a:extLst>
              <a:ext uri="{FF2B5EF4-FFF2-40B4-BE49-F238E27FC236}">
                <a16:creationId xmlns:a16="http://schemas.microsoft.com/office/drawing/2014/main" id="{38F4F4A6-6205-7141-81F0-FF35A42B97F5}"/>
              </a:ext>
            </a:extLst>
          </p:cNvPr>
          <p:cNvCxnSpPr>
            <a:cxnSpLocks noChangeShapeType="1"/>
            <a:stCxn id="31762" idx="3"/>
            <a:endCxn id="31773" idx="1"/>
          </p:cNvCxnSpPr>
          <p:nvPr/>
        </p:nvCxnSpPr>
        <p:spPr bwMode="auto">
          <a:xfrm>
            <a:off x="5178425" y="3617914"/>
            <a:ext cx="749300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</p:cxnSp>
      <p:sp>
        <p:nvSpPr>
          <p:cNvPr id="31764" name="Rectangle 24">
            <a:extLst>
              <a:ext uri="{FF2B5EF4-FFF2-40B4-BE49-F238E27FC236}">
                <a16:creationId xmlns:a16="http://schemas.microsoft.com/office/drawing/2014/main" id="{82C7505E-6AB7-1F9D-E9A4-8636F6D51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3505200"/>
            <a:ext cx="23622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latin typeface="Courier New" panose="02070309020205020404" pitchFamily="49" charset="0"/>
              </a:rPr>
              <a:t>34ef5f12</a:t>
            </a:r>
          </a:p>
        </p:txBody>
      </p:sp>
      <p:sp>
        <p:nvSpPr>
          <p:cNvPr id="31765" name="Text Box 25">
            <a:extLst>
              <a:ext uri="{FF2B5EF4-FFF2-40B4-BE49-F238E27FC236}">
                <a16:creationId xmlns:a16="http://schemas.microsoft.com/office/drawing/2014/main" id="{9F746B85-DEF2-70E7-6557-95D5FB1E7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550" y="4752975"/>
            <a:ext cx="312420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&amp;x == 0x34ef5f12</a:t>
            </a:r>
          </a:p>
        </p:txBody>
      </p:sp>
      <p:cxnSp>
        <p:nvCxnSpPr>
          <p:cNvPr id="764954" name="AutoShape 26">
            <a:extLst>
              <a:ext uri="{FF2B5EF4-FFF2-40B4-BE49-F238E27FC236}">
                <a16:creationId xmlns:a16="http://schemas.microsoft.com/office/drawing/2014/main" id="{3EA15A4E-5544-734C-9AB0-E5A4C0D59B41}"/>
              </a:ext>
            </a:extLst>
          </p:cNvPr>
          <p:cNvCxnSpPr>
            <a:cxnSpLocks noChangeShapeType="1"/>
            <a:stCxn id="31765" idx="3"/>
            <a:endCxn id="31753" idx="1"/>
          </p:cNvCxnSpPr>
          <p:nvPr/>
        </p:nvCxnSpPr>
        <p:spPr bwMode="auto">
          <a:xfrm>
            <a:off x="4984751" y="4987926"/>
            <a:ext cx="942975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</p:cxnSp>
      <p:sp>
        <p:nvSpPr>
          <p:cNvPr id="31767" name="Text Box 27">
            <a:extLst>
              <a:ext uri="{FF2B5EF4-FFF2-40B4-BE49-F238E27FC236}">
                <a16:creationId xmlns:a16="http://schemas.microsoft.com/office/drawing/2014/main" id="{30EFE07C-4637-64DC-FEEF-4A5F20762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345114"/>
            <a:ext cx="2025650" cy="8350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 == 222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Courier New" panose="02070309020205020404" pitchFamily="49" charset="0"/>
              </a:rPr>
              <a:t>*xp == 222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31768" name="Rectangle 28">
            <a:extLst>
              <a:ext uri="{FF2B5EF4-FFF2-40B4-BE49-F238E27FC236}">
                <a16:creationId xmlns:a16="http://schemas.microsoft.com/office/drawing/2014/main" id="{399F251E-97AF-AD99-F59D-0E389671B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4876800"/>
            <a:ext cx="2362200" cy="9144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T(int) = 222</a:t>
            </a:r>
          </a:p>
        </p:txBody>
      </p:sp>
      <p:sp>
        <p:nvSpPr>
          <p:cNvPr id="31769" name="Text Box 29">
            <a:extLst>
              <a:ext uri="{FF2B5EF4-FFF2-40B4-BE49-F238E27FC236}">
                <a16:creationId xmlns:a16="http://schemas.microsoft.com/office/drawing/2014/main" id="{6E3F6659-E7AE-8DDC-4AD8-6612E1FD8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1" y="3878263"/>
            <a:ext cx="1660525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xp = &amp;x;</a:t>
            </a:r>
          </a:p>
        </p:txBody>
      </p:sp>
      <p:sp>
        <p:nvSpPr>
          <p:cNvPr id="31770" name="TextBox 6">
            <a:extLst>
              <a:ext uri="{FF2B5EF4-FFF2-40B4-BE49-F238E27FC236}">
                <a16:creationId xmlns:a16="http://schemas.microsoft.com/office/drawing/2014/main" id="{55D4E60E-D607-EE9F-4A99-EE647325D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75" y="4864100"/>
            <a:ext cx="1562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0x34ef5f12</a:t>
            </a:r>
          </a:p>
        </p:txBody>
      </p:sp>
      <p:sp>
        <p:nvSpPr>
          <p:cNvPr id="31771" name="TextBox 38">
            <a:extLst>
              <a:ext uri="{FF2B5EF4-FFF2-40B4-BE49-F238E27FC236}">
                <a16:creationId xmlns:a16="http://schemas.microsoft.com/office/drawing/2014/main" id="{2DD1460D-DB29-BC94-4A1A-98B90DBD2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8650" y="3473450"/>
            <a:ext cx="1562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0x34ef5d00</a:t>
            </a:r>
          </a:p>
        </p:txBody>
      </p:sp>
      <p:sp>
        <p:nvSpPr>
          <p:cNvPr id="31772" name="TextBox 14">
            <a:extLst>
              <a:ext uri="{FF2B5EF4-FFF2-40B4-BE49-F238E27FC236}">
                <a16:creationId xmlns:a16="http://schemas.microsoft.com/office/drawing/2014/main" id="{23F93068-024E-0EA1-0BDB-E9063856F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164" y="1736725"/>
            <a:ext cx="8296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  <a:latin typeface="Courier" panose="02070309020205020404" pitchFamily="49" charset="0"/>
              </a:rPr>
              <a:t>int   x;    // declaration of an integer 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  <a:latin typeface="Courier" panose="02070309020205020404" pitchFamily="49" charset="0"/>
              </a:rPr>
              <a:t>int * xp;   // declaration of a pointer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  <a:latin typeface="Courier" panose="02070309020205020404" pitchFamily="49" charset="0"/>
              </a:rPr>
              <a:t>xp = &amp;x;    // assign address to the pointer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1">
            <a:extLst>
              <a:ext uri="{FF2B5EF4-FFF2-40B4-BE49-F238E27FC236}">
                <a16:creationId xmlns:a16="http://schemas.microsoft.com/office/drawing/2014/main" id="{D89CFFA8-0BF3-7E3A-ABF1-9976F8A320A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88259C-4A8E-6F46-AD80-B3FFEE21EA87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33794" name="Footer Placeholder 2">
            <a:extLst>
              <a:ext uri="{FF2B5EF4-FFF2-40B4-BE49-F238E27FC236}">
                <a16:creationId xmlns:a16="http://schemas.microsoft.com/office/drawing/2014/main" id="{FDBD2F79-DADD-E1E2-C7A8-29D3CF3C63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007A6E88-EF3A-729A-EBA3-82C038B882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A32DD9-7AFC-644A-A89D-D9BE9669AAB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en-US" sz="1400"/>
          </a:p>
        </p:txBody>
      </p:sp>
      <p:sp>
        <p:nvSpPr>
          <p:cNvPr id="33796" name="TextBox 7">
            <a:extLst>
              <a:ext uri="{FF2B5EF4-FFF2-40B4-BE49-F238E27FC236}">
                <a16:creationId xmlns:a16="http://schemas.microsoft.com/office/drawing/2014/main" id="{4B3D5A1C-7818-AEB3-BC5B-9DB955B45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533401"/>
            <a:ext cx="3694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int num3D[8][6][4];</a:t>
            </a:r>
          </a:p>
        </p:txBody>
      </p:sp>
      <p:sp>
        <p:nvSpPr>
          <p:cNvPr id="33797" name="Cube 67">
            <a:extLst>
              <a:ext uri="{FF2B5EF4-FFF2-40B4-BE49-F238E27FC236}">
                <a16:creationId xmlns:a16="http://schemas.microsoft.com/office/drawing/2014/main" id="{DFEDA7C8-8BA9-A323-738F-B161E8EB1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798" name="Cube 68">
            <a:extLst>
              <a:ext uri="{FF2B5EF4-FFF2-40B4-BE49-F238E27FC236}">
                <a16:creationId xmlns:a16="http://schemas.microsoft.com/office/drawing/2014/main" id="{715FA944-6C33-AFEB-E56D-6910A08B6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799" name="Cube 69">
            <a:extLst>
              <a:ext uri="{FF2B5EF4-FFF2-40B4-BE49-F238E27FC236}">
                <a16:creationId xmlns:a16="http://schemas.microsoft.com/office/drawing/2014/main" id="{46F59024-1814-63DA-1E52-20AE50149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0" name="Cube 70">
            <a:extLst>
              <a:ext uri="{FF2B5EF4-FFF2-40B4-BE49-F238E27FC236}">
                <a16:creationId xmlns:a16="http://schemas.microsoft.com/office/drawing/2014/main" id="{CA93B9C3-E500-FF7A-9388-82598F5D0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1" name="Cube 71">
            <a:extLst>
              <a:ext uri="{FF2B5EF4-FFF2-40B4-BE49-F238E27FC236}">
                <a16:creationId xmlns:a16="http://schemas.microsoft.com/office/drawing/2014/main" id="{E4E16389-5720-9AAC-BA6F-50ECBEA22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2" name="Cube 72">
            <a:extLst>
              <a:ext uri="{FF2B5EF4-FFF2-40B4-BE49-F238E27FC236}">
                <a16:creationId xmlns:a16="http://schemas.microsoft.com/office/drawing/2014/main" id="{6F95E18F-0F07-C8EC-9C1B-D71B66F24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3" name="Cube 73">
            <a:extLst>
              <a:ext uri="{FF2B5EF4-FFF2-40B4-BE49-F238E27FC236}">
                <a16:creationId xmlns:a16="http://schemas.microsoft.com/office/drawing/2014/main" id="{86441155-C97B-B4B1-B681-7D8C1F9AA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4" name="Cube 74">
            <a:extLst>
              <a:ext uri="{FF2B5EF4-FFF2-40B4-BE49-F238E27FC236}">
                <a16:creationId xmlns:a16="http://schemas.microsoft.com/office/drawing/2014/main" id="{8A7D4492-DBD4-8797-6A2D-73B0504F9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5" name="Cube 75">
            <a:extLst>
              <a:ext uri="{FF2B5EF4-FFF2-40B4-BE49-F238E27FC236}">
                <a16:creationId xmlns:a16="http://schemas.microsoft.com/office/drawing/2014/main" id="{BBAE41DA-2AC4-BEAF-294C-E50E66505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6" name="Cube 76">
            <a:extLst>
              <a:ext uri="{FF2B5EF4-FFF2-40B4-BE49-F238E27FC236}">
                <a16:creationId xmlns:a16="http://schemas.microsoft.com/office/drawing/2014/main" id="{1DCC06B6-B949-C98B-9179-A73CC8280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7" name="Cube 77">
            <a:extLst>
              <a:ext uri="{FF2B5EF4-FFF2-40B4-BE49-F238E27FC236}">
                <a16:creationId xmlns:a16="http://schemas.microsoft.com/office/drawing/2014/main" id="{8BA4C25C-A417-2DB9-2FC9-0C9566C1C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8" name="Cube 78">
            <a:extLst>
              <a:ext uri="{FF2B5EF4-FFF2-40B4-BE49-F238E27FC236}">
                <a16:creationId xmlns:a16="http://schemas.microsoft.com/office/drawing/2014/main" id="{A96B00B3-D0C3-CCD8-BBF7-4D1560014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9" name="Cube 79">
            <a:extLst>
              <a:ext uri="{FF2B5EF4-FFF2-40B4-BE49-F238E27FC236}">
                <a16:creationId xmlns:a16="http://schemas.microsoft.com/office/drawing/2014/main" id="{F2BC7E5B-B568-BDB1-1FA0-0F1AD8FB0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0" name="Cube 80">
            <a:extLst>
              <a:ext uri="{FF2B5EF4-FFF2-40B4-BE49-F238E27FC236}">
                <a16:creationId xmlns:a16="http://schemas.microsoft.com/office/drawing/2014/main" id="{A2FF264E-EFCD-2BAC-D903-BA2F70DD6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1" name="Cube 81">
            <a:extLst>
              <a:ext uri="{FF2B5EF4-FFF2-40B4-BE49-F238E27FC236}">
                <a16:creationId xmlns:a16="http://schemas.microsoft.com/office/drawing/2014/main" id="{365E9B13-2FFD-5636-1CD6-F77FE71BF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2" name="Cube 82">
            <a:extLst>
              <a:ext uri="{FF2B5EF4-FFF2-40B4-BE49-F238E27FC236}">
                <a16:creationId xmlns:a16="http://schemas.microsoft.com/office/drawing/2014/main" id="{914BFF04-5C68-D647-CE58-D0FC9657B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3" name="Cube 83">
            <a:extLst>
              <a:ext uri="{FF2B5EF4-FFF2-40B4-BE49-F238E27FC236}">
                <a16:creationId xmlns:a16="http://schemas.microsoft.com/office/drawing/2014/main" id="{F87DB838-AC9B-8342-B0A3-B9E7B45EA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4" name="Cube 84">
            <a:extLst>
              <a:ext uri="{FF2B5EF4-FFF2-40B4-BE49-F238E27FC236}">
                <a16:creationId xmlns:a16="http://schemas.microsoft.com/office/drawing/2014/main" id="{BA5782A5-0387-53EC-DF6E-971988B02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5" name="Cube 85">
            <a:extLst>
              <a:ext uri="{FF2B5EF4-FFF2-40B4-BE49-F238E27FC236}">
                <a16:creationId xmlns:a16="http://schemas.microsoft.com/office/drawing/2014/main" id="{682C17C0-425E-3E06-5416-15446EF95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6" name="Cube 86">
            <a:extLst>
              <a:ext uri="{FF2B5EF4-FFF2-40B4-BE49-F238E27FC236}">
                <a16:creationId xmlns:a16="http://schemas.microsoft.com/office/drawing/2014/main" id="{57D8C1B8-D8AD-F9AB-88F2-40FD53A99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7" name="Cube 87">
            <a:extLst>
              <a:ext uri="{FF2B5EF4-FFF2-40B4-BE49-F238E27FC236}">
                <a16:creationId xmlns:a16="http://schemas.microsoft.com/office/drawing/2014/main" id="{34EC351F-6008-C8AB-EEEF-287AD5744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8" name="Cube 88">
            <a:extLst>
              <a:ext uri="{FF2B5EF4-FFF2-40B4-BE49-F238E27FC236}">
                <a16:creationId xmlns:a16="http://schemas.microsoft.com/office/drawing/2014/main" id="{B01F963A-0DCE-1A17-399E-B94006F43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9" name="Cube 89">
            <a:extLst>
              <a:ext uri="{FF2B5EF4-FFF2-40B4-BE49-F238E27FC236}">
                <a16:creationId xmlns:a16="http://schemas.microsoft.com/office/drawing/2014/main" id="{11A1A6B2-B535-55D6-C012-D2B4F0191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0" name="Cube 90">
            <a:extLst>
              <a:ext uri="{FF2B5EF4-FFF2-40B4-BE49-F238E27FC236}">
                <a16:creationId xmlns:a16="http://schemas.microsoft.com/office/drawing/2014/main" id="{9A8FE8A6-A353-1BBC-37CB-07A279487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1" name="Cube 91">
            <a:extLst>
              <a:ext uri="{FF2B5EF4-FFF2-40B4-BE49-F238E27FC236}">
                <a16:creationId xmlns:a16="http://schemas.microsoft.com/office/drawing/2014/main" id="{F72353BB-F484-2240-A9B4-52BBED59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2" name="Cube 92">
            <a:extLst>
              <a:ext uri="{FF2B5EF4-FFF2-40B4-BE49-F238E27FC236}">
                <a16:creationId xmlns:a16="http://schemas.microsoft.com/office/drawing/2014/main" id="{1D24EFC3-EF97-C119-0380-7794DA6CF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3" name="Cube 93">
            <a:extLst>
              <a:ext uri="{FF2B5EF4-FFF2-40B4-BE49-F238E27FC236}">
                <a16:creationId xmlns:a16="http://schemas.microsoft.com/office/drawing/2014/main" id="{31038713-5F44-F4BE-0FC2-E23F8148F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4" name="Cube 94">
            <a:extLst>
              <a:ext uri="{FF2B5EF4-FFF2-40B4-BE49-F238E27FC236}">
                <a16:creationId xmlns:a16="http://schemas.microsoft.com/office/drawing/2014/main" id="{DD59C9D3-DA65-B283-2ED5-FB6B954A4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5" name="Cube 95">
            <a:extLst>
              <a:ext uri="{FF2B5EF4-FFF2-40B4-BE49-F238E27FC236}">
                <a16:creationId xmlns:a16="http://schemas.microsoft.com/office/drawing/2014/main" id="{21EAD999-FC3C-D8C1-1D0B-F08DBCC87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6" name="Cube 96">
            <a:extLst>
              <a:ext uri="{FF2B5EF4-FFF2-40B4-BE49-F238E27FC236}">
                <a16:creationId xmlns:a16="http://schemas.microsoft.com/office/drawing/2014/main" id="{A4F2312D-9096-C2BD-3827-6B7580BE8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7" name="Cube 97">
            <a:extLst>
              <a:ext uri="{FF2B5EF4-FFF2-40B4-BE49-F238E27FC236}">
                <a16:creationId xmlns:a16="http://schemas.microsoft.com/office/drawing/2014/main" id="{B34994D2-2696-16A5-7F5C-888116A66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8" name="Cube 98">
            <a:extLst>
              <a:ext uri="{FF2B5EF4-FFF2-40B4-BE49-F238E27FC236}">
                <a16:creationId xmlns:a16="http://schemas.microsoft.com/office/drawing/2014/main" id="{F02063AB-EF5B-3968-F484-AA662B14B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9" name="Cube 99">
            <a:extLst>
              <a:ext uri="{FF2B5EF4-FFF2-40B4-BE49-F238E27FC236}">
                <a16:creationId xmlns:a16="http://schemas.microsoft.com/office/drawing/2014/main" id="{98312209-A8DD-7EAD-5F59-37AA348D1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0" name="Cube 100">
            <a:extLst>
              <a:ext uri="{FF2B5EF4-FFF2-40B4-BE49-F238E27FC236}">
                <a16:creationId xmlns:a16="http://schemas.microsoft.com/office/drawing/2014/main" id="{1306D791-4F21-87A3-8CA0-ED2E63838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1" name="Cube 101">
            <a:extLst>
              <a:ext uri="{FF2B5EF4-FFF2-40B4-BE49-F238E27FC236}">
                <a16:creationId xmlns:a16="http://schemas.microsoft.com/office/drawing/2014/main" id="{7FA8F479-F86B-053D-6869-D218F5AAB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2" name="Cube 102">
            <a:extLst>
              <a:ext uri="{FF2B5EF4-FFF2-40B4-BE49-F238E27FC236}">
                <a16:creationId xmlns:a16="http://schemas.microsoft.com/office/drawing/2014/main" id="{0395C53B-E76A-2E01-49D8-6C8324841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3" name="Cube 103">
            <a:extLst>
              <a:ext uri="{FF2B5EF4-FFF2-40B4-BE49-F238E27FC236}">
                <a16:creationId xmlns:a16="http://schemas.microsoft.com/office/drawing/2014/main" id="{DC64E0C9-53D8-CFFC-C471-FD3AAAF4E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4" name="Cube 104">
            <a:extLst>
              <a:ext uri="{FF2B5EF4-FFF2-40B4-BE49-F238E27FC236}">
                <a16:creationId xmlns:a16="http://schemas.microsoft.com/office/drawing/2014/main" id="{C8790C2D-5468-3985-424E-97344EE27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5" name="Cube 105">
            <a:extLst>
              <a:ext uri="{FF2B5EF4-FFF2-40B4-BE49-F238E27FC236}">
                <a16:creationId xmlns:a16="http://schemas.microsoft.com/office/drawing/2014/main" id="{83C20F3C-746B-60AB-C2B8-79DDAD500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6" name="Cube 106">
            <a:extLst>
              <a:ext uri="{FF2B5EF4-FFF2-40B4-BE49-F238E27FC236}">
                <a16:creationId xmlns:a16="http://schemas.microsoft.com/office/drawing/2014/main" id="{35EE9F24-A78E-22F6-2941-29EA3C087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7" name="Cube 107">
            <a:extLst>
              <a:ext uri="{FF2B5EF4-FFF2-40B4-BE49-F238E27FC236}">
                <a16:creationId xmlns:a16="http://schemas.microsoft.com/office/drawing/2014/main" id="{8EB3B51D-B2D7-515C-A14E-A9D76C153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8" name="Cube 108">
            <a:extLst>
              <a:ext uri="{FF2B5EF4-FFF2-40B4-BE49-F238E27FC236}">
                <a16:creationId xmlns:a16="http://schemas.microsoft.com/office/drawing/2014/main" id="{F63F91CD-B31E-8BB3-22BB-6118DB5E1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9" name="Cube 109">
            <a:extLst>
              <a:ext uri="{FF2B5EF4-FFF2-40B4-BE49-F238E27FC236}">
                <a16:creationId xmlns:a16="http://schemas.microsoft.com/office/drawing/2014/main" id="{5720A387-360D-014E-3BC8-867B81049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0" name="Cube 110">
            <a:extLst>
              <a:ext uri="{FF2B5EF4-FFF2-40B4-BE49-F238E27FC236}">
                <a16:creationId xmlns:a16="http://schemas.microsoft.com/office/drawing/2014/main" id="{2A54CA4B-2A23-8D35-0259-13991E3C8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1" name="Cube 111">
            <a:extLst>
              <a:ext uri="{FF2B5EF4-FFF2-40B4-BE49-F238E27FC236}">
                <a16:creationId xmlns:a16="http://schemas.microsoft.com/office/drawing/2014/main" id="{24258342-C7EA-467E-6D5A-89E0847CB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2" name="Cube 112">
            <a:extLst>
              <a:ext uri="{FF2B5EF4-FFF2-40B4-BE49-F238E27FC236}">
                <a16:creationId xmlns:a16="http://schemas.microsoft.com/office/drawing/2014/main" id="{0C50B0F0-226C-A529-7869-92DE93FED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3" name="Cube 113">
            <a:extLst>
              <a:ext uri="{FF2B5EF4-FFF2-40B4-BE49-F238E27FC236}">
                <a16:creationId xmlns:a16="http://schemas.microsoft.com/office/drawing/2014/main" id="{9B676EC3-27C1-A4CD-AE28-CD0187BF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4" name="Cube 114">
            <a:extLst>
              <a:ext uri="{FF2B5EF4-FFF2-40B4-BE49-F238E27FC236}">
                <a16:creationId xmlns:a16="http://schemas.microsoft.com/office/drawing/2014/main" id="{F58BB89D-30DD-40EE-40CE-3F52ABED5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5" name="Cube 115">
            <a:extLst>
              <a:ext uri="{FF2B5EF4-FFF2-40B4-BE49-F238E27FC236}">
                <a16:creationId xmlns:a16="http://schemas.microsoft.com/office/drawing/2014/main" id="{9F522BEF-31C1-80D8-06A6-2672441AD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6" name="Cube 116">
            <a:extLst>
              <a:ext uri="{FF2B5EF4-FFF2-40B4-BE49-F238E27FC236}">
                <a16:creationId xmlns:a16="http://schemas.microsoft.com/office/drawing/2014/main" id="{D01FF614-0409-7619-86D5-91160AAC0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7" name="Cube 117">
            <a:extLst>
              <a:ext uri="{FF2B5EF4-FFF2-40B4-BE49-F238E27FC236}">
                <a16:creationId xmlns:a16="http://schemas.microsoft.com/office/drawing/2014/main" id="{2B1FD493-8300-0CB9-114A-5660EA659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8" name="Cube 118">
            <a:extLst>
              <a:ext uri="{FF2B5EF4-FFF2-40B4-BE49-F238E27FC236}">
                <a16:creationId xmlns:a16="http://schemas.microsoft.com/office/drawing/2014/main" id="{97CB16F5-7025-081B-BE0B-5F1F73DE6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9" name="Cube 119">
            <a:extLst>
              <a:ext uri="{FF2B5EF4-FFF2-40B4-BE49-F238E27FC236}">
                <a16:creationId xmlns:a16="http://schemas.microsoft.com/office/drawing/2014/main" id="{19673256-99CE-7727-F465-8822CE42B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0" name="Cube 120">
            <a:extLst>
              <a:ext uri="{FF2B5EF4-FFF2-40B4-BE49-F238E27FC236}">
                <a16:creationId xmlns:a16="http://schemas.microsoft.com/office/drawing/2014/main" id="{1C83EB5B-909E-101C-30E6-4FBA9A642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1" name="Cube 121">
            <a:extLst>
              <a:ext uri="{FF2B5EF4-FFF2-40B4-BE49-F238E27FC236}">
                <a16:creationId xmlns:a16="http://schemas.microsoft.com/office/drawing/2014/main" id="{F21BD7D5-B66C-A245-5D85-D396E1DE6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2" name="Cube 122">
            <a:extLst>
              <a:ext uri="{FF2B5EF4-FFF2-40B4-BE49-F238E27FC236}">
                <a16:creationId xmlns:a16="http://schemas.microsoft.com/office/drawing/2014/main" id="{D836D1B9-ACFA-2F62-3043-E07582742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3" name="Cube 123">
            <a:extLst>
              <a:ext uri="{FF2B5EF4-FFF2-40B4-BE49-F238E27FC236}">
                <a16:creationId xmlns:a16="http://schemas.microsoft.com/office/drawing/2014/main" id="{5FB2B441-9227-056E-A5B1-3F2005CAC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4" name="Cube 124">
            <a:extLst>
              <a:ext uri="{FF2B5EF4-FFF2-40B4-BE49-F238E27FC236}">
                <a16:creationId xmlns:a16="http://schemas.microsoft.com/office/drawing/2014/main" id="{5584A436-DD83-9E6E-FA63-97F8EB311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5" name="Cube 125">
            <a:extLst>
              <a:ext uri="{FF2B5EF4-FFF2-40B4-BE49-F238E27FC236}">
                <a16:creationId xmlns:a16="http://schemas.microsoft.com/office/drawing/2014/main" id="{1141DD08-D350-744B-C73F-4B44418A4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6" name="Cube 126">
            <a:extLst>
              <a:ext uri="{FF2B5EF4-FFF2-40B4-BE49-F238E27FC236}">
                <a16:creationId xmlns:a16="http://schemas.microsoft.com/office/drawing/2014/main" id="{AD08EFCE-B0D3-9CBA-2D09-AABE9D0F8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7" name="Cube 127">
            <a:extLst>
              <a:ext uri="{FF2B5EF4-FFF2-40B4-BE49-F238E27FC236}">
                <a16:creationId xmlns:a16="http://schemas.microsoft.com/office/drawing/2014/main" id="{9C6CF827-EE46-FE4F-96EC-57D044617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8" name="Cube 128">
            <a:extLst>
              <a:ext uri="{FF2B5EF4-FFF2-40B4-BE49-F238E27FC236}">
                <a16:creationId xmlns:a16="http://schemas.microsoft.com/office/drawing/2014/main" id="{C563195A-057D-7FC6-31CF-9FCF25996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9" name="Cube 129">
            <a:extLst>
              <a:ext uri="{FF2B5EF4-FFF2-40B4-BE49-F238E27FC236}">
                <a16:creationId xmlns:a16="http://schemas.microsoft.com/office/drawing/2014/main" id="{9047D472-D53D-D74A-1E50-7D7444193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0" name="Cube 130">
            <a:extLst>
              <a:ext uri="{FF2B5EF4-FFF2-40B4-BE49-F238E27FC236}">
                <a16:creationId xmlns:a16="http://schemas.microsoft.com/office/drawing/2014/main" id="{C68E14B8-43FE-930F-C19E-30314121A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1" name="Cube 131">
            <a:extLst>
              <a:ext uri="{FF2B5EF4-FFF2-40B4-BE49-F238E27FC236}">
                <a16:creationId xmlns:a16="http://schemas.microsoft.com/office/drawing/2014/main" id="{824366CB-FD89-BF2B-BD48-4E9379C06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2" name="Cube 132">
            <a:extLst>
              <a:ext uri="{FF2B5EF4-FFF2-40B4-BE49-F238E27FC236}">
                <a16:creationId xmlns:a16="http://schemas.microsoft.com/office/drawing/2014/main" id="{678880D6-4379-A599-E12C-F850A454B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3" name="Cube 133">
            <a:extLst>
              <a:ext uri="{FF2B5EF4-FFF2-40B4-BE49-F238E27FC236}">
                <a16:creationId xmlns:a16="http://schemas.microsoft.com/office/drawing/2014/main" id="{13D160D7-D799-8BC2-EA15-4E2B5155E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4" name="Cube 134">
            <a:extLst>
              <a:ext uri="{FF2B5EF4-FFF2-40B4-BE49-F238E27FC236}">
                <a16:creationId xmlns:a16="http://schemas.microsoft.com/office/drawing/2014/main" id="{34D73287-DD35-6997-FA1C-2CB6F43B6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5" name="Cube 135">
            <a:extLst>
              <a:ext uri="{FF2B5EF4-FFF2-40B4-BE49-F238E27FC236}">
                <a16:creationId xmlns:a16="http://schemas.microsoft.com/office/drawing/2014/main" id="{D38ED2AC-6114-B406-C2C5-36AFC33D7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6" name="Cube 136">
            <a:extLst>
              <a:ext uri="{FF2B5EF4-FFF2-40B4-BE49-F238E27FC236}">
                <a16:creationId xmlns:a16="http://schemas.microsoft.com/office/drawing/2014/main" id="{164B99B7-4AD8-E994-B707-F1B990998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7" name="Cube 137">
            <a:extLst>
              <a:ext uri="{FF2B5EF4-FFF2-40B4-BE49-F238E27FC236}">
                <a16:creationId xmlns:a16="http://schemas.microsoft.com/office/drawing/2014/main" id="{A6F1E8F8-6B1F-906D-232E-7E8900CBE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8" name="Cube 138">
            <a:extLst>
              <a:ext uri="{FF2B5EF4-FFF2-40B4-BE49-F238E27FC236}">
                <a16:creationId xmlns:a16="http://schemas.microsoft.com/office/drawing/2014/main" id="{0C05BF3F-2161-E0EB-2A56-8C4907825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9" name="Cube 139">
            <a:extLst>
              <a:ext uri="{FF2B5EF4-FFF2-40B4-BE49-F238E27FC236}">
                <a16:creationId xmlns:a16="http://schemas.microsoft.com/office/drawing/2014/main" id="{35ED7E5B-FBB4-7632-9D87-41CB24D67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0" name="Cube 140">
            <a:extLst>
              <a:ext uri="{FF2B5EF4-FFF2-40B4-BE49-F238E27FC236}">
                <a16:creationId xmlns:a16="http://schemas.microsoft.com/office/drawing/2014/main" id="{B5187BA7-2211-B119-1246-45B8C7391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1" name="Cube 141">
            <a:extLst>
              <a:ext uri="{FF2B5EF4-FFF2-40B4-BE49-F238E27FC236}">
                <a16:creationId xmlns:a16="http://schemas.microsoft.com/office/drawing/2014/main" id="{17A73194-F7F4-30D5-BDB2-A8E311E97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2" name="Cube 142">
            <a:extLst>
              <a:ext uri="{FF2B5EF4-FFF2-40B4-BE49-F238E27FC236}">
                <a16:creationId xmlns:a16="http://schemas.microsoft.com/office/drawing/2014/main" id="{69DE46DA-1670-2DD8-270F-1E7C38409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3" name="Cube 143">
            <a:extLst>
              <a:ext uri="{FF2B5EF4-FFF2-40B4-BE49-F238E27FC236}">
                <a16:creationId xmlns:a16="http://schemas.microsoft.com/office/drawing/2014/main" id="{6F541661-259C-0C52-17CF-BEF40FA5B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4" name="Cube 144">
            <a:extLst>
              <a:ext uri="{FF2B5EF4-FFF2-40B4-BE49-F238E27FC236}">
                <a16:creationId xmlns:a16="http://schemas.microsoft.com/office/drawing/2014/main" id="{B7646CB6-0C75-03E3-ACB2-1E1AB34B1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5" name="Cube 145">
            <a:extLst>
              <a:ext uri="{FF2B5EF4-FFF2-40B4-BE49-F238E27FC236}">
                <a16:creationId xmlns:a16="http://schemas.microsoft.com/office/drawing/2014/main" id="{366684B3-8A8C-D977-1254-3C0F1268F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6" name="Cube 146">
            <a:extLst>
              <a:ext uri="{FF2B5EF4-FFF2-40B4-BE49-F238E27FC236}">
                <a16:creationId xmlns:a16="http://schemas.microsoft.com/office/drawing/2014/main" id="{2E1F97F0-F5C6-167B-5333-38D5B6BDF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7" name="Cube 147">
            <a:extLst>
              <a:ext uri="{FF2B5EF4-FFF2-40B4-BE49-F238E27FC236}">
                <a16:creationId xmlns:a16="http://schemas.microsoft.com/office/drawing/2014/main" id="{F7F203CA-088F-59C4-8557-85FE19224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8" name="Cube 148">
            <a:extLst>
              <a:ext uri="{FF2B5EF4-FFF2-40B4-BE49-F238E27FC236}">
                <a16:creationId xmlns:a16="http://schemas.microsoft.com/office/drawing/2014/main" id="{025FC6CC-B212-615A-732D-96F1B27B9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9" name="Cube 149">
            <a:extLst>
              <a:ext uri="{FF2B5EF4-FFF2-40B4-BE49-F238E27FC236}">
                <a16:creationId xmlns:a16="http://schemas.microsoft.com/office/drawing/2014/main" id="{DD7BE3B2-C243-1EE8-0AA4-B1EB97176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0" name="Cube 150">
            <a:extLst>
              <a:ext uri="{FF2B5EF4-FFF2-40B4-BE49-F238E27FC236}">
                <a16:creationId xmlns:a16="http://schemas.microsoft.com/office/drawing/2014/main" id="{0EB63E6F-4003-3D9F-9FDA-D9A70F1B0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1" name="Cube 151">
            <a:extLst>
              <a:ext uri="{FF2B5EF4-FFF2-40B4-BE49-F238E27FC236}">
                <a16:creationId xmlns:a16="http://schemas.microsoft.com/office/drawing/2014/main" id="{5F6AA8B1-14C4-BEF8-2EF1-215D14C7B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2" name="Cube 152">
            <a:extLst>
              <a:ext uri="{FF2B5EF4-FFF2-40B4-BE49-F238E27FC236}">
                <a16:creationId xmlns:a16="http://schemas.microsoft.com/office/drawing/2014/main" id="{B7E7793C-DE6D-004F-1CD8-B1A2B0B9E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3" name="Cube 153">
            <a:extLst>
              <a:ext uri="{FF2B5EF4-FFF2-40B4-BE49-F238E27FC236}">
                <a16:creationId xmlns:a16="http://schemas.microsoft.com/office/drawing/2014/main" id="{E532B05C-E7B1-E247-B9F3-5D21B689E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4" name="Cube 154">
            <a:extLst>
              <a:ext uri="{FF2B5EF4-FFF2-40B4-BE49-F238E27FC236}">
                <a16:creationId xmlns:a16="http://schemas.microsoft.com/office/drawing/2014/main" id="{A964A7BE-D493-DDBC-F3E7-64527904A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5" name="Cube 155">
            <a:extLst>
              <a:ext uri="{FF2B5EF4-FFF2-40B4-BE49-F238E27FC236}">
                <a16:creationId xmlns:a16="http://schemas.microsoft.com/office/drawing/2014/main" id="{959C1DE6-5000-A494-0851-72FDFF25B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6" name="Cube 156">
            <a:extLst>
              <a:ext uri="{FF2B5EF4-FFF2-40B4-BE49-F238E27FC236}">
                <a16:creationId xmlns:a16="http://schemas.microsoft.com/office/drawing/2014/main" id="{421970F3-EF25-ECA6-350D-A61434DB9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7" name="Cube 157">
            <a:extLst>
              <a:ext uri="{FF2B5EF4-FFF2-40B4-BE49-F238E27FC236}">
                <a16:creationId xmlns:a16="http://schemas.microsoft.com/office/drawing/2014/main" id="{F4357059-DA0E-4B8B-0FED-FFA9C8FCC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8" name="Cube 158">
            <a:extLst>
              <a:ext uri="{FF2B5EF4-FFF2-40B4-BE49-F238E27FC236}">
                <a16:creationId xmlns:a16="http://schemas.microsoft.com/office/drawing/2014/main" id="{8DF92189-3222-8344-A2DA-8816A5F08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9" name="Cube 159">
            <a:extLst>
              <a:ext uri="{FF2B5EF4-FFF2-40B4-BE49-F238E27FC236}">
                <a16:creationId xmlns:a16="http://schemas.microsoft.com/office/drawing/2014/main" id="{08ECF805-3904-57AF-ED9C-697819EBC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0" name="Cube 160">
            <a:extLst>
              <a:ext uri="{FF2B5EF4-FFF2-40B4-BE49-F238E27FC236}">
                <a16:creationId xmlns:a16="http://schemas.microsoft.com/office/drawing/2014/main" id="{1C81624B-AE40-15B2-9007-FDA95B9AA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1" name="Cube 161">
            <a:extLst>
              <a:ext uri="{FF2B5EF4-FFF2-40B4-BE49-F238E27FC236}">
                <a16:creationId xmlns:a16="http://schemas.microsoft.com/office/drawing/2014/main" id="{8793B5D3-EBA2-9C17-9FF9-6EA0D7757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2" name="Cube 162">
            <a:extLst>
              <a:ext uri="{FF2B5EF4-FFF2-40B4-BE49-F238E27FC236}">
                <a16:creationId xmlns:a16="http://schemas.microsoft.com/office/drawing/2014/main" id="{1627764A-8140-C63D-621D-2FE697A27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3" name="Cube 163">
            <a:extLst>
              <a:ext uri="{FF2B5EF4-FFF2-40B4-BE49-F238E27FC236}">
                <a16:creationId xmlns:a16="http://schemas.microsoft.com/office/drawing/2014/main" id="{3E0DB1C7-2333-EA89-D89B-4D93621B7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4" name="Cube 164">
            <a:extLst>
              <a:ext uri="{FF2B5EF4-FFF2-40B4-BE49-F238E27FC236}">
                <a16:creationId xmlns:a16="http://schemas.microsoft.com/office/drawing/2014/main" id="{BEB8C861-F195-1815-BC2E-BCE5BD5E8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5" name="Cube 165">
            <a:extLst>
              <a:ext uri="{FF2B5EF4-FFF2-40B4-BE49-F238E27FC236}">
                <a16:creationId xmlns:a16="http://schemas.microsoft.com/office/drawing/2014/main" id="{B86575A2-6114-E90D-EEDC-6F9C8B083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6" name="Cube 166">
            <a:extLst>
              <a:ext uri="{FF2B5EF4-FFF2-40B4-BE49-F238E27FC236}">
                <a16:creationId xmlns:a16="http://schemas.microsoft.com/office/drawing/2014/main" id="{8627B5E8-0249-85FA-C47C-357C80450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7" name="Cube 167">
            <a:extLst>
              <a:ext uri="{FF2B5EF4-FFF2-40B4-BE49-F238E27FC236}">
                <a16:creationId xmlns:a16="http://schemas.microsoft.com/office/drawing/2014/main" id="{E7A1575F-499A-D6E5-F4BD-4E3E980B8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8" name="Cube 168">
            <a:extLst>
              <a:ext uri="{FF2B5EF4-FFF2-40B4-BE49-F238E27FC236}">
                <a16:creationId xmlns:a16="http://schemas.microsoft.com/office/drawing/2014/main" id="{94671D45-8509-242E-DBEE-B16730761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9" name="Cube 169">
            <a:extLst>
              <a:ext uri="{FF2B5EF4-FFF2-40B4-BE49-F238E27FC236}">
                <a16:creationId xmlns:a16="http://schemas.microsoft.com/office/drawing/2014/main" id="{AC4DDB4C-8C8B-C559-F0FE-053CFBD84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0" name="Cube 170">
            <a:extLst>
              <a:ext uri="{FF2B5EF4-FFF2-40B4-BE49-F238E27FC236}">
                <a16:creationId xmlns:a16="http://schemas.microsoft.com/office/drawing/2014/main" id="{270E1CB7-7B0B-08F5-6C34-761163BBF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1" name="Cube 171">
            <a:extLst>
              <a:ext uri="{FF2B5EF4-FFF2-40B4-BE49-F238E27FC236}">
                <a16:creationId xmlns:a16="http://schemas.microsoft.com/office/drawing/2014/main" id="{9775B768-DB8E-9008-A038-20614917F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2" name="Cube 172">
            <a:extLst>
              <a:ext uri="{FF2B5EF4-FFF2-40B4-BE49-F238E27FC236}">
                <a16:creationId xmlns:a16="http://schemas.microsoft.com/office/drawing/2014/main" id="{781110D2-CC5F-065C-CBA0-284098F77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3" name="Cube 173">
            <a:extLst>
              <a:ext uri="{FF2B5EF4-FFF2-40B4-BE49-F238E27FC236}">
                <a16:creationId xmlns:a16="http://schemas.microsoft.com/office/drawing/2014/main" id="{9ABA819D-F05F-2CEF-821E-EBF4CAD78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4" name="Cube 174">
            <a:extLst>
              <a:ext uri="{FF2B5EF4-FFF2-40B4-BE49-F238E27FC236}">
                <a16:creationId xmlns:a16="http://schemas.microsoft.com/office/drawing/2014/main" id="{396879CF-91FD-F7B2-7F66-532AE21EC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5" name="Cube 175">
            <a:extLst>
              <a:ext uri="{FF2B5EF4-FFF2-40B4-BE49-F238E27FC236}">
                <a16:creationId xmlns:a16="http://schemas.microsoft.com/office/drawing/2014/main" id="{766788E6-C626-C175-3F38-23071899A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6" name="Cube 176">
            <a:extLst>
              <a:ext uri="{FF2B5EF4-FFF2-40B4-BE49-F238E27FC236}">
                <a16:creationId xmlns:a16="http://schemas.microsoft.com/office/drawing/2014/main" id="{F58B0CD6-A91A-364A-D504-3BBD012B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7" name="Cube 177">
            <a:extLst>
              <a:ext uri="{FF2B5EF4-FFF2-40B4-BE49-F238E27FC236}">
                <a16:creationId xmlns:a16="http://schemas.microsoft.com/office/drawing/2014/main" id="{7FCEE1D8-A161-A25B-7D7A-BF8C25A11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8" name="Cube 178">
            <a:extLst>
              <a:ext uri="{FF2B5EF4-FFF2-40B4-BE49-F238E27FC236}">
                <a16:creationId xmlns:a16="http://schemas.microsoft.com/office/drawing/2014/main" id="{3C1CA672-FA56-E4AE-4EF7-84A4EA885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9" name="Cube 179">
            <a:extLst>
              <a:ext uri="{FF2B5EF4-FFF2-40B4-BE49-F238E27FC236}">
                <a16:creationId xmlns:a16="http://schemas.microsoft.com/office/drawing/2014/main" id="{386DFA67-9918-D316-1829-D24627AF0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0" name="Cube 180">
            <a:extLst>
              <a:ext uri="{FF2B5EF4-FFF2-40B4-BE49-F238E27FC236}">
                <a16:creationId xmlns:a16="http://schemas.microsoft.com/office/drawing/2014/main" id="{E97B6C1E-7D9C-69ED-1C77-B129FA853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1" name="Cube 181">
            <a:extLst>
              <a:ext uri="{FF2B5EF4-FFF2-40B4-BE49-F238E27FC236}">
                <a16:creationId xmlns:a16="http://schemas.microsoft.com/office/drawing/2014/main" id="{4947C4C1-1881-AB70-2E73-86921E1C2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2" name="Cube 182">
            <a:extLst>
              <a:ext uri="{FF2B5EF4-FFF2-40B4-BE49-F238E27FC236}">
                <a16:creationId xmlns:a16="http://schemas.microsoft.com/office/drawing/2014/main" id="{38C7AC5B-8BB8-A9F8-3562-B29BB8DE8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3" name="Cube 183">
            <a:extLst>
              <a:ext uri="{FF2B5EF4-FFF2-40B4-BE49-F238E27FC236}">
                <a16:creationId xmlns:a16="http://schemas.microsoft.com/office/drawing/2014/main" id="{B6BE5A0C-E430-68BB-41B6-AC1A35EC5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4" name="Cube 184">
            <a:extLst>
              <a:ext uri="{FF2B5EF4-FFF2-40B4-BE49-F238E27FC236}">
                <a16:creationId xmlns:a16="http://schemas.microsoft.com/office/drawing/2014/main" id="{6B66E0D2-B237-E213-5F6E-3D8095C61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5" name="Cube 185">
            <a:extLst>
              <a:ext uri="{FF2B5EF4-FFF2-40B4-BE49-F238E27FC236}">
                <a16:creationId xmlns:a16="http://schemas.microsoft.com/office/drawing/2014/main" id="{C970BE13-2952-FB08-40C6-56F76217A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6" name="Cube 186">
            <a:extLst>
              <a:ext uri="{FF2B5EF4-FFF2-40B4-BE49-F238E27FC236}">
                <a16:creationId xmlns:a16="http://schemas.microsoft.com/office/drawing/2014/main" id="{0F563353-C4E3-4734-FBEF-254630198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7" name="Cube 187">
            <a:extLst>
              <a:ext uri="{FF2B5EF4-FFF2-40B4-BE49-F238E27FC236}">
                <a16:creationId xmlns:a16="http://schemas.microsoft.com/office/drawing/2014/main" id="{11B3DA7A-87B9-8EDA-183B-E054F05B2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8" name="Cube 188">
            <a:extLst>
              <a:ext uri="{FF2B5EF4-FFF2-40B4-BE49-F238E27FC236}">
                <a16:creationId xmlns:a16="http://schemas.microsoft.com/office/drawing/2014/main" id="{503E8C59-A6E3-81D8-9D7A-73525FBEB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9" name="Cube 189">
            <a:extLst>
              <a:ext uri="{FF2B5EF4-FFF2-40B4-BE49-F238E27FC236}">
                <a16:creationId xmlns:a16="http://schemas.microsoft.com/office/drawing/2014/main" id="{D9366288-F603-B0CA-A665-34BBCF9FA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0" name="Cube 190">
            <a:extLst>
              <a:ext uri="{FF2B5EF4-FFF2-40B4-BE49-F238E27FC236}">
                <a16:creationId xmlns:a16="http://schemas.microsoft.com/office/drawing/2014/main" id="{C95BBEBD-B4C1-2680-727B-FFF59EF87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1" name="Cube 191">
            <a:extLst>
              <a:ext uri="{FF2B5EF4-FFF2-40B4-BE49-F238E27FC236}">
                <a16:creationId xmlns:a16="http://schemas.microsoft.com/office/drawing/2014/main" id="{93D43F78-83B3-86BA-20D7-C4A334130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2" name="Cube 192">
            <a:extLst>
              <a:ext uri="{FF2B5EF4-FFF2-40B4-BE49-F238E27FC236}">
                <a16:creationId xmlns:a16="http://schemas.microsoft.com/office/drawing/2014/main" id="{EC4859A5-E671-AC83-A6C3-78C94C383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3" name="Cube 193">
            <a:extLst>
              <a:ext uri="{FF2B5EF4-FFF2-40B4-BE49-F238E27FC236}">
                <a16:creationId xmlns:a16="http://schemas.microsoft.com/office/drawing/2014/main" id="{DF0EF5A7-C48B-B3C2-1DC4-9E9588370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4" name="Cube 194">
            <a:extLst>
              <a:ext uri="{FF2B5EF4-FFF2-40B4-BE49-F238E27FC236}">
                <a16:creationId xmlns:a16="http://schemas.microsoft.com/office/drawing/2014/main" id="{D9436176-EEAE-8F48-EA2B-673D110A6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5" name="Cube 195">
            <a:extLst>
              <a:ext uri="{FF2B5EF4-FFF2-40B4-BE49-F238E27FC236}">
                <a16:creationId xmlns:a16="http://schemas.microsoft.com/office/drawing/2014/main" id="{C39D1223-59E7-27EA-2924-5F06C4DEF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6" name="Cube 196">
            <a:extLst>
              <a:ext uri="{FF2B5EF4-FFF2-40B4-BE49-F238E27FC236}">
                <a16:creationId xmlns:a16="http://schemas.microsoft.com/office/drawing/2014/main" id="{1BAE8E50-5D6C-1C0C-9ACA-C56FB594B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7" name="Cube 197">
            <a:extLst>
              <a:ext uri="{FF2B5EF4-FFF2-40B4-BE49-F238E27FC236}">
                <a16:creationId xmlns:a16="http://schemas.microsoft.com/office/drawing/2014/main" id="{56488297-335D-A5E7-508F-CFF660F40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8" name="Cube 198">
            <a:extLst>
              <a:ext uri="{FF2B5EF4-FFF2-40B4-BE49-F238E27FC236}">
                <a16:creationId xmlns:a16="http://schemas.microsoft.com/office/drawing/2014/main" id="{66078A7C-26BC-48C2-0CD0-E84D7D16E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9" name="Cube 199">
            <a:extLst>
              <a:ext uri="{FF2B5EF4-FFF2-40B4-BE49-F238E27FC236}">
                <a16:creationId xmlns:a16="http://schemas.microsoft.com/office/drawing/2014/main" id="{71F8BE4E-D927-28A5-9E2C-1E4B6C48B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0" name="Cube 200">
            <a:extLst>
              <a:ext uri="{FF2B5EF4-FFF2-40B4-BE49-F238E27FC236}">
                <a16:creationId xmlns:a16="http://schemas.microsoft.com/office/drawing/2014/main" id="{04EEBC21-653C-2A99-3B3D-0390D3D5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1" name="Cube 201">
            <a:extLst>
              <a:ext uri="{FF2B5EF4-FFF2-40B4-BE49-F238E27FC236}">
                <a16:creationId xmlns:a16="http://schemas.microsoft.com/office/drawing/2014/main" id="{8BD40B5F-9F25-D1E7-035E-AC506970D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2" name="Cube 202">
            <a:extLst>
              <a:ext uri="{FF2B5EF4-FFF2-40B4-BE49-F238E27FC236}">
                <a16:creationId xmlns:a16="http://schemas.microsoft.com/office/drawing/2014/main" id="{A1489BFE-20C8-7CFE-36F3-B1F503721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3" name="Cube 203">
            <a:extLst>
              <a:ext uri="{FF2B5EF4-FFF2-40B4-BE49-F238E27FC236}">
                <a16:creationId xmlns:a16="http://schemas.microsoft.com/office/drawing/2014/main" id="{FEE82FAB-4D5E-8F17-5A51-DD4ADF4FA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4" name="Cube 204">
            <a:extLst>
              <a:ext uri="{FF2B5EF4-FFF2-40B4-BE49-F238E27FC236}">
                <a16:creationId xmlns:a16="http://schemas.microsoft.com/office/drawing/2014/main" id="{F988667C-7E98-EF25-871E-A7259E65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5" name="Cube 205">
            <a:extLst>
              <a:ext uri="{FF2B5EF4-FFF2-40B4-BE49-F238E27FC236}">
                <a16:creationId xmlns:a16="http://schemas.microsoft.com/office/drawing/2014/main" id="{F7D21A21-CA16-F3AA-6483-7208E5545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6" name="Cube 206">
            <a:extLst>
              <a:ext uri="{FF2B5EF4-FFF2-40B4-BE49-F238E27FC236}">
                <a16:creationId xmlns:a16="http://schemas.microsoft.com/office/drawing/2014/main" id="{52ACA95B-733F-E900-66D3-AB1140241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7" name="Cube 207">
            <a:extLst>
              <a:ext uri="{FF2B5EF4-FFF2-40B4-BE49-F238E27FC236}">
                <a16:creationId xmlns:a16="http://schemas.microsoft.com/office/drawing/2014/main" id="{FAE24BEB-9704-9C1D-5021-A1B86ABE8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8" name="Cube 208">
            <a:extLst>
              <a:ext uri="{FF2B5EF4-FFF2-40B4-BE49-F238E27FC236}">
                <a16:creationId xmlns:a16="http://schemas.microsoft.com/office/drawing/2014/main" id="{7848DCF5-8EC6-4ACF-9B0D-3E0C0AC37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9" name="Cube 209">
            <a:extLst>
              <a:ext uri="{FF2B5EF4-FFF2-40B4-BE49-F238E27FC236}">
                <a16:creationId xmlns:a16="http://schemas.microsoft.com/office/drawing/2014/main" id="{F53454C5-59C5-EFE9-957D-B52B9C91E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0" name="Cube 210">
            <a:extLst>
              <a:ext uri="{FF2B5EF4-FFF2-40B4-BE49-F238E27FC236}">
                <a16:creationId xmlns:a16="http://schemas.microsoft.com/office/drawing/2014/main" id="{CDFD587D-ECC3-33FE-AE25-597C7F0CD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1" name="Cube 211">
            <a:extLst>
              <a:ext uri="{FF2B5EF4-FFF2-40B4-BE49-F238E27FC236}">
                <a16:creationId xmlns:a16="http://schemas.microsoft.com/office/drawing/2014/main" id="{9B1A1DE2-D43A-E676-6349-F66B19C4A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2" name="Cube 212">
            <a:extLst>
              <a:ext uri="{FF2B5EF4-FFF2-40B4-BE49-F238E27FC236}">
                <a16:creationId xmlns:a16="http://schemas.microsoft.com/office/drawing/2014/main" id="{0443B2B1-691B-8892-9F7B-53364DE04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3" name="Cube 213">
            <a:extLst>
              <a:ext uri="{FF2B5EF4-FFF2-40B4-BE49-F238E27FC236}">
                <a16:creationId xmlns:a16="http://schemas.microsoft.com/office/drawing/2014/main" id="{B3D7B3ED-C37F-F806-0432-88067E6C0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4" name="Cube 214">
            <a:extLst>
              <a:ext uri="{FF2B5EF4-FFF2-40B4-BE49-F238E27FC236}">
                <a16:creationId xmlns:a16="http://schemas.microsoft.com/office/drawing/2014/main" id="{568EDA88-A23D-5ABD-2041-D6B462237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5" name="Cube 215">
            <a:extLst>
              <a:ext uri="{FF2B5EF4-FFF2-40B4-BE49-F238E27FC236}">
                <a16:creationId xmlns:a16="http://schemas.microsoft.com/office/drawing/2014/main" id="{25E2CFC7-4A00-E086-CF18-8DA42EBC1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6" name="Cube 216">
            <a:extLst>
              <a:ext uri="{FF2B5EF4-FFF2-40B4-BE49-F238E27FC236}">
                <a16:creationId xmlns:a16="http://schemas.microsoft.com/office/drawing/2014/main" id="{811C3C95-65D9-A587-C38C-A17B71610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7" name="Cube 217">
            <a:extLst>
              <a:ext uri="{FF2B5EF4-FFF2-40B4-BE49-F238E27FC236}">
                <a16:creationId xmlns:a16="http://schemas.microsoft.com/office/drawing/2014/main" id="{33952E28-9D74-F8D7-1323-0B9BF8B92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8" name="Cube 218">
            <a:extLst>
              <a:ext uri="{FF2B5EF4-FFF2-40B4-BE49-F238E27FC236}">
                <a16:creationId xmlns:a16="http://schemas.microsoft.com/office/drawing/2014/main" id="{923240DB-CD1D-59BB-8E21-0726A1D94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9" name="Cube 219">
            <a:extLst>
              <a:ext uri="{FF2B5EF4-FFF2-40B4-BE49-F238E27FC236}">
                <a16:creationId xmlns:a16="http://schemas.microsoft.com/office/drawing/2014/main" id="{EDCFBB0C-50FD-9D1D-29EE-EA3194C71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0" name="Cube 220">
            <a:extLst>
              <a:ext uri="{FF2B5EF4-FFF2-40B4-BE49-F238E27FC236}">
                <a16:creationId xmlns:a16="http://schemas.microsoft.com/office/drawing/2014/main" id="{385DBF9E-13F7-BEC0-F6CF-725189C43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1" name="Cube 221">
            <a:extLst>
              <a:ext uri="{FF2B5EF4-FFF2-40B4-BE49-F238E27FC236}">
                <a16:creationId xmlns:a16="http://schemas.microsoft.com/office/drawing/2014/main" id="{E80B302A-600C-12CA-A4CA-DBF4BD6E2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2" name="Cube 222">
            <a:extLst>
              <a:ext uri="{FF2B5EF4-FFF2-40B4-BE49-F238E27FC236}">
                <a16:creationId xmlns:a16="http://schemas.microsoft.com/office/drawing/2014/main" id="{704FE8CC-084F-4AE2-6D64-589280FD3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3" name="Cube 223">
            <a:extLst>
              <a:ext uri="{FF2B5EF4-FFF2-40B4-BE49-F238E27FC236}">
                <a16:creationId xmlns:a16="http://schemas.microsoft.com/office/drawing/2014/main" id="{3CB11334-A2B3-814B-BBFF-7C5587136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4" name="Cube 224">
            <a:extLst>
              <a:ext uri="{FF2B5EF4-FFF2-40B4-BE49-F238E27FC236}">
                <a16:creationId xmlns:a16="http://schemas.microsoft.com/office/drawing/2014/main" id="{4F3F1E65-79B8-A9BA-A30D-B5690B893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5" name="Cube 225">
            <a:extLst>
              <a:ext uri="{FF2B5EF4-FFF2-40B4-BE49-F238E27FC236}">
                <a16:creationId xmlns:a16="http://schemas.microsoft.com/office/drawing/2014/main" id="{0163C6D2-0BF0-878C-FD8F-FFF4EB73D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6" name="Cube 226">
            <a:extLst>
              <a:ext uri="{FF2B5EF4-FFF2-40B4-BE49-F238E27FC236}">
                <a16:creationId xmlns:a16="http://schemas.microsoft.com/office/drawing/2014/main" id="{8B42D7D2-6567-08CA-79E2-04932BB5B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7" name="Cube 227">
            <a:extLst>
              <a:ext uri="{FF2B5EF4-FFF2-40B4-BE49-F238E27FC236}">
                <a16:creationId xmlns:a16="http://schemas.microsoft.com/office/drawing/2014/main" id="{5AD0CF2B-677D-CD16-4001-D36D2BE36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8" name="Cube 228">
            <a:extLst>
              <a:ext uri="{FF2B5EF4-FFF2-40B4-BE49-F238E27FC236}">
                <a16:creationId xmlns:a16="http://schemas.microsoft.com/office/drawing/2014/main" id="{F0A8C99B-F60E-871E-53A2-BE29BA12F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9" name="Cube 229">
            <a:extLst>
              <a:ext uri="{FF2B5EF4-FFF2-40B4-BE49-F238E27FC236}">
                <a16:creationId xmlns:a16="http://schemas.microsoft.com/office/drawing/2014/main" id="{FF0CE058-F262-218D-AC77-D30B3D4ED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0" name="Cube 230">
            <a:extLst>
              <a:ext uri="{FF2B5EF4-FFF2-40B4-BE49-F238E27FC236}">
                <a16:creationId xmlns:a16="http://schemas.microsoft.com/office/drawing/2014/main" id="{BC4F816E-B3F4-0707-8510-DC7C21BFF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1" name="Cube 231">
            <a:extLst>
              <a:ext uri="{FF2B5EF4-FFF2-40B4-BE49-F238E27FC236}">
                <a16:creationId xmlns:a16="http://schemas.microsoft.com/office/drawing/2014/main" id="{4068D217-128E-445F-9C0E-68F5AAA89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2" name="Cube 232">
            <a:extLst>
              <a:ext uri="{FF2B5EF4-FFF2-40B4-BE49-F238E27FC236}">
                <a16:creationId xmlns:a16="http://schemas.microsoft.com/office/drawing/2014/main" id="{8EBFDBEE-97C1-3E65-B92A-DD2C771FD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3" name="Cube 233">
            <a:extLst>
              <a:ext uri="{FF2B5EF4-FFF2-40B4-BE49-F238E27FC236}">
                <a16:creationId xmlns:a16="http://schemas.microsoft.com/office/drawing/2014/main" id="{B8E4F535-5D55-FD27-A372-E14F7BD83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4" name="Cube 234">
            <a:extLst>
              <a:ext uri="{FF2B5EF4-FFF2-40B4-BE49-F238E27FC236}">
                <a16:creationId xmlns:a16="http://schemas.microsoft.com/office/drawing/2014/main" id="{0C8DB28B-83AF-B5E3-9896-0A3FEB3A3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5" name="Cube 235">
            <a:extLst>
              <a:ext uri="{FF2B5EF4-FFF2-40B4-BE49-F238E27FC236}">
                <a16:creationId xmlns:a16="http://schemas.microsoft.com/office/drawing/2014/main" id="{19E08662-7CE7-C9D1-DD93-6EC7BA333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6" name="Cube 236">
            <a:extLst>
              <a:ext uri="{FF2B5EF4-FFF2-40B4-BE49-F238E27FC236}">
                <a16:creationId xmlns:a16="http://schemas.microsoft.com/office/drawing/2014/main" id="{54DFC20A-41F9-A71A-839B-A4565433D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7" name="Cube 237">
            <a:extLst>
              <a:ext uri="{FF2B5EF4-FFF2-40B4-BE49-F238E27FC236}">
                <a16:creationId xmlns:a16="http://schemas.microsoft.com/office/drawing/2014/main" id="{71C96875-7E1C-A045-30B0-809FA4EDD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8" name="Cube 238">
            <a:extLst>
              <a:ext uri="{FF2B5EF4-FFF2-40B4-BE49-F238E27FC236}">
                <a16:creationId xmlns:a16="http://schemas.microsoft.com/office/drawing/2014/main" id="{7087281F-C265-3E64-8D24-D93B4B59A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9" name="Cube 239">
            <a:extLst>
              <a:ext uri="{FF2B5EF4-FFF2-40B4-BE49-F238E27FC236}">
                <a16:creationId xmlns:a16="http://schemas.microsoft.com/office/drawing/2014/main" id="{19E6E935-A302-0947-6FDF-37EA39D46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0" name="Cube 240">
            <a:extLst>
              <a:ext uri="{FF2B5EF4-FFF2-40B4-BE49-F238E27FC236}">
                <a16:creationId xmlns:a16="http://schemas.microsoft.com/office/drawing/2014/main" id="{7C198E4C-B0AB-A956-87AA-860BB124C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1" name="Cube 241">
            <a:extLst>
              <a:ext uri="{FF2B5EF4-FFF2-40B4-BE49-F238E27FC236}">
                <a16:creationId xmlns:a16="http://schemas.microsoft.com/office/drawing/2014/main" id="{81EBCD6F-291C-0299-C71A-C18C0161B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2" name="Cube 242">
            <a:extLst>
              <a:ext uri="{FF2B5EF4-FFF2-40B4-BE49-F238E27FC236}">
                <a16:creationId xmlns:a16="http://schemas.microsoft.com/office/drawing/2014/main" id="{B07B8C34-3145-1AEA-6C23-E7424AE38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3" name="Cube 243">
            <a:extLst>
              <a:ext uri="{FF2B5EF4-FFF2-40B4-BE49-F238E27FC236}">
                <a16:creationId xmlns:a16="http://schemas.microsoft.com/office/drawing/2014/main" id="{DFD56612-E782-2EBA-7AD0-114B8B0E2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4" name="Cube 244">
            <a:extLst>
              <a:ext uri="{FF2B5EF4-FFF2-40B4-BE49-F238E27FC236}">
                <a16:creationId xmlns:a16="http://schemas.microsoft.com/office/drawing/2014/main" id="{90A5C0F9-3B24-1B15-834C-78C7E5B70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5" name="Cube 245">
            <a:extLst>
              <a:ext uri="{FF2B5EF4-FFF2-40B4-BE49-F238E27FC236}">
                <a16:creationId xmlns:a16="http://schemas.microsoft.com/office/drawing/2014/main" id="{B072442E-616F-6FA6-8FE3-A0002EC5D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6" name="Cube 246">
            <a:extLst>
              <a:ext uri="{FF2B5EF4-FFF2-40B4-BE49-F238E27FC236}">
                <a16:creationId xmlns:a16="http://schemas.microsoft.com/office/drawing/2014/main" id="{06984B98-E3ED-78EC-D486-ED5CBAE8E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7" name="Cube 247">
            <a:extLst>
              <a:ext uri="{FF2B5EF4-FFF2-40B4-BE49-F238E27FC236}">
                <a16:creationId xmlns:a16="http://schemas.microsoft.com/office/drawing/2014/main" id="{E30A0308-947B-CFB5-AC40-6F8C1DF8B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8" name="Cube 248">
            <a:extLst>
              <a:ext uri="{FF2B5EF4-FFF2-40B4-BE49-F238E27FC236}">
                <a16:creationId xmlns:a16="http://schemas.microsoft.com/office/drawing/2014/main" id="{13B43262-154E-C2F6-93E2-1E9C63330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9" name="Cube 249">
            <a:extLst>
              <a:ext uri="{FF2B5EF4-FFF2-40B4-BE49-F238E27FC236}">
                <a16:creationId xmlns:a16="http://schemas.microsoft.com/office/drawing/2014/main" id="{891A78A3-FDA9-25C3-F16B-A2793540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0" name="Cube 250">
            <a:extLst>
              <a:ext uri="{FF2B5EF4-FFF2-40B4-BE49-F238E27FC236}">
                <a16:creationId xmlns:a16="http://schemas.microsoft.com/office/drawing/2014/main" id="{F4F9705F-41FF-1872-3012-DE7B7D081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1" name="Cube 251">
            <a:extLst>
              <a:ext uri="{FF2B5EF4-FFF2-40B4-BE49-F238E27FC236}">
                <a16:creationId xmlns:a16="http://schemas.microsoft.com/office/drawing/2014/main" id="{18D5E0A4-B8A3-12F2-63FE-103826D8A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2" name="Cube 252">
            <a:extLst>
              <a:ext uri="{FF2B5EF4-FFF2-40B4-BE49-F238E27FC236}">
                <a16:creationId xmlns:a16="http://schemas.microsoft.com/office/drawing/2014/main" id="{F0EACF0C-4128-291E-1C7E-5EE5A0A38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3" name="Cube 253">
            <a:extLst>
              <a:ext uri="{FF2B5EF4-FFF2-40B4-BE49-F238E27FC236}">
                <a16:creationId xmlns:a16="http://schemas.microsoft.com/office/drawing/2014/main" id="{BAAEC07C-35B9-9AAD-624C-52C1A534E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4" name="Cube 254">
            <a:extLst>
              <a:ext uri="{FF2B5EF4-FFF2-40B4-BE49-F238E27FC236}">
                <a16:creationId xmlns:a16="http://schemas.microsoft.com/office/drawing/2014/main" id="{5FCFC8A1-ED24-5259-7984-758BBA3A3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5" name="Cube 255">
            <a:extLst>
              <a:ext uri="{FF2B5EF4-FFF2-40B4-BE49-F238E27FC236}">
                <a16:creationId xmlns:a16="http://schemas.microsoft.com/office/drawing/2014/main" id="{488A6A2E-A77B-C826-800C-936634264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6" name="Cube 256">
            <a:extLst>
              <a:ext uri="{FF2B5EF4-FFF2-40B4-BE49-F238E27FC236}">
                <a16:creationId xmlns:a16="http://schemas.microsoft.com/office/drawing/2014/main" id="{2300BE18-7AC3-E8EF-844D-42060F78C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7" name="Cube 257">
            <a:extLst>
              <a:ext uri="{FF2B5EF4-FFF2-40B4-BE49-F238E27FC236}">
                <a16:creationId xmlns:a16="http://schemas.microsoft.com/office/drawing/2014/main" id="{318F30CF-28A8-74AA-E658-E2884A2D3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8" name="Cube 258">
            <a:extLst>
              <a:ext uri="{FF2B5EF4-FFF2-40B4-BE49-F238E27FC236}">
                <a16:creationId xmlns:a16="http://schemas.microsoft.com/office/drawing/2014/main" id="{EA91548E-BB07-70E8-7039-DE2118446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9" name="TextBox 259">
            <a:extLst>
              <a:ext uri="{FF2B5EF4-FFF2-40B4-BE49-F238E27FC236}">
                <a16:creationId xmlns:a16="http://schemas.microsoft.com/office/drawing/2014/main" id="{0B27EF91-66E8-25E7-6CEF-955CBB656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05400"/>
            <a:ext cx="7818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chess_board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piece[8][8];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Date Placeholder 1">
            <a:extLst>
              <a:ext uri="{FF2B5EF4-FFF2-40B4-BE49-F238E27FC236}">
                <a16:creationId xmlns:a16="http://schemas.microsoft.com/office/drawing/2014/main" id="{A59C19C4-A6BE-0068-EEB2-786A3D197E7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D881C2-5C38-3440-9660-C955811C2CF6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35842" name="Footer Placeholder 2">
            <a:extLst>
              <a:ext uri="{FF2B5EF4-FFF2-40B4-BE49-F238E27FC236}">
                <a16:creationId xmlns:a16="http://schemas.microsoft.com/office/drawing/2014/main" id="{B5EE09C5-F16B-2C23-9FF1-93CB539D07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45135E9A-8966-4041-2FC8-E6D3128E93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B3CC1C-2541-0C46-91D6-217D35C2ED6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en-US" sz="1400"/>
          </a:p>
        </p:txBody>
      </p:sp>
      <p:sp>
        <p:nvSpPr>
          <p:cNvPr id="35844" name="Text Box 3">
            <a:extLst>
              <a:ext uri="{FF2B5EF4-FFF2-40B4-BE49-F238E27FC236}">
                <a16:creationId xmlns:a16="http://schemas.microsoft.com/office/drawing/2014/main" id="{08FFA828-E332-3BD8-DCCB-2F415A20D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01"/>
            <a:ext cx="7831138" cy="711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chemeClr val="tx2"/>
                </a:solidFill>
              </a:rPr>
              <a:t>Declare the array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0000FF"/>
                </a:solidFill>
              </a:rPr>
              <a:t>&lt;type&gt; &lt;array_name&gt;[size]</a:t>
            </a:r>
            <a:r>
              <a:rPr lang="en-US" altLang="en-US" sz="4000">
                <a:solidFill>
                  <a:schemeClr val="accent2"/>
                </a:solidFill>
              </a:rPr>
              <a:t>([]…[])</a:t>
            </a:r>
            <a:r>
              <a:rPr lang="en-US" altLang="en-US" sz="4000">
                <a:solidFill>
                  <a:srgbClr val="0000FF"/>
                </a:solidFill>
              </a:rPr>
              <a:t>;</a:t>
            </a:r>
            <a:endParaRPr lang="en-US" altLang="en-US" sz="4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000000"/>
                </a:solidFill>
              </a:rPr>
              <a:t>Access the array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0000FF"/>
                </a:solidFill>
              </a:rPr>
              <a:t>&lt;array_name&gt;[index]</a:t>
            </a:r>
            <a:r>
              <a:rPr lang="en-US" altLang="en-US" sz="4000">
                <a:solidFill>
                  <a:schemeClr val="accent2"/>
                </a:solidFill>
              </a:rPr>
              <a:t> ([]…[])</a:t>
            </a:r>
            <a:endParaRPr lang="en-US" altLang="en-US" sz="4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chemeClr val="tx2"/>
                </a:solidFill>
              </a:rPr>
              <a:t>Memory Cell models for the array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CC0000"/>
                </a:solidFill>
              </a:rPr>
              <a:t>	(low level implementation)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*(num+i)</a:t>
            </a:r>
            <a:r>
              <a:rPr lang="en-US" altLang="en-US" b="1">
                <a:solidFill>
                  <a:srgbClr val="0000FF"/>
                </a:solidFill>
              </a:rPr>
              <a:t> ==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num[i]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m[x][y] ~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*(m + </a:t>
            </a:r>
            <a:r>
              <a:rPr lang="en-US" altLang="en-US" b="1">
                <a:solidFill>
                  <a:srgbClr val="CC0000"/>
                </a:solidFill>
                <a:latin typeface="Courier New" panose="02070309020205020404" pitchFamily="49" charset="0"/>
              </a:rPr>
              <a:t>x*columns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b="1">
                <a:solidFill>
                  <a:srgbClr val="9900CC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endParaRPr lang="en-US" altLang="en-US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Date Placeholder 1">
            <a:extLst>
              <a:ext uri="{FF2B5EF4-FFF2-40B4-BE49-F238E27FC236}">
                <a16:creationId xmlns:a16="http://schemas.microsoft.com/office/drawing/2014/main" id="{077835A9-03AF-6DFA-18DC-A8948554105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AC1B59-E733-6841-AF17-10776E0528A1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36866" name="Footer Placeholder 2">
            <a:extLst>
              <a:ext uri="{FF2B5EF4-FFF2-40B4-BE49-F238E27FC236}">
                <a16:creationId xmlns:a16="http://schemas.microsoft.com/office/drawing/2014/main" id="{85B1080A-800D-E371-9C8A-9BE358231D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558BEF39-85D1-6C3A-5FD0-A7B19CFA16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9F605F-33E8-C746-B78F-454E27857B2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US" altLang="en-US" sz="1400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C1ABEACE-5502-FFED-9117-0DE48C285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0,0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7C078747-BA1D-A1B1-5FD3-944D4A897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0,1</a:t>
            </a:r>
          </a:p>
        </p:txBody>
      </p:sp>
      <p:sp>
        <p:nvSpPr>
          <p:cNvPr id="36870" name="Rectangle 4">
            <a:extLst>
              <a:ext uri="{FF2B5EF4-FFF2-40B4-BE49-F238E27FC236}">
                <a16:creationId xmlns:a16="http://schemas.microsoft.com/office/drawing/2014/main" id="{13EF2270-6386-9D7F-4AC6-810EC777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0,2</a:t>
            </a:r>
          </a:p>
        </p:txBody>
      </p:sp>
      <p:sp>
        <p:nvSpPr>
          <p:cNvPr id="36871" name="Rectangle 5">
            <a:extLst>
              <a:ext uri="{FF2B5EF4-FFF2-40B4-BE49-F238E27FC236}">
                <a16:creationId xmlns:a16="http://schemas.microsoft.com/office/drawing/2014/main" id="{D64B235B-1DD1-2851-6EC8-4B8BFB05E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0,3</a:t>
            </a:r>
          </a:p>
        </p:txBody>
      </p:sp>
      <p:sp>
        <p:nvSpPr>
          <p:cNvPr id="36872" name="Rectangle 6">
            <a:extLst>
              <a:ext uri="{FF2B5EF4-FFF2-40B4-BE49-F238E27FC236}">
                <a16:creationId xmlns:a16="http://schemas.microsoft.com/office/drawing/2014/main" id="{C962893F-A762-81B0-A2C2-1A6D931C4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1,0</a:t>
            </a:r>
          </a:p>
        </p:txBody>
      </p:sp>
      <p:sp>
        <p:nvSpPr>
          <p:cNvPr id="36873" name="Rectangle 7">
            <a:extLst>
              <a:ext uri="{FF2B5EF4-FFF2-40B4-BE49-F238E27FC236}">
                <a16:creationId xmlns:a16="http://schemas.microsoft.com/office/drawing/2014/main" id="{079F4918-65CC-D978-A563-48F1868BC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1,1</a:t>
            </a:r>
          </a:p>
        </p:txBody>
      </p:sp>
      <p:sp>
        <p:nvSpPr>
          <p:cNvPr id="36874" name="Rectangle 8">
            <a:extLst>
              <a:ext uri="{FF2B5EF4-FFF2-40B4-BE49-F238E27FC236}">
                <a16:creationId xmlns:a16="http://schemas.microsoft.com/office/drawing/2014/main" id="{4BC85084-94DF-CD85-7DDD-1658273BE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1,2</a:t>
            </a:r>
          </a:p>
        </p:txBody>
      </p:sp>
      <p:sp>
        <p:nvSpPr>
          <p:cNvPr id="36875" name="Rectangle 9">
            <a:extLst>
              <a:ext uri="{FF2B5EF4-FFF2-40B4-BE49-F238E27FC236}">
                <a16:creationId xmlns:a16="http://schemas.microsoft.com/office/drawing/2014/main" id="{8FCC559A-B597-5126-772B-9353254A9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1,3</a:t>
            </a:r>
          </a:p>
        </p:txBody>
      </p:sp>
      <p:sp>
        <p:nvSpPr>
          <p:cNvPr id="36876" name="Rectangle 10">
            <a:extLst>
              <a:ext uri="{FF2B5EF4-FFF2-40B4-BE49-F238E27FC236}">
                <a16:creationId xmlns:a16="http://schemas.microsoft.com/office/drawing/2014/main" id="{3DD99530-3794-B7CA-7C7E-4AB37AEF0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2,0</a:t>
            </a:r>
          </a:p>
        </p:txBody>
      </p:sp>
      <p:sp>
        <p:nvSpPr>
          <p:cNvPr id="36877" name="Rectangle 11">
            <a:extLst>
              <a:ext uri="{FF2B5EF4-FFF2-40B4-BE49-F238E27FC236}">
                <a16:creationId xmlns:a16="http://schemas.microsoft.com/office/drawing/2014/main" id="{D75F6180-CDDB-F2A4-2F7C-2BF0122D8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2,1</a:t>
            </a:r>
          </a:p>
        </p:txBody>
      </p:sp>
      <p:sp>
        <p:nvSpPr>
          <p:cNvPr id="36878" name="Rectangle 12">
            <a:extLst>
              <a:ext uri="{FF2B5EF4-FFF2-40B4-BE49-F238E27FC236}">
                <a16:creationId xmlns:a16="http://schemas.microsoft.com/office/drawing/2014/main" id="{8860022E-3AC7-C8A2-4B88-3ECA41777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2,2</a:t>
            </a:r>
          </a:p>
        </p:txBody>
      </p:sp>
      <p:sp>
        <p:nvSpPr>
          <p:cNvPr id="36879" name="Rectangle 13">
            <a:extLst>
              <a:ext uri="{FF2B5EF4-FFF2-40B4-BE49-F238E27FC236}">
                <a16:creationId xmlns:a16="http://schemas.microsoft.com/office/drawing/2014/main" id="{DD057A90-B369-6807-387A-7C639AD6A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2,3</a:t>
            </a:r>
          </a:p>
        </p:txBody>
      </p:sp>
      <p:sp>
        <p:nvSpPr>
          <p:cNvPr id="36880" name="Rectangle 14">
            <a:extLst>
              <a:ext uri="{FF2B5EF4-FFF2-40B4-BE49-F238E27FC236}">
                <a16:creationId xmlns:a16="http://schemas.microsoft.com/office/drawing/2014/main" id="{922C94EC-262D-6F7E-FB49-32B63002A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3,0</a:t>
            </a:r>
          </a:p>
        </p:txBody>
      </p:sp>
      <p:sp>
        <p:nvSpPr>
          <p:cNvPr id="36881" name="Rectangle 15">
            <a:extLst>
              <a:ext uri="{FF2B5EF4-FFF2-40B4-BE49-F238E27FC236}">
                <a16:creationId xmlns:a16="http://schemas.microsoft.com/office/drawing/2014/main" id="{7863249E-C593-4388-F8C8-DB8120140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3,1</a:t>
            </a:r>
          </a:p>
        </p:txBody>
      </p:sp>
      <p:sp>
        <p:nvSpPr>
          <p:cNvPr id="36882" name="Rectangle 16">
            <a:extLst>
              <a:ext uri="{FF2B5EF4-FFF2-40B4-BE49-F238E27FC236}">
                <a16:creationId xmlns:a16="http://schemas.microsoft.com/office/drawing/2014/main" id="{6D882177-08AC-F392-9D18-657A0DA29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3,2</a:t>
            </a:r>
          </a:p>
        </p:txBody>
      </p:sp>
      <p:sp>
        <p:nvSpPr>
          <p:cNvPr id="36883" name="Rectangle 17">
            <a:extLst>
              <a:ext uri="{FF2B5EF4-FFF2-40B4-BE49-F238E27FC236}">
                <a16:creationId xmlns:a16="http://schemas.microsoft.com/office/drawing/2014/main" id="{F43FB305-7092-B8C1-5BCC-DCC08942C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3,3</a:t>
            </a:r>
          </a:p>
        </p:txBody>
      </p:sp>
      <p:sp>
        <p:nvSpPr>
          <p:cNvPr id="36884" name="Text Box 18">
            <a:extLst>
              <a:ext uri="{FF2B5EF4-FFF2-40B4-BE49-F238E27FC236}">
                <a16:creationId xmlns:a16="http://schemas.microsoft.com/office/drawing/2014/main" id="{A336F0CE-76E0-9CF5-D12B-7B794D8B2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457200"/>
            <a:ext cx="256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char m[4][4];</a:t>
            </a:r>
          </a:p>
        </p:txBody>
      </p:sp>
      <p:sp>
        <p:nvSpPr>
          <p:cNvPr id="36885" name="Rectangle 19">
            <a:extLst>
              <a:ext uri="{FF2B5EF4-FFF2-40B4-BE49-F238E27FC236}">
                <a16:creationId xmlns:a16="http://schemas.microsoft.com/office/drawing/2014/main" id="{17B90D72-D1CF-C805-926A-1697ACEA7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0,0</a:t>
            </a:r>
          </a:p>
        </p:txBody>
      </p:sp>
      <p:sp>
        <p:nvSpPr>
          <p:cNvPr id="36886" name="Rectangle 20">
            <a:extLst>
              <a:ext uri="{FF2B5EF4-FFF2-40B4-BE49-F238E27FC236}">
                <a16:creationId xmlns:a16="http://schemas.microsoft.com/office/drawing/2014/main" id="{5795CEC3-D001-9FE9-7C72-7347B2E7D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0,1</a:t>
            </a:r>
          </a:p>
        </p:txBody>
      </p:sp>
      <p:sp>
        <p:nvSpPr>
          <p:cNvPr id="36887" name="Rectangle 21">
            <a:extLst>
              <a:ext uri="{FF2B5EF4-FFF2-40B4-BE49-F238E27FC236}">
                <a16:creationId xmlns:a16="http://schemas.microsoft.com/office/drawing/2014/main" id="{10E47776-827F-D748-88D7-8CB81AB5E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0,2</a:t>
            </a:r>
          </a:p>
        </p:txBody>
      </p:sp>
      <p:sp>
        <p:nvSpPr>
          <p:cNvPr id="36888" name="Rectangle 22">
            <a:extLst>
              <a:ext uri="{FF2B5EF4-FFF2-40B4-BE49-F238E27FC236}">
                <a16:creationId xmlns:a16="http://schemas.microsoft.com/office/drawing/2014/main" id="{3744E187-02EB-D6DE-25B8-3A04436A2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0,3</a:t>
            </a:r>
          </a:p>
        </p:txBody>
      </p:sp>
      <p:sp>
        <p:nvSpPr>
          <p:cNvPr id="36889" name="Rectangle 23">
            <a:extLst>
              <a:ext uri="{FF2B5EF4-FFF2-40B4-BE49-F238E27FC236}">
                <a16:creationId xmlns:a16="http://schemas.microsoft.com/office/drawing/2014/main" id="{982B5B60-AC1D-B3A1-30B4-FA82D4B6D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1,0</a:t>
            </a:r>
          </a:p>
        </p:txBody>
      </p:sp>
      <p:sp>
        <p:nvSpPr>
          <p:cNvPr id="36890" name="Rectangle 24">
            <a:extLst>
              <a:ext uri="{FF2B5EF4-FFF2-40B4-BE49-F238E27FC236}">
                <a16:creationId xmlns:a16="http://schemas.microsoft.com/office/drawing/2014/main" id="{0E6612A5-364C-F128-BF50-D18EC237F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1,1</a:t>
            </a:r>
          </a:p>
        </p:txBody>
      </p:sp>
      <p:sp>
        <p:nvSpPr>
          <p:cNvPr id="36891" name="Rectangle 25">
            <a:extLst>
              <a:ext uri="{FF2B5EF4-FFF2-40B4-BE49-F238E27FC236}">
                <a16:creationId xmlns:a16="http://schemas.microsoft.com/office/drawing/2014/main" id="{1DB8DA69-0E29-E578-904A-60FDE36D4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1,2</a:t>
            </a:r>
          </a:p>
        </p:txBody>
      </p:sp>
      <p:sp>
        <p:nvSpPr>
          <p:cNvPr id="36892" name="Rectangle 26">
            <a:extLst>
              <a:ext uri="{FF2B5EF4-FFF2-40B4-BE49-F238E27FC236}">
                <a16:creationId xmlns:a16="http://schemas.microsoft.com/office/drawing/2014/main" id="{E06CF9E3-62E4-91F0-E5F7-6990F3468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1,3</a:t>
            </a:r>
          </a:p>
        </p:txBody>
      </p:sp>
      <p:sp>
        <p:nvSpPr>
          <p:cNvPr id="36893" name="Rectangle 27">
            <a:extLst>
              <a:ext uri="{FF2B5EF4-FFF2-40B4-BE49-F238E27FC236}">
                <a16:creationId xmlns:a16="http://schemas.microsoft.com/office/drawing/2014/main" id="{A81E760C-A94A-7B22-A42C-ED7FD4F9C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2,0</a:t>
            </a:r>
          </a:p>
        </p:txBody>
      </p:sp>
      <p:sp>
        <p:nvSpPr>
          <p:cNvPr id="36894" name="Rectangle 28">
            <a:extLst>
              <a:ext uri="{FF2B5EF4-FFF2-40B4-BE49-F238E27FC236}">
                <a16:creationId xmlns:a16="http://schemas.microsoft.com/office/drawing/2014/main" id="{F140AFDC-FC69-363A-5C85-E635A6699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2,1</a:t>
            </a:r>
          </a:p>
        </p:txBody>
      </p:sp>
      <p:sp>
        <p:nvSpPr>
          <p:cNvPr id="36895" name="Rectangle 29">
            <a:extLst>
              <a:ext uri="{FF2B5EF4-FFF2-40B4-BE49-F238E27FC236}">
                <a16:creationId xmlns:a16="http://schemas.microsoft.com/office/drawing/2014/main" id="{2F858CBD-B683-25E5-A55C-158E55A9F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2,2</a:t>
            </a:r>
          </a:p>
        </p:txBody>
      </p:sp>
      <p:sp>
        <p:nvSpPr>
          <p:cNvPr id="36896" name="Rectangle 30">
            <a:extLst>
              <a:ext uri="{FF2B5EF4-FFF2-40B4-BE49-F238E27FC236}">
                <a16:creationId xmlns:a16="http://schemas.microsoft.com/office/drawing/2014/main" id="{46A09251-5E2E-F519-943E-8CAF3DC0A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2,3</a:t>
            </a:r>
          </a:p>
        </p:txBody>
      </p:sp>
      <p:sp>
        <p:nvSpPr>
          <p:cNvPr id="36897" name="Rectangle 31">
            <a:extLst>
              <a:ext uri="{FF2B5EF4-FFF2-40B4-BE49-F238E27FC236}">
                <a16:creationId xmlns:a16="http://schemas.microsoft.com/office/drawing/2014/main" id="{5B809505-C18F-B8F9-CC56-CF19357DB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3,0</a:t>
            </a:r>
          </a:p>
        </p:txBody>
      </p:sp>
      <p:sp>
        <p:nvSpPr>
          <p:cNvPr id="36898" name="Rectangle 32">
            <a:extLst>
              <a:ext uri="{FF2B5EF4-FFF2-40B4-BE49-F238E27FC236}">
                <a16:creationId xmlns:a16="http://schemas.microsoft.com/office/drawing/2014/main" id="{FFA4160F-ECB4-B7AE-44E6-B984F8F2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3,1</a:t>
            </a:r>
          </a:p>
        </p:txBody>
      </p:sp>
      <p:sp>
        <p:nvSpPr>
          <p:cNvPr id="36899" name="Rectangle 33">
            <a:extLst>
              <a:ext uri="{FF2B5EF4-FFF2-40B4-BE49-F238E27FC236}">
                <a16:creationId xmlns:a16="http://schemas.microsoft.com/office/drawing/2014/main" id="{A73449FD-5D00-E85B-6B1D-72ED261B9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3,2</a:t>
            </a:r>
          </a:p>
        </p:txBody>
      </p:sp>
      <p:sp>
        <p:nvSpPr>
          <p:cNvPr id="36900" name="Rectangle 34">
            <a:extLst>
              <a:ext uri="{FF2B5EF4-FFF2-40B4-BE49-F238E27FC236}">
                <a16:creationId xmlns:a16="http://schemas.microsoft.com/office/drawing/2014/main" id="{11C79BAA-094F-893C-370E-110D4BADA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3,3</a:t>
            </a:r>
          </a:p>
        </p:txBody>
      </p:sp>
      <p:sp>
        <p:nvSpPr>
          <p:cNvPr id="36901" name="Text Box 35">
            <a:extLst>
              <a:ext uri="{FF2B5EF4-FFF2-40B4-BE49-F238E27FC236}">
                <a16:creationId xmlns:a16="http://schemas.microsoft.com/office/drawing/2014/main" id="{2E217FCD-D956-8E64-478C-F14437393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43200"/>
            <a:ext cx="294005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m</a:t>
            </a:r>
            <a:r>
              <a:rPr lang="en-US" altLang="en-US" sz="2400">
                <a:latin typeface="Courier New" panose="02070309020205020404" pitchFamily="49" charset="0"/>
              </a:rPr>
              <a:t> == &amp;(m[0][0])</a:t>
            </a:r>
          </a:p>
        </p:txBody>
      </p:sp>
      <p:cxnSp>
        <p:nvCxnSpPr>
          <p:cNvPr id="36902" name="AutoShape 36">
            <a:extLst>
              <a:ext uri="{FF2B5EF4-FFF2-40B4-BE49-F238E27FC236}">
                <a16:creationId xmlns:a16="http://schemas.microsoft.com/office/drawing/2014/main" id="{EF08B7A6-09B8-0A81-B680-1A27BB11656D}"/>
              </a:ext>
            </a:extLst>
          </p:cNvPr>
          <p:cNvCxnSpPr>
            <a:cxnSpLocks noChangeShapeType="1"/>
            <a:stCxn id="36901" idx="2"/>
            <a:endCxn id="36885" idx="0"/>
          </p:cNvCxnSpPr>
          <p:nvPr/>
        </p:nvCxnSpPr>
        <p:spPr bwMode="auto">
          <a:xfrm flipH="1">
            <a:off x="2171701" y="3213100"/>
            <a:ext cx="974725" cy="1816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3" name="Text Box 37">
            <a:extLst>
              <a:ext uri="{FF2B5EF4-FFF2-40B4-BE49-F238E27FC236}">
                <a16:creationId xmlns:a16="http://schemas.microsoft.com/office/drawing/2014/main" id="{4CE8981D-F978-B5C7-3846-A5C92EAE9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295400"/>
            <a:ext cx="258115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printMatrix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(char m</a:t>
            </a:r>
            <a:r>
              <a:rPr lang="en-US" altLang="en-US" sz="2400" b="1">
                <a:latin typeface="Courier New" panose="02070309020205020404" pitchFamily="49" charset="0"/>
              </a:rPr>
              <a:t>[][4]</a:t>
            </a:r>
            <a:r>
              <a:rPr lang="en-US" altLang="en-US" sz="240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m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[2]</a:t>
            </a:r>
            <a:r>
              <a:rPr lang="en-US" altLang="en-US" sz="2400" b="1">
                <a:solidFill>
                  <a:srgbClr val="9900CC"/>
                </a:solidFill>
                <a:latin typeface="Courier New" panose="02070309020205020404" pitchFamily="49" charset="0"/>
              </a:rPr>
              <a:t>[1]</a:t>
            </a: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6904" name="AutoShape 38">
            <a:extLst>
              <a:ext uri="{FF2B5EF4-FFF2-40B4-BE49-F238E27FC236}">
                <a16:creationId xmlns:a16="http://schemas.microsoft.com/office/drawing/2014/main" id="{6E4E0E73-C88F-4491-4A63-5493B9E996D9}"/>
              </a:ext>
            </a:extLst>
          </p:cNvPr>
          <p:cNvSpPr>
            <a:spLocks/>
          </p:cNvSpPr>
          <p:nvPr/>
        </p:nvSpPr>
        <p:spPr bwMode="auto">
          <a:xfrm rot="16204505">
            <a:off x="2781300" y="4684713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905" name="Text Box 39">
            <a:extLst>
              <a:ext uri="{FF2B5EF4-FFF2-40B4-BE49-F238E27FC236}">
                <a16:creationId xmlns:a16="http://schemas.microsoft.com/office/drawing/2014/main" id="{41326FAB-3149-4899-92AD-95E6CEF71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5867400"/>
            <a:ext cx="420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C0000"/>
                </a:solidFill>
              </a:rPr>
              <a:t>How many rows I should skip?</a:t>
            </a:r>
          </a:p>
        </p:txBody>
      </p:sp>
      <p:sp>
        <p:nvSpPr>
          <p:cNvPr id="36906" name="AutoShape 40">
            <a:extLst>
              <a:ext uri="{FF2B5EF4-FFF2-40B4-BE49-F238E27FC236}">
                <a16:creationId xmlns:a16="http://schemas.microsoft.com/office/drawing/2014/main" id="{06F1F895-4EC5-EA41-74B8-3F33BD742E19}"/>
              </a:ext>
            </a:extLst>
          </p:cNvPr>
          <p:cNvSpPr>
            <a:spLocks/>
          </p:cNvSpPr>
          <p:nvPr/>
        </p:nvSpPr>
        <p:spPr bwMode="auto">
          <a:xfrm rot="16204505">
            <a:off x="4914900" y="4686300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907" name="Text Box 41">
            <a:extLst>
              <a:ext uri="{FF2B5EF4-FFF2-40B4-BE49-F238E27FC236}">
                <a16:creationId xmlns:a16="http://schemas.microsoft.com/office/drawing/2014/main" id="{EA1C7CCF-CC62-15D4-765A-CF66B0EA7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4419600"/>
            <a:ext cx="731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m[x][y] ~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*((char *) m + 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x*columns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sz="2400" b="1">
                <a:solidFill>
                  <a:srgbClr val="9900CC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cxnSp>
        <p:nvCxnSpPr>
          <p:cNvPr id="36908" name="AutoShape 42">
            <a:extLst>
              <a:ext uri="{FF2B5EF4-FFF2-40B4-BE49-F238E27FC236}">
                <a16:creationId xmlns:a16="http://schemas.microsoft.com/office/drawing/2014/main" id="{9412AB09-2E4D-2A02-7E12-C49A05767CE5}"/>
              </a:ext>
            </a:extLst>
          </p:cNvPr>
          <p:cNvCxnSpPr>
            <a:cxnSpLocks noChangeShapeType="1"/>
            <a:stCxn id="36893" idx="2"/>
            <a:endCxn id="36894" idx="2"/>
          </p:cNvCxnSpPr>
          <p:nvPr/>
        </p:nvCxnSpPr>
        <p:spPr bwMode="auto">
          <a:xfrm rot="16200000" flipH="1">
            <a:off x="6704806" y="5296694"/>
            <a:ext cx="1588" cy="533400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rgbClr val="9900CC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9" name="AutoShape 43">
            <a:extLst>
              <a:ext uri="{FF2B5EF4-FFF2-40B4-BE49-F238E27FC236}">
                <a16:creationId xmlns:a16="http://schemas.microsoft.com/office/drawing/2014/main" id="{7470AC5B-75AF-1CC7-BEF9-FAB993EC23BA}"/>
              </a:ext>
            </a:extLst>
          </p:cNvPr>
          <p:cNvCxnSpPr>
            <a:cxnSpLocks noChangeShapeType="1"/>
            <a:stCxn id="36885" idx="2"/>
            <a:endCxn id="36893" idx="2"/>
          </p:cNvCxnSpPr>
          <p:nvPr/>
        </p:nvCxnSpPr>
        <p:spPr bwMode="auto">
          <a:xfrm rot="16200000" flipH="1">
            <a:off x="4304506" y="3429794"/>
            <a:ext cx="1588" cy="4267200"/>
          </a:xfrm>
          <a:prstGeom prst="curvedConnector3">
            <a:avLst>
              <a:gd name="adj1" fmla="val 47000000"/>
            </a:avLst>
          </a:prstGeom>
          <a:noFill/>
          <a:ln w="28575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10" name="TextBox 1">
            <a:extLst>
              <a:ext uri="{FF2B5EF4-FFF2-40B4-BE49-F238E27FC236}">
                <a16:creationId xmlns:a16="http://schemas.microsoft.com/office/drawing/2014/main" id="{1EC2CD74-EFF5-EDE0-7B7A-EA525CBD7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200" y="2743201"/>
            <a:ext cx="185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“Cache miss”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Date Placeholder 1">
            <a:extLst>
              <a:ext uri="{FF2B5EF4-FFF2-40B4-BE49-F238E27FC236}">
                <a16:creationId xmlns:a16="http://schemas.microsoft.com/office/drawing/2014/main" id="{C7ABAA49-8E4E-F708-9C33-7E3FECE758A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F610BC-0F7C-B941-8643-FD9FF18B3849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38914" name="Footer Placeholder 2">
            <a:extLst>
              <a:ext uri="{FF2B5EF4-FFF2-40B4-BE49-F238E27FC236}">
                <a16:creationId xmlns:a16="http://schemas.microsoft.com/office/drawing/2014/main" id="{5621C423-D1EF-64F4-5F76-39B151784E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E9AB33BB-68A8-466F-1FE3-CDE8A39D12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7CAA50-6234-A540-9E90-5251AA6EB9C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US" altLang="en-US" sz="1400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B18E89F5-9092-64C2-165D-DCCF1D3D6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0,0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7FB1429E-3139-8743-5AE5-98A5AE0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0,1</a:t>
            </a:r>
          </a:p>
        </p:txBody>
      </p:sp>
      <p:sp>
        <p:nvSpPr>
          <p:cNvPr id="38918" name="Rectangle 4">
            <a:extLst>
              <a:ext uri="{FF2B5EF4-FFF2-40B4-BE49-F238E27FC236}">
                <a16:creationId xmlns:a16="http://schemas.microsoft.com/office/drawing/2014/main" id="{AFC9E9A2-7AB4-E2B4-A5F0-50CC5A492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0,2</a:t>
            </a:r>
          </a:p>
        </p:txBody>
      </p:sp>
      <p:sp>
        <p:nvSpPr>
          <p:cNvPr id="38919" name="Rectangle 5">
            <a:extLst>
              <a:ext uri="{FF2B5EF4-FFF2-40B4-BE49-F238E27FC236}">
                <a16:creationId xmlns:a16="http://schemas.microsoft.com/office/drawing/2014/main" id="{A4C785CF-CD2A-AE80-3763-98BA3B959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0,3</a:t>
            </a:r>
          </a:p>
        </p:txBody>
      </p:sp>
      <p:sp>
        <p:nvSpPr>
          <p:cNvPr id="38920" name="Rectangle 6">
            <a:extLst>
              <a:ext uri="{FF2B5EF4-FFF2-40B4-BE49-F238E27FC236}">
                <a16:creationId xmlns:a16="http://schemas.microsoft.com/office/drawing/2014/main" id="{30DA9C01-CD1B-5775-2C7E-DDEE78126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1,0</a:t>
            </a:r>
          </a:p>
        </p:txBody>
      </p:sp>
      <p:sp>
        <p:nvSpPr>
          <p:cNvPr id="38921" name="Rectangle 7">
            <a:extLst>
              <a:ext uri="{FF2B5EF4-FFF2-40B4-BE49-F238E27FC236}">
                <a16:creationId xmlns:a16="http://schemas.microsoft.com/office/drawing/2014/main" id="{2ECA96E7-B334-40FC-054D-D52E46518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1,1</a:t>
            </a:r>
          </a:p>
        </p:txBody>
      </p:sp>
      <p:sp>
        <p:nvSpPr>
          <p:cNvPr id="38922" name="Rectangle 8">
            <a:extLst>
              <a:ext uri="{FF2B5EF4-FFF2-40B4-BE49-F238E27FC236}">
                <a16:creationId xmlns:a16="http://schemas.microsoft.com/office/drawing/2014/main" id="{DEA1694F-281D-1D4F-5D92-51C59E369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1,2</a:t>
            </a:r>
          </a:p>
        </p:txBody>
      </p:sp>
      <p:sp>
        <p:nvSpPr>
          <p:cNvPr id="38923" name="Rectangle 9">
            <a:extLst>
              <a:ext uri="{FF2B5EF4-FFF2-40B4-BE49-F238E27FC236}">
                <a16:creationId xmlns:a16="http://schemas.microsoft.com/office/drawing/2014/main" id="{C599DCB7-6DBA-F1A9-CDF3-59DB14093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1,3</a:t>
            </a:r>
          </a:p>
        </p:txBody>
      </p:sp>
      <p:sp>
        <p:nvSpPr>
          <p:cNvPr id="38924" name="Rectangle 10">
            <a:extLst>
              <a:ext uri="{FF2B5EF4-FFF2-40B4-BE49-F238E27FC236}">
                <a16:creationId xmlns:a16="http://schemas.microsoft.com/office/drawing/2014/main" id="{21744F51-B5BF-E151-D9BD-FA2421E20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2,0</a:t>
            </a:r>
          </a:p>
        </p:txBody>
      </p:sp>
      <p:sp>
        <p:nvSpPr>
          <p:cNvPr id="38925" name="Rectangle 11">
            <a:extLst>
              <a:ext uri="{FF2B5EF4-FFF2-40B4-BE49-F238E27FC236}">
                <a16:creationId xmlns:a16="http://schemas.microsoft.com/office/drawing/2014/main" id="{94147517-203D-E04D-D955-FC77E53BF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2,1</a:t>
            </a:r>
          </a:p>
        </p:txBody>
      </p:sp>
      <p:sp>
        <p:nvSpPr>
          <p:cNvPr id="38926" name="Rectangle 12">
            <a:extLst>
              <a:ext uri="{FF2B5EF4-FFF2-40B4-BE49-F238E27FC236}">
                <a16:creationId xmlns:a16="http://schemas.microsoft.com/office/drawing/2014/main" id="{0D70BBF7-984B-44EA-5CF0-B4AC359DE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2,2</a:t>
            </a:r>
          </a:p>
        </p:txBody>
      </p:sp>
      <p:sp>
        <p:nvSpPr>
          <p:cNvPr id="38927" name="Rectangle 13">
            <a:extLst>
              <a:ext uri="{FF2B5EF4-FFF2-40B4-BE49-F238E27FC236}">
                <a16:creationId xmlns:a16="http://schemas.microsoft.com/office/drawing/2014/main" id="{86F76A65-FA5B-DEE6-2DA2-E51A51FF9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2,3</a:t>
            </a:r>
          </a:p>
        </p:txBody>
      </p:sp>
      <p:sp>
        <p:nvSpPr>
          <p:cNvPr id="38928" name="Rectangle 14">
            <a:extLst>
              <a:ext uri="{FF2B5EF4-FFF2-40B4-BE49-F238E27FC236}">
                <a16:creationId xmlns:a16="http://schemas.microsoft.com/office/drawing/2014/main" id="{A828E9C3-FC25-3844-FA92-F7ECC087F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3,0</a:t>
            </a:r>
          </a:p>
        </p:txBody>
      </p:sp>
      <p:sp>
        <p:nvSpPr>
          <p:cNvPr id="38929" name="Rectangle 15">
            <a:extLst>
              <a:ext uri="{FF2B5EF4-FFF2-40B4-BE49-F238E27FC236}">
                <a16:creationId xmlns:a16="http://schemas.microsoft.com/office/drawing/2014/main" id="{46FA2485-E6EB-1915-7576-426953F5E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3,1</a:t>
            </a:r>
          </a:p>
        </p:txBody>
      </p:sp>
      <p:sp>
        <p:nvSpPr>
          <p:cNvPr id="38930" name="Rectangle 16">
            <a:extLst>
              <a:ext uri="{FF2B5EF4-FFF2-40B4-BE49-F238E27FC236}">
                <a16:creationId xmlns:a16="http://schemas.microsoft.com/office/drawing/2014/main" id="{610903E1-1495-C9E5-ADB1-5A7C72D8E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3,2</a:t>
            </a:r>
          </a:p>
        </p:txBody>
      </p:sp>
      <p:sp>
        <p:nvSpPr>
          <p:cNvPr id="38931" name="Rectangle 17">
            <a:extLst>
              <a:ext uri="{FF2B5EF4-FFF2-40B4-BE49-F238E27FC236}">
                <a16:creationId xmlns:a16="http://schemas.microsoft.com/office/drawing/2014/main" id="{7CEA0046-C7F3-96DE-E1DB-1EE9E65F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3,3</a:t>
            </a:r>
          </a:p>
        </p:txBody>
      </p:sp>
      <p:sp>
        <p:nvSpPr>
          <p:cNvPr id="38932" name="Text Box 18">
            <a:extLst>
              <a:ext uri="{FF2B5EF4-FFF2-40B4-BE49-F238E27FC236}">
                <a16:creationId xmlns:a16="http://schemas.microsoft.com/office/drawing/2014/main" id="{60237C87-B2B2-C398-E6E1-BCB939665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457200"/>
            <a:ext cx="256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char m[4][4];</a:t>
            </a:r>
          </a:p>
        </p:txBody>
      </p:sp>
      <p:sp>
        <p:nvSpPr>
          <p:cNvPr id="38933" name="Rectangle 19">
            <a:extLst>
              <a:ext uri="{FF2B5EF4-FFF2-40B4-BE49-F238E27FC236}">
                <a16:creationId xmlns:a16="http://schemas.microsoft.com/office/drawing/2014/main" id="{0A9BADE3-93E1-E5E3-8123-13165BEF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0,0</a:t>
            </a:r>
          </a:p>
        </p:txBody>
      </p:sp>
      <p:sp>
        <p:nvSpPr>
          <p:cNvPr id="38934" name="Rectangle 20">
            <a:extLst>
              <a:ext uri="{FF2B5EF4-FFF2-40B4-BE49-F238E27FC236}">
                <a16:creationId xmlns:a16="http://schemas.microsoft.com/office/drawing/2014/main" id="{2419C890-BAD6-A2CF-DF69-CA6A64216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0,1</a:t>
            </a:r>
          </a:p>
        </p:txBody>
      </p:sp>
      <p:sp>
        <p:nvSpPr>
          <p:cNvPr id="38935" name="Rectangle 21">
            <a:extLst>
              <a:ext uri="{FF2B5EF4-FFF2-40B4-BE49-F238E27FC236}">
                <a16:creationId xmlns:a16="http://schemas.microsoft.com/office/drawing/2014/main" id="{9772BAA0-1C01-B18E-9F2F-6E3B853F5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0,2</a:t>
            </a:r>
          </a:p>
        </p:txBody>
      </p:sp>
      <p:sp>
        <p:nvSpPr>
          <p:cNvPr id="38936" name="Rectangle 22">
            <a:extLst>
              <a:ext uri="{FF2B5EF4-FFF2-40B4-BE49-F238E27FC236}">
                <a16:creationId xmlns:a16="http://schemas.microsoft.com/office/drawing/2014/main" id="{ADD8BE3B-CE21-7031-EFBE-5477C8370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0,3</a:t>
            </a:r>
          </a:p>
        </p:txBody>
      </p:sp>
      <p:sp>
        <p:nvSpPr>
          <p:cNvPr id="38937" name="Rectangle 23">
            <a:extLst>
              <a:ext uri="{FF2B5EF4-FFF2-40B4-BE49-F238E27FC236}">
                <a16:creationId xmlns:a16="http://schemas.microsoft.com/office/drawing/2014/main" id="{5CFAC318-D41F-FBDD-5B87-F37748348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1,0</a:t>
            </a:r>
          </a:p>
        </p:txBody>
      </p:sp>
      <p:sp>
        <p:nvSpPr>
          <p:cNvPr id="38938" name="Rectangle 24">
            <a:extLst>
              <a:ext uri="{FF2B5EF4-FFF2-40B4-BE49-F238E27FC236}">
                <a16:creationId xmlns:a16="http://schemas.microsoft.com/office/drawing/2014/main" id="{727960FE-5319-B67C-41F1-60593B6FE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1,1</a:t>
            </a:r>
          </a:p>
        </p:txBody>
      </p:sp>
      <p:sp>
        <p:nvSpPr>
          <p:cNvPr id="38939" name="Rectangle 25">
            <a:extLst>
              <a:ext uri="{FF2B5EF4-FFF2-40B4-BE49-F238E27FC236}">
                <a16:creationId xmlns:a16="http://schemas.microsoft.com/office/drawing/2014/main" id="{FE2C4F36-6339-7D10-E7E6-9ADFB85E6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1,2</a:t>
            </a:r>
          </a:p>
        </p:txBody>
      </p:sp>
      <p:sp>
        <p:nvSpPr>
          <p:cNvPr id="38940" name="Rectangle 26">
            <a:extLst>
              <a:ext uri="{FF2B5EF4-FFF2-40B4-BE49-F238E27FC236}">
                <a16:creationId xmlns:a16="http://schemas.microsoft.com/office/drawing/2014/main" id="{6B6A8DE6-1D9C-D28F-B1A5-1CA1B05C7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1,3</a:t>
            </a:r>
          </a:p>
        </p:txBody>
      </p:sp>
      <p:sp>
        <p:nvSpPr>
          <p:cNvPr id="38941" name="Rectangle 27">
            <a:extLst>
              <a:ext uri="{FF2B5EF4-FFF2-40B4-BE49-F238E27FC236}">
                <a16:creationId xmlns:a16="http://schemas.microsoft.com/office/drawing/2014/main" id="{82BAF602-BB08-E880-FCEB-B404CAA1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2,0</a:t>
            </a:r>
          </a:p>
        </p:txBody>
      </p:sp>
      <p:sp>
        <p:nvSpPr>
          <p:cNvPr id="38942" name="Rectangle 28">
            <a:extLst>
              <a:ext uri="{FF2B5EF4-FFF2-40B4-BE49-F238E27FC236}">
                <a16:creationId xmlns:a16="http://schemas.microsoft.com/office/drawing/2014/main" id="{DF1ECC28-2A5B-B28D-2872-E22D27359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2,1</a:t>
            </a:r>
          </a:p>
        </p:txBody>
      </p:sp>
      <p:sp>
        <p:nvSpPr>
          <p:cNvPr id="38943" name="Rectangle 29">
            <a:extLst>
              <a:ext uri="{FF2B5EF4-FFF2-40B4-BE49-F238E27FC236}">
                <a16:creationId xmlns:a16="http://schemas.microsoft.com/office/drawing/2014/main" id="{8073F672-5A1A-FD6A-3781-7AFCEF6F9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2,2</a:t>
            </a:r>
          </a:p>
        </p:txBody>
      </p:sp>
      <p:sp>
        <p:nvSpPr>
          <p:cNvPr id="38944" name="Rectangle 30">
            <a:extLst>
              <a:ext uri="{FF2B5EF4-FFF2-40B4-BE49-F238E27FC236}">
                <a16:creationId xmlns:a16="http://schemas.microsoft.com/office/drawing/2014/main" id="{F0D3E2A7-60D2-08A6-6A5E-919A7662D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2,3</a:t>
            </a:r>
          </a:p>
        </p:txBody>
      </p:sp>
      <p:sp>
        <p:nvSpPr>
          <p:cNvPr id="38945" name="Rectangle 31">
            <a:extLst>
              <a:ext uri="{FF2B5EF4-FFF2-40B4-BE49-F238E27FC236}">
                <a16:creationId xmlns:a16="http://schemas.microsoft.com/office/drawing/2014/main" id="{836F5FF2-1373-2F33-7DFF-7670C5A97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3,0</a:t>
            </a:r>
          </a:p>
        </p:txBody>
      </p:sp>
      <p:sp>
        <p:nvSpPr>
          <p:cNvPr id="38946" name="Rectangle 32">
            <a:extLst>
              <a:ext uri="{FF2B5EF4-FFF2-40B4-BE49-F238E27FC236}">
                <a16:creationId xmlns:a16="http://schemas.microsoft.com/office/drawing/2014/main" id="{060AF37F-73BF-1089-74FE-141F0570D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3,1</a:t>
            </a:r>
          </a:p>
        </p:txBody>
      </p:sp>
      <p:sp>
        <p:nvSpPr>
          <p:cNvPr id="38947" name="Rectangle 33">
            <a:extLst>
              <a:ext uri="{FF2B5EF4-FFF2-40B4-BE49-F238E27FC236}">
                <a16:creationId xmlns:a16="http://schemas.microsoft.com/office/drawing/2014/main" id="{D8E015E0-738C-0E12-692E-C7CF94721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3,2</a:t>
            </a:r>
          </a:p>
        </p:txBody>
      </p:sp>
      <p:sp>
        <p:nvSpPr>
          <p:cNvPr id="38948" name="Rectangle 34">
            <a:extLst>
              <a:ext uri="{FF2B5EF4-FFF2-40B4-BE49-F238E27FC236}">
                <a16:creationId xmlns:a16="http://schemas.microsoft.com/office/drawing/2014/main" id="{E236DBD4-3758-A8DC-3760-7F2730C86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3,3</a:t>
            </a:r>
          </a:p>
        </p:txBody>
      </p:sp>
      <p:sp>
        <p:nvSpPr>
          <p:cNvPr id="38949" name="Text Box 35">
            <a:extLst>
              <a:ext uri="{FF2B5EF4-FFF2-40B4-BE49-F238E27FC236}">
                <a16:creationId xmlns:a16="http://schemas.microsoft.com/office/drawing/2014/main" id="{3794326E-97DD-899E-99D1-7819C026B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43200"/>
            <a:ext cx="294005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m</a:t>
            </a:r>
            <a:r>
              <a:rPr lang="en-US" altLang="en-US" sz="2400">
                <a:latin typeface="Courier New" panose="02070309020205020404" pitchFamily="49" charset="0"/>
              </a:rPr>
              <a:t> == &amp;(m[0][0])</a:t>
            </a:r>
          </a:p>
        </p:txBody>
      </p:sp>
      <p:cxnSp>
        <p:nvCxnSpPr>
          <p:cNvPr id="38950" name="AutoShape 36">
            <a:extLst>
              <a:ext uri="{FF2B5EF4-FFF2-40B4-BE49-F238E27FC236}">
                <a16:creationId xmlns:a16="http://schemas.microsoft.com/office/drawing/2014/main" id="{840CA2FE-6FCF-EC0B-4C19-940C7BB3690B}"/>
              </a:ext>
            </a:extLst>
          </p:cNvPr>
          <p:cNvCxnSpPr>
            <a:cxnSpLocks noChangeShapeType="1"/>
            <a:stCxn id="38949" idx="2"/>
            <a:endCxn id="38933" idx="0"/>
          </p:cNvCxnSpPr>
          <p:nvPr/>
        </p:nvCxnSpPr>
        <p:spPr bwMode="auto">
          <a:xfrm flipH="1">
            <a:off x="2171701" y="3213100"/>
            <a:ext cx="974725" cy="1816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51" name="Text Box 37">
            <a:extLst>
              <a:ext uri="{FF2B5EF4-FFF2-40B4-BE49-F238E27FC236}">
                <a16:creationId xmlns:a16="http://schemas.microsoft.com/office/drawing/2014/main" id="{4EAEE5BA-96F9-7ADA-3525-714F7100B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295400"/>
            <a:ext cx="258115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printMatrix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(char m</a:t>
            </a:r>
            <a:r>
              <a:rPr lang="en-US" altLang="en-US" sz="2400" b="1">
                <a:latin typeface="Courier New" panose="02070309020205020404" pitchFamily="49" charset="0"/>
              </a:rPr>
              <a:t>[][4]</a:t>
            </a:r>
            <a:r>
              <a:rPr lang="en-US" altLang="en-US" sz="240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m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[2]</a:t>
            </a:r>
            <a:r>
              <a:rPr lang="en-US" altLang="en-US" sz="2400">
                <a:latin typeface="Courier New" panose="02070309020205020404" pitchFamily="49" charset="0"/>
              </a:rPr>
              <a:t>[1]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8952" name="AutoShape 38">
            <a:extLst>
              <a:ext uri="{FF2B5EF4-FFF2-40B4-BE49-F238E27FC236}">
                <a16:creationId xmlns:a16="http://schemas.microsoft.com/office/drawing/2014/main" id="{F214CCAD-3683-8CC2-AC23-303EA5112E57}"/>
              </a:ext>
            </a:extLst>
          </p:cNvPr>
          <p:cNvSpPr>
            <a:spLocks/>
          </p:cNvSpPr>
          <p:nvPr/>
        </p:nvSpPr>
        <p:spPr bwMode="auto">
          <a:xfrm rot="16204505">
            <a:off x="2781300" y="4684713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53" name="Text Box 39">
            <a:extLst>
              <a:ext uri="{FF2B5EF4-FFF2-40B4-BE49-F238E27FC236}">
                <a16:creationId xmlns:a16="http://schemas.microsoft.com/office/drawing/2014/main" id="{F59E3A00-2537-6FF8-ED65-E93DC41BD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5867400"/>
            <a:ext cx="420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C0000"/>
                </a:solidFill>
              </a:rPr>
              <a:t>How many rows I should skip?</a:t>
            </a:r>
          </a:p>
        </p:txBody>
      </p:sp>
      <p:sp>
        <p:nvSpPr>
          <p:cNvPr id="38954" name="AutoShape 40">
            <a:extLst>
              <a:ext uri="{FF2B5EF4-FFF2-40B4-BE49-F238E27FC236}">
                <a16:creationId xmlns:a16="http://schemas.microsoft.com/office/drawing/2014/main" id="{B73292B8-E22C-D03E-07C1-F547469AA452}"/>
              </a:ext>
            </a:extLst>
          </p:cNvPr>
          <p:cNvSpPr>
            <a:spLocks/>
          </p:cNvSpPr>
          <p:nvPr/>
        </p:nvSpPr>
        <p:spPr bwMode="auto">
          <a:xfrm rot="16204505">
            <a:off x="4914900" y="4686300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55" name="Text Box 41">
            <a:extLst>
              <a:ext uri="{FF2B5EF4-FFF2-40B4-BE49-F238E27FC236}">
                <a16:creationId xmlns:a16="http://schemas.microsoft.com/office/drawing/2014/main" id="{EEF79DEF-EF2C-B6FC-212A-93FED5FDC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19600"/>
            <a:ext cx="768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&amp;(m[x][y]) ~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((char *) m + 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x*columns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sz="2400" b="1">
                <a:solidFill>
                  <a:srgbClr val="9900CC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cxnSp>
        <p:nvCxnSpPr>
          <p:cNvPr id="38956" name="AutoShape 42">
            <a:extLst>
              <a:ext uri="{FF2B5EF4-FFF2-40B4-BE49-F238E27FC236}">
                <a16:creationId xmlns:a16="http://schemas.microsoft.com/office/drawing/2014/main" id="{EA5BA3AE-898A-A453-9D1C-7524992C655A}"/>
              </a:ext>
            </a:extLst>
          </p:cNvPr>
          <p:cNvCxnSpPr>
            <a:cxnSpLocks noChangeShapeType="1"/>
            <a:stCxn id="38941" idx="2"/>
            <a:endCxn id="38942" idx="2"/>
          </p:cNvCxnSpPr>
          <p:nvPr/>
        </p:nvCxnSpPr>
        <p:spPr bwMode="auto">
          <a:xfrm rot="16200000" flipH="1">
            <a:off x="6704806" y="5296694"/>
            <a:ext cx="1588" cy="533400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rgbClr val="9900CC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7" name="AutoShape 43">
            <a:extLst>
              <a:ext uri="{FF2B5EF4-FFF2-40B4-BE49-F238E27FC236}">
                <a16:creationId xmlns:a16="http://schemas.microsoft.com/office/drawing/2014/main" id="{592A9CB7-66AC-2EE8-618D-24B87BE1FF2B}"/>
              </a:ext>
            </a:extLst>
          </p:cNvPr>
          <p:cNvCxnSpPr>
            <a:cxnSpLocks noChangeShapeType="1"/>
            <a:stCxn id="38933" idx="2"/>
            <a:endCxn id="38941" idx="2"/>
          </p:cNvCxnSpPr>
          <p:nvPr/>
        </p:nvCxnSpPr>
        <p:spPr bwMode="auto">
          <a:xfrm rot="16200000" flipH="1">
            <a:off x="4304506" y="3429794"/>
            <a:ext cx="1588" cy="4267200"/>
          </a:xfrm>
          <a:prstGeom prst="curvedConnector3">
            <a:avLst>
              <a:gd name="adj1" fmla="val 47000000"/>
            </a:avLst>
          </a:prstGeom>
          <a:noFill/>
          <a:ln w="28575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Date Placeholder 1">
            <a:extLst>
              <a:ext uri="{FF2B5EF4-FFF2-40B4-BE49-F238E27FC236}">
                <a16:creationId xmlns:a16="http://schemas.microsoft.com/office/drawing/2014/main" id="{15DFBD5D-A1F3-1E5B-A4AE-28ABEB773D1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C585A7-E054-C444-84EE-065CB7EF48AE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40962" name="Footer Placeholder 2">
            <a:extLst>
              <a:ext uri="{FF2B5EF4-FFF2-40B4-BE49-F238E27FC236}">
                <a16:creationId xmlns:a16="http://schemas.microsoft.com/office/drawing/2014/main" id="{CE8A71E5-D077-A780-6140-0C16808C0F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00708354-49E5-8372-F924-A210136D5D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876792-FCF2-5747-8444-666EACF5461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US" altLang="en-US" sz="1400"/>
          </a:p>
        </p:txBody>
      </p:sp>
      <p:sp>
        <p:nvSpPr>
          <p:cNvPr id="40964" name="Text Box 2">
            <a:extLst>
              <a:ext uri="{FF2B5EF4-FFF2-40B4-BE49-F238E27FC236}">
                <a16:creationId xmlns:a16="http://schemas.microsoft.com/office/drawing/2014/main" id="{C0FC397F-9BD8-A92C-1B8B-D73929CF3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752601"/>
            <a:ext cx="8296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m[x][y] ~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*((char *) m + 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x*columns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sz="2400" b="1">
                <a:solidFill>
                  <a:srgbClr val="9900CC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((int) m) + ((x*columns) + y) * sizeof(char)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40965" name="Text Box 3">
            <a:extLst>
              <a:ext uri="{FF2B5EF4-FFF2-40B4-BE49-F238E27FC236}">
                <a16:creationId xmlns:a16="http://schemas.microsoft.com/office/drawing/2014/main" id="{E5A049F5-83BB-D703-96EA-4E2BEF1C2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3886201"/>
            <a:ext cx="8112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m[x][y] ~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*((int *) m + 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x*columns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sz="2400" b="1">
                <a:solidFill>
                  <a:srgbClr val="9900CC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((int) m) + ((x*columns) + y) * sizeof(int)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Date Placeholder 1">
            <a:extLst>
              <a:ext uri="{FF2B5EF4-FFF2-40B4-BE49-F238E27FC236}">
                <a16:creationId xmlns:a16="http://schemas.microsoft.com/office/drawing/2014/main" id="{014A2413-79D5-305C-B457-CE2FFD33D52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4BE1CC-4F1C-214A-A88C-F3FBA379A2CF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43010" name="Footer Placeholder 2">
            <a:extLst>
              <a:ext uri="{FF2B5EF4-FFF2-40B4-BE49-F238E27FC236}">
                <a16:creationId xmlns:a16="http://schemas.microsoft.com/office/drawing/2014/main" id="{E9A0FB70-6B4F-965B-B2D9-EB70FCC022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D04F09AE-C594-BBB8-7679-79C436F763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EC202E-38C6-D247-88F8-AFF043A740F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US" altLang="en-US" sz="1400"/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DABA8989-86CC-7DE6-E6F2-0F273339E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0,0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E117EBEE-6012-ADE8-47DB-376C74C85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0,1</a:t>
            </a:r>
          </a:p>
        </p:txBody>
      </p:sp>
      <p:sp>
        <p:nvSpPr>
          <p:cNvPr id="43014" name="Rectangle 4">
            <a:extLst>
              <a:ext uri="{FF2B5EF4-FFF2-40B4-BE49-F238E27FC236}">
                <a16:creationId xmlns:a16="http://schemas.microsoft.com/office/drawing/2014/main" id="{12B91D24-41A2-991D-9470-C6E78957F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0,2</a:t>
            </a:r>
          </a:p>
        </p:txBody>
      </p:sp>
      <p:sp>
        <p:nvSpPr>
          <p:cNvPr id="43015" name="Rectangle 5">
            <a:extLst>
              <a:ext uri="{FF2B5EF4-FFF2-40B4-BE49-F238E27FC236}">
                <a16:creationId xmlns:a16="http://schemas.microsoft.com/office/drawing/2014/main" id="{43989BE6-3AE2-63B8-0B9D-6913C94FD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0,3</a:t>
            </a:r>
          </a:p>
        </p:txBody>
      </p:sp>
      <p:sp>
        <p:nvSpPr>
          <p:cNvPr id="43016" name="Rectangle 6">
            <a:extLst>
              <a:ext uri="{FF2B5EF4-FFF2-40B4-BE49-F238E27FC236}">
                <a16:creationId xmlns:a16="http://schemas.microsoft.com/office/drawing/2014/main" id="{068E5B0A-614B-403E-526C-E08F8576C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1,0</a:t>
            </a:r>
          </a:p>
        </p:txBody>
      </p:sp>
      <p:sp>
        <p:nvSpPr>
          <p:cNvPr id="43017" name="Rectangle 7">
            <a:extLst>
              <a:ext uri="{FF2B5EF4-FFF2-40B4-BE49-F238E27FC236}">
                <a16:creationId xmlns:a16="http://schemas.microsoft.com/office/drawing/2014/main" id="{7709FC28-3411-B889-6874-3A165CC31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1,1</a:t>
            </a:r>
          </a:p>
        </p:txBody>
      </p:sp>
      <p:sp>
        <p:nvSpPr>
          <p:cNvPr id="43018" name="Rectangle 8">
            <a:extLst>
              <a:ext uri="{FF2B5EF4-FFF2-40B4-BE49-F238E27FC236}">
                <a16:creationId xmlns:a16="http://schemas.microsoft.com/office/drawing/2014/main" id="{3B69E3EB-29DC-C00B-D29D-8945F672E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1,2</a:t>
            </a:r>
          </a:p>
        </p:txBody>
      </p:sp>
      <p:sp>
        <p:nvSpPr>
          <p:cNvPr id="43019" name="Rectangle 9">
            <a:extLst>
              <a:ext uri="{FF2B5EF4-FFF2-40B4-BE49-F238E27FC236}">
                <a16:creationId xmlns:a16="http://schemas.microsoft.com/office/drawing/2014/main" id="{93B0B918-B495-5506-C517-9A70E976A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1,3</a:t>
            </a:r>
          </a:p>
        </p:txBody>
      </p:sp>
      <p:sp>
        <p:nvSpPr>
          <p:cNvPr id="43020" name="Rectangle 10">
            <a:extLst>
              <a:ext uri="{FF2B5EF4-FFF2-40B4-BE49-F238E27FC236}">
                <a16:creationId xmlns:a16="http://schemas.microsoft.com/office/drawing/2014/main" id="{85BFAB7A-1AD2-738E-E8A5-00CF1ACB2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2,0</a:t>
            </a:r>
          </a:p>
        </p:txBody>
      </p:sp>
      <p:sp>
        <p:nvSpPr>
          <p:cNvPr id="43021" name="Rectangle 11">
            <a:extLst>
              <a:ext uri="{FF2B5EF4-FFF2-40B4-BE49-F238E27FC236}">
                <a16:creationId xmlns:a16="http://schemas.microsoft.com/office/drawing/2014/main" id="{A89D14F0-5907-A72F-9B2C-AE00D9F0C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2,1</a:t>
            </a:r>
          </a:p>
        </p:txBody>
      </p:sp>
      <p:sp>
        <p:nvSpPr>
          <p:cNvPr id="43022" name="Rectangle 12">
            <a:extLst>
              <a:ext uri="{FF2B5EF4-FFF2-40B4-BE49-F238E27FC236}">
                <a16:creationId xmlns:a16="http://schemas.microsoft.com/office/drawing/2014/main" id="{F80C0E9C-BD3D-C987-6FD7-FBFEBE2FB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2,2</a:t>
            </a:r>
          </a:p>
        </p:txBody>
      </p:sp>
      <p:sp>
        <p:nvSpPr>
          <p:cNvPr id="43023" name="Rectangle 13">
            <a:extLst>
              <a:ext uri="{FF2B5EF4-FFF2-40B4-BE49-F238E27FC236}">
                <a16:creationId xmlns:a16="http://schemas.microsoft.com/office/drawing/2014/main" id="{668E33FF-1A9D-B302-7AC5-76049D765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2,3</a:t>
            </a:r>
          </a:p>
        </p:txBody>
      </p:sp>
      <p:sp>
        <p:nvSpPr>
          <p:cNvPr id="43024" name="Rectangle 14">
            <a:extLst>
              <a:ext uri="{FF2B5EF4-FFF2-40B4-BE49-F238E27FC236}">
                <a16:creationId xmlns:a16="http://schemas.microsoft.com/office/drawing/2014/main" id="{BA5A6317-62BF-F2E1-7D39-D6A06D550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3,0</a:t>
            </a:r>
          </a:p>
        </p:txBody>
      </p:sp>
      <p:sp>
        <p:nvSpPr>
          <p:cNvPr id="43025" name="Rectangle 15">
            <a:extLst>
              <a:ext uri="{FF2B5EF4-FFF2-40B4-BE49-F238E27FC236}">
                <a16:creationId xmlns:a16="http://schemas.microsoft.com/office/drawing/2014/main" id="{8ADAC5B8-6B48-3702-02ED-06C8CB7EC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3,1</a:t>
            </a:r>
          </a:p>
        </p:txBody>
      </p:sp>
      <p:sp>
        <p:nvSpPr>
          <p:cNvPr id="43026" name="Rectangle 16">
            <a:extLst>
              <a:ext uri="{FF2B5EF4-FFF2-40B4-BE49-F238E27FC236}">
                <a16:creationId xmlns:a16="http://schemas.microsoft.com/office/drawing/2014/main" id="{BEA67150-0AEC-AB5B-B947-9B0BC07E6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3,2</a:t>
            </a:r>
          </a:p>
        </p:txBody>
      </p:sp>
      <p:sp>
        <p:nvSpPr>
          <p:cNvPr id="43027" name="Rectangle 17">
            <a:extLst>
              <a:ext uri="{FF2B5EF4-FFF2-40B4-BE49-F238E27FC236}">
                <a16:creationId xmlns:a16="http://schemas.microsoft.com/office/drawing/2014/main" id="{F39E8A5C-5AFE-518A-BB6E-9892B7B92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3,3</a:t>
            </a:r>
          </a:p>
        </p:txBody>
      </p:sp>
      <p:sp>
        <p:nvSpPr>
          <p:cNvPr id="43028" name="Rectangle 19">
            <a:extLst>
              <a:ext uri="{FF2B5EF4-FFF2-40B4-BE49-F238E27FC236}">
                <a16:creationId xmlns:a16="http://schemas.microsoft.com/office/drawing/2014/main" id="{56875E1A-CAA7-BCBA-36B5-0EBDC39CC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0,0</a:t>
            </a:r>
          </a:p>
        </p:txBody>
      </p:sp>
      <p:sp>
        <p:nvSpPr>
          <p:cNvPr id="43029" name="Rectangle 20">
            <a:extLst>
              <a:ext uri="{FF2B5EF4-FFF2-40B4-BE49-F238E27FC236}">
                <a16:creationId xmlns:a16="http://schemas.microsoft.com/office/drawing/2014/main" id="{836527EA-B7B8-9083-9795-AE74BB597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0,1</a:t>
            </a:r>
          </a:p>
        </p:txBody>
      </p:sp>
      <p:sp>
        <p:nvSpPr>
          <p:cNvPr id="43030" name="Rectangle 21">
            <a:extLst>
              <a:ext uri="{FF2B5EF4-FFF2-40B4-BE49-F238E27FC236}">
                <a16:creationId xmlns:a16="http://schemas.microsoft.com/office/drawing/2014/main" id="{CBCB5BFB-0849-7B6E-677C-6EA9BE952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0,2</a:t>
            </a:r>
          </a:p>
        </p:txBody>
      </p:sp>
      <p:sp>
        <p:nvSpPr>
          <p:cNvPr id="43031" name="Rectangle 22">
            <a:extLst>
              <a:ext uri="{FF2B5EF4-FFF2-40B4-BE49-F238E27FC236}">
                <a16:creationId xmlns:a16="http://schemas.microsoft.com/office/drawing/2014/main" id="{9CCC5B92-44D8-63D5-5D3D-709D1CFFF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0,3</a:t>
            </a:r>
          </a:p>
        </p:txBody>
      </p:sp>
      <p:sp>
        <p:nvSpPr>
          <p:cNvPr id="43032" name="Rectangle 23">
            <a:extLst>
              <a:ext uri="{FF2B5EF4-FFF2-40B4-BE49-F238E27FC236}">
                <a16:creationId xmlns:a16="http://schemas.microsoft.com/office/drawing/2014/main" id="{D6177FCB-47FC-D388-0610-60514A632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1,0</a:t>
            </a:r>
          </a:p>
        </p:txBody>
      </p:sp>
      <p:sp>
        <p:nvSpPr>
          <p:cNvPr id="43033" name="Rectangle 24">
            <a:extLst>
              <a:ext uri="{FF2B5EF4-FFF2-40B4-BE49-F238E27FC236}">
                <a16:creationId xmlns:a16="http://schemas.microsoft.com/office/drawing/2014/main" id="{5DB0AB85-5F35-95BE-897E-83F75444F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1,1</a:t>
            </a:r>
          </a:p>
        </p:txBody>
      </p:sp>
      <p:sp>
        <p:nvSpPr>
          <p:cNvPr id="43034" name="Rectangle 25">
            <a:extLst>
              <a:ext uri="{FF2B5EF4-FFF2-40B4-BE49-F238E27FC236}">
                <a16:creationId xmlns:a16="http://schemas.microsoft.com/office/drawing/2014/main" id="{CACB0A0A-4A27-8C81-2722-FBB422C68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1,2</a:t>
            </a:r>
          </a:p>
        </p:txBody>
      </p:sp>
      <p:sp>
        <p:nvSpPr>
          <p:cNvPr id="43035" name="Rectangle 26">
            <a:extLst>
              <a:ext uri="{FF2B5EF4-FFF2-40B4-BE49-F238E27FC236}">
                <a16:creationId xmlns:a16="http://schemas.microsoft.com/office/drawing/2014/main" id="{5E248AFB-668B-F1BA-2122-CC2ECD11D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1,3</a:t>
            </a:r>
          </a:p>
        </p:txBody>
      </p:sp>
      <p:sp>
        <p:nvSpPr>
          <p:cNvPr id="43036" name="Rectangle 27">
            <a:extLst>
              <a:ext uri="{FF2B5EF4-FFF2-40B4-BE49-F238E27FC236}">
                <a16:creationId xmlns:a16="http://schemas.microsoft.com/office/drawing/2014/main" id="{BF60AA70-D83A-410B-4FEA-045CB7CE0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2,0</a:t>
            </a:r>
          </a:p>
        </p:txBody>
      </p:sp>
      <p:sp>
        <p:nvSpPr>
          <p:cNvPr id="43037" name="Rectangle 28">
            <a:extLst>
              <a:ext uri="{FF2B5EF4-FFF2-40B4-BE49-F238E27FC236}">
                <a16:creationId xmlns:a16="http://schemas.microsoft.com/office/drawing/2014/main" id="{482EF130-329B-8A26-F893-4F9F23FC8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2,1</a:t>
            </a:r>
          </a:p>
        </p:txBody>
      </p:sp>
      <p:sp>
        <p:nvSpPr>
          <p:cNvPr id="43038" name="Rectangle 29">
            <a:extLst>
              <a:ext uri="{FF2B5EF4-FFF2-40B4-BE49-F238E27FC236}">
                <a16:creationId xmlns:a16="http://schemas.microsoft.com/office/drawing/2014/main" id="{4B79569F-5EB0-7C9D-4246-C2A633AB7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2,2</a:t>
            </a:r>
          </a:p>
        </p:txBody>
      </p:sp>
      <p:sp>
        <p:nvSpPr>
          <p:cNvPr id="43039" name="Rectangle 30">
            <a:extLst>
              <a:ext uri="{FF2B5EF4-FFF2-40B4-BE49-F238E27FC236}">
                <a16:creationId xmlns:a16="http://schemas.microsoft.com/office/drawing/2014/main" id="{ACCAC81E-33FD-0DE3-68DE-C9A83C4E9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2,3</a:t>
            </a:r>
          </a:p>
        </p:txBody>
      </p:sp>
      <p:sp>
        <p:nvSpPr>
          <p:cNvPr id="43040" name="Rectangle 31">
            <a:extLst>
              <a:ext uri="{FF2B5EF4-FFF2-40B4-BE49-F238E27FC236}">
                <a16:creationId xmlns:a16="http://schemas.microsoft.com/office/drawing/2014/main" id="{4292464A-CCF9-852F-34F9-217E0AFB7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3,0</a:t>
            </a:r>
          </a:p>
        </p:txBody>
      </p:sp>
      <p:sp>
        <p:nvSpPr>
          <p:cNvPr id="43041" name="Rectangle 32">
            <a:extLst>
              <a:ext uri="{FF2B5EF4-FFF2-40B4-BE49-F238E27FC236}">
                <a16:creationId xmlns:a16="http://schemas.microsoft.com/office/drawing/2014/main" id="{C9AA202D-72CE-5681-A8DD-69C482678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3,1</a:t>
            </a:r>
          </a:p>
        </p:txBody>
      </p:sp>
      <p:sp>
        <p:nvSpPr>
          <p:cNvPr id="43042" name="Rectangle 33">
            <a:extLst>
              <a:ext uri="{FF2B5EF4-FFF2-40B4-BE49-F238E27FC236}">
                <a16:creationId xmlns:a16="http://schemas.microsoft.com/office/drawing/2014/main" id="{CD3117A9-139A-A424-493A-5069BB952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3,2</a:t>
            </a:r>
          </a:p>
        </p:txBody>
      </p:sp>
      <p:sp>
        <p:nvSpPr>
          <p:cNvPr id="43043" name="Rectangle 34">
            <a:extLst>
              <a:ext uri="{FF2B5EF4-FFF2-40B4-BE49-F238E27FC236}">
                <a16:creationId xmlns:a16="http://schemas.microsoft.com/office/drawing/2014/main" id="{60EA7820-B09A-1680-2778-ED7E74E8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3,3</a:t>
            </a:r>
          </a:p>
        </p:txBody>
      </p:sp>
      <p:sp>
        <p:nvSpPr>
          <p:cNvPr id="43044" name="Text Box 35">
            <a:extLst>
              <a:ext uri="{FF2B5EF4-FFF2-40B4-BE49-F238E27FC236}">
                <a16:creationId xmlns:a16="http://schemas.microsoft.com/office/drawing/2014/main" id="{49603894-B3E0-1AC0-581C-AC7783F58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43200"/>
            <a:ext cx="294005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m</a:t>
            </a:r>
            <a:r>
              <a:rPr lang="en-US" altLang="en-US" sz="2400">
                <a:latin typeface="Courier New" panose="02070309020205020404" pitchFamily="49" charset="0"/>
              </a:rPr>
              <a:t> == &amp;(m[0][0])</a:t>
            </a:r>
          </a:p>
        </p:txBody>
      </p:sp>
      <p:cxnSp>
        <p:nvCxnSpPr>
          <p:cNvPr id="43045" name="AutoShape 36">
            <a:extLst>
              <a:ext uri="{FF2B5EF4-FFF2-40B4-BE49-F238E27FC236}">
                <a16:creationId xmlns:a16="http://schemas.microsoft.com/office/drawing/2014/main" id="{5E31A013-4222-8F37-0FCA-CBF2CA2DB4E2}"/>
              </a:ext>
            </a:extLst>
          </p:cNvPr>
          <p:cNvCxnSpPr>
            <a:cxnSpLocks noChangeShapeType="1"/>
            <a:stCxn id="43044" idx="2"/>
            <a:endCxn id="43028" idx="0"/>
          </p:cNvCxnSpPr>
          <p:nvPr/>
        </p:nvCxnSpPr>
        <p:spPr bwMode="auto">
          <a:xfrm flipH="1">
            <a:off x="2247901" y="3213101"/>
            <a:ext cx="898525" cy="20431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46" name="AutoShape 38">
            <a:extLst>
              <a:ext uri="{FF2B5EF4-FFF2-40B4-BE49-F238E27FC236}">
                <a16:creationId xmlns:a16="http://schemas.microsoft.com/office/drawing/2014/main" id="{F94115B4-AB7B-D59E-DB11-438435DADDC1}"/>
              </a:ext>
            </a:extLst>
          </p:cNvPr>
          <p:cNvSpPr>
            <a:spLocks/>
          </p:cNvSpPr>
          <p:nvPr/>
        </p:nvSpPr>
        <p:spPr bwMode="auto">
          <a:xfrm rot="16204505">
            <a:off x="2857500" y="4911725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47" name="AutoShape 40">
            <a:extLst>
              <a:ext uri="{FF2B5EF4-FFF2-40B4-BE49-F238E27FC236}">
                <a16:creationId xmlns:a16="http://schemas.microsoft.com/office/drawing/2014/main" id="{F85DC6B3-B136-9237-94AB-B24C0D7E43B0}"/>
              </a:ext>
            </a:extLst>
          </p:cNvPr>
          <p:cNvSpPr>
            <a:spLocks/>
          </p:cNvSpPr>
          <p:nvPr/>
        </p:nvSpPr>
        <p:spPr bwMode="auto">
          <a:xfrm rot="16204505">
            <a:off x="4991100" y="4913313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43048" name="AutoShape 42">
            <a:extLst>
              <a:ext uri="{FF2B5EF4-FFF2-40B4-BE49-F238E27FC236}">
                <a16:creationId xmlns:a16="http://schemas.microsoft.com/office/drawing/2014/main" id="{A98B1CFE-6F5D-69E5-2F0A-D2E449F864ED}"/>
              </a:ext>
            </a:extLst>
          </p:cNvPr>
          <p:cNvCxnSpPr>
            <a:cxnSpLocks noChangeShapeType="1"/>
            <a:stCxn id="43036" idx="2"/>
            <a:endCxn id="43037" idx="2"/>
          </p:cNvCxnSpPr>
          <p:nvPr/>
        </p:nvCxnSpPr>
        <p:spPr bwMode="auto">
          <a:xfrm rot="16200000" flipH="1">
            <a:off x="6781007" y="5523707"/>
            <a:ext cx="1587" cy="533400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rgbClr val="9900CC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9" name="AutoShape 43">
            <a:extLst>
              <a:ext uri="{FF2B5EF4-FFF2-40B4-BE49-F238E27FC236}">
                <a16:creationId xmlns:a16="http://schemas.microsoft.com/office/drawing/2014/main" id="{B92B7DE6-51BA-63DB-2704-8E50E3183906}"/>
              </a:ext>
            </a:extLst>
          </p:cNvPr>
          <p:cNvCxnSpPr>
            <a:cxnSpLocks noChangeShapeType="1"/>
            <a:stCxn id="43028" idx="2"/>
            <a:endCxn id="43036" idx="2"/>
          </p:cNvCxnSpPr>
          <p:nvPr/>
        </p:nvCxnSpPr>
        <p:spPr bwMode="auto">
          <a:xfrm rot="16200000" flipH="1">
            <a:off x="4380707" y="3656807"/>
            <a:ext cx="1587" cy="4267200"/>
          </a:xfrm>
          <a:prstGeom prst="curvedConnector3">
            <a:avLst>
              <a:gd name="adj1" fmla="val 47000000"/>
            </a:avLst>
          </a:prstGeom>
          <a:noFill/>
          <a:ln w="28575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50" name="Rectangle 1">
            <a:extLst>
              <a:ext uri="{FF2B5EF4-FFF2-40B4-BE49-F238E27FC236}">
                <a16:creationId xmlns:a16="http://schemas.microsoft.com/office/drawing/2014/main" id="{182CF671-73D2-3B05-8CD2-338B553D4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2700"/>
            <a:ext cx="5867400" cy="5016500"/>
          </a:xfrm>
          <a:prstGeom prst="rect">
            <a:avLst/>
          </a:prstGeom>
          <a:solidFill>
            <a:srgbClr val="DA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#define MSize 2048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void copyij(long int src[MSize][MSize],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           long int dst[MSize][MSize])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long int i,j;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for (i = 0; i &lt; MSize;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for (j = 0; j &lt; MSize;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dst[i][j] = src[i][j];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void copyji(long int src[MSize][MSize],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           long int dst[MSize][MSize])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long int i,j;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for (j = 0; j &lt; MSize;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for (i = 0; i &lt; MSize;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dst[i][j] = src[i][j];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A3AD-E416-64A9-6167-1BC54728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5EA15-91BD-8CE3-2B25-0899DD3EA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W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First, I like to introduce the content of EE-1520 under the context of Unix/Linux and GNU tools (such as g++ and gdb), instead of Visual C++. As you might have known, C/C++ was developed together with the Unix operating systems in the 70’s, and, it is more </a:t>
            </a:r>
            <a:r>
              <a:rPr lang="en-TW" b="1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precise</a:t>
            </a:r>
            <a:r>
              <a:rPr lang="en-TW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to introduce this programming language under the context of the </a:t>
            </a:r>
            <a:r>
              <a:rPr lang="en-TW" b="1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Unix process memory layout</a:t>
            </a:r>
            <a:r>
              <a:rPr lang="en-TW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. Therefore, I plan to introduce just enough Unix-related knowledge and usage at the very beginning of this semester (see below detailed schedule).</a:t>
            </a:r>
          </a:p>
          <a:p>
            <a:endParaRPr lang="en-TW" sz="4400" dirty="0"/>
          </a:p>
        </p:txBody>
      </p:sp>
    </p:spTree>
    <p:extLst>
      <p:ext uri="{BB962C8B-B14F-4D97-AF65-F5344CB8AC3E}">
        <p14:creationId xmlns:p14="http://schemas.microsoft.com/office/powerpoint/2010/main" val="29449567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Date Placeholder 1">
            <a:extLst>
              <a:ext uri="{FF2B5EF4-FFF2-40B4-BE49-F238E27FC236}">
                <a16:creationId xmlns:a16="http://schemas.microsoft.com/office/drawing/2014/main" id="{BF6D1FF3-EC33-E2B5-6070-1EE55278174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763A41-00E9-0B48-83AD-AC2E5A95455C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45058" name="Footer Placeholder 2">
            <a:extLst>
              <a:ext uri="{FF2B5EF4-FFF2-40B4-BE49-F238E27FC236}">
                <a16:creationId xmlns:a16="http://schemas.microsoft.com/office/drawing/2014/main" id="{8D564E36-47BA-7845-C4B3-52CA779DF2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6D5E165A-9889-0E51-6960-387F41AA5B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1538EC-03E5-2346-93B6-26999C646C7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US" altLang="en-US" sz="1400"/>
          </a:p>
        </p:txBody>
      </p:sp>
      <p:sp>
        <p:nvSpPr>
          <p:cNvPr id="45060" name="TextBox 4">
            <a:extLst>
              <a:ext uri="{FF2B5EF4-FFF2-40B4-BE49-F238E27FC236}">
                <a16:creationId xmlns:a16="http://schemas.microsoft.com/office/drawing/2014/main" id="{F830D08F-DE4C-A7A0-97D8-5D871E8D3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239" y="990600"/>
            <a:ext cx="369093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Memory Cell Model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With different data types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Address  	</a:t>
            </a:r>
            <a:r>
              <a:rPr lang="en-US" altLang="en-US" sz="2400">
                <a:solidFill>
                  <a:srgbClr val="7030A0"/>
                </a:solidFill>
                <a:latin typeface="Courier" panose="02070309020205020404" pitchFamily="49" charset="0"/>
              </a:rPr>
              <a:t>&amp;x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Pointer  	</a:t>
            </a:r>
            <a:r>
              <a:rPr lang="en-US" altLang="en-US" sz="2400">
                <a:solidFill>
                  <a:srgbClr val="7030A0"/>
                </a:solidFill>
                <a:latin typeface="Courier" panose="02070309020205020404" pitchFamily="49" charset="0"/>
              </a:rPr>
              <a:t>xp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Array  		</a:t>
            </a:r>
            <a:r>
              <a:rPr lang="en-US" altLang="en-US" sz="2400">
                <a:solidFill>
                  <a:srgbClr val="7030A0"/>
                </a:solidFill>
                <a:latin typeface="Courier" panose="02070309020205020404" pitchFamily="49" charset="0"/>
              </a:rPr>
              <a:t>x_array[]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Date Placeholder 3">
            <a:extLst>
              <a:ext uri="{FF2B5EF4-FFF2-40B4-BE49-F238E27FC236}">
                <a16:creationId xmlns:a16="http://schemas.microsoft.com/office/drawing/2014/main" id="{B6377145-FA1C-9148-A8D5-FDA053FCAA7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C2CDF4-4CB5-7241-909E-0FE888720598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46082" name="Footer Placeholder 4">
            <a:extLst>
              <a:ext uri="{FF2B5EF4-FFF2-40B4-BE49-F238E27FC236}">
                <a16:creationId xmlns:a16="http://schemas.microsoft.com/office/drawing/2014/main" id="{9528831B-92C2-22CB-D251-7D36A8FF61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46083" name="Slide Number Placeholder 5">
            <a:extLst>
              <a:ext uri="{FF2B5EF4-FFF2-40B4-BE49-F238E27FC236}">
                <a16:creationId xmlns:a16="http://schemas.microsoft.com/office/drawing/2014/main" id="{0977A9BC-AF38-8706-9134-A35BC72E6E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C25675-16B2-C344-B4F3-6003C8F6920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US" altLang="en-US" sz="1400"/>
          </a:p>
        </p:txBody>
      </p:sp>
      <p:sp>
        <p:nvSpPr>
          <p:cNvPr id="1295362" name="Rectangle 2">
            <a:extLst>
              <a:ext uri="{FF2B5EF4-FFF2-40B4-BE49-F238E27FC236}">
                <a16:creationId xmlns:a16="http://schemas.microsoft.com/office/drawing/2014/main" id="{F3E265B8-2C54-CF4C-B703-91B1ADB69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malloc &amp; free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EAC72DB1-4A98-B493-22F3-2CC5A2EE2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malloc: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Input: the size of the memory cells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return: the address of the first memory cell</a:t>
            </a:r>
          </a:p>
        </p:txBody>
      </p:sp>
      <p:grpSp>
        <p:nvGrpSpPr>
          <p:cNvPr id="46086" name="Group 4">
            <a:extLst>
              <a:ext uri="{FF2B5EF4-FFF2-40B4-BE49-F238E27FC236}">
                <a16:creationId xmlns:a16="http://schemas.microsoft.com/office/drawing/2014/main" id="{D03745DD-BB28-1BDB-4781-CAE00322184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800600"/>
            <a:ext cx="5486400" cy="1352550"/>
            <a:chOff x="288" y="336"/>
            <a:chExt cx="3456" cy="852"/>
          </a:xfrm>
        </p:grpSpPr>
        <p:sp>
          <p:nvSpPr>
            <p:cNvPr id="46089" name="Rectangle 5">
              <a:extLst>
                <a:ext uri="{FF2B5EF4-FFF2-40B4-BE49-F238E27FC236}">
                  <a16:creationId xmlns:a16="http://schemas.microsoft.com/office/drawing/2014/main" id="{0606AE93-F307-521A-3C32-9F3F5CA7A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0" name="Rectangle 6">
              <a:extLst>
                <a:ext uri="{FF2B5EF4-FFF2-40B4-BE49-F238E27FC236}">
                  <a16:creationId xmlns:a16="http://schemas.microsoft.com/office/drawing/2014/main" id="{2E7F09CF-CACE-BEC1-8858-1E1E94364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1" name="Rectangle 7">
              <a:extLst>
                <a:ext uri="{FF2B5EF4-FFF2-40B4-BE49-F238E27FC236}">
                  <a16:creationId xmlns:a16="http://schemas.microsoft.com/office/drawing/2014/main" id="{D909619B-0C15-8FFA-CD7B-166A91387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2" name="Rectangle 8">
              <a:extLst>
                <a:ext uri="{FF2B5EF4-FFF2-40B4-BE49-F238E27FC236}">
                  <a16:creationId xmlns:a16="http://schemas.microsoft.com/office/drawing/2014/main" id="{82D3675B-B528-0AF5-A984-D72850751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3" name="Rectangle 9">
              <a:extLst>
                <a:ext uri="{FF2B5EF4-FFF2-40B4-BE49-F238E27FC236}">
                  <a16:creationId xmlns:a16="http://schemas.microsoft.com/office/drawing/2014/main" id="{7194AA94-B00C-D95C-9A51-A0DA97A91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4" name="Rectangle 10">
              <a:extLst>
                <a:ext uri="{FF2B5EF4-FFF2-40B4-BE49-F238E27FC236}">
                  <a16:creationId xmlns:a16="http://schemas.microsoft.com/office/drawing/2014/main" id="{66653705-9D45-6503-A839-8FD9AC4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5" name="Rectangle 11">
              <a:extLst>
                <a:ext uri="{FF2B5EF4-FFF2-40B4-BE49-F238E27FC236}">
                  <a16:creationId xmlns:a16="http://schemas.microsoft.com/office/drawing/2014/main" id="{9FB1FA92-90FA-6FEC-F0C8-6C5848930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6" name="Rectangle 12">
              <a:extLst>
                <a:ext uri="{FF2B5EF4-FFF2-40B4-BE49-F238E27FC236}">
                  <a16:creationId xmlns:a16="http://schemas.microsoft.com/office/drawing/2014/main" id="{1D8A95A9-EF9E-18B8-3814-1CDE36D6F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7" name="Rectangle 13">
              <a:extLst>
                <a:ext uri="{FF2B5EF4-FFF2-40B4-BE49-F238E27FC236}">
                  <a16:creationId xmlns:a16="http://schemas.microsoft.com/office/drawing/2014/main" id="{3EBBCDDF-707D-F16B-49DF-AEC86B5FA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8" name="Rectangle 14">
              <a:extLst>
                <a:ext uri="{FF2B5EF4-FFF2-40B4-BE49-F238E27FC236}">
                  <a16:creationId xmlns:a16="http://schemas.microsoft.com/office/drawing/2014/main" id="{A8244E41-DBC0-20BF-C5FD-814006F2C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9" name="Rectangle 15">
              <a:extLst>
                <a:ext uri="{FF2B5EF4-FFF2-40B4-BE49-F238E27FC236}">
                  <a16:creationId xmlns:a16="http://schemas.microsoft.com/office/drawing/2014/main" id="{20776709-7D0A-6607-B681-E66723BF9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0" name="Rectangle 16">
              <a:extLst>
                <a:ext uri="{FF2B5EF4-FFF2-40B4-BE49-F238E27FC236}">
                  <a16:creationId xmlns:a16="http://schemas.microsoft.com/office/drawing/2014/main" id="{8DFAD94D-42CC-CA35-8F6E-6459966D4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1" name="Rectangle 17">
              <a:extLst>
                <a:ext uri="{FF2B5EF4-FFF2-40B4-BE49-F238E27FC236}">
                  <a16:creationId xmlns:a16="http://schemas.microsoft.com/office/drawing/2014/main" id="{07F81665-817B-B422-89FE-6332D3C2C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2" name="Rectangle 18">
              <a:extLst>
                <a:ext uri="{FF2B5EF4-FFF2-40B4-BE49-F238E27FC236}">
                  <a16:creationId xmlns:a16="http://schemas.microsoft.com/office/drawing/2014/main" id="{BE691C98-0062-213C-66B5-040D4CE98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3" name="Rectangle 19">
              <a:extLst>
                <a:ext uri="{FF2B5EF4-FFF2-40B4-BE49-F238E27FC236}">
                  <a16:creationId xmlns:a16="http://schemas.microsoft.com/office/drawing/2014/main" id="{F24875D6-D7B3-DD6C-2628-203C7D9D7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4" name="Rectangle 20">
              <a:extLst>
                <a:ext uri="{FF2B5EF4-FFF2-40B4-BE49-F238E27FC236}">
                  <a16:creationId xmlns:a16="http://schemas.microsoft.com/office/drawing/2014/main" id="{F616B492-E551-AA5D-DA6C-5666D739C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5" name="Rectangle 21">
              <a:extLst>
                <a:ext uri="{FF2B5EF4-FFF2-40B4-BE49-F238E27FC236}">
                  <a16:creationId xmlns:a16="http://schemas.microsoft.com/office/drawing/2014/main" id="{6B95CB85-5E28-E0D7-5A68-9B265BF2F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6" name="Rectangle 22">
              <a:extLst>
                <a:ext uri="{FF2B5EF4-FFF2-40B4-BE49-F238E27FC236}">
                  <a16:creationId xmlns:a16="http://schemas.microsoft.com/office/drawing/2014/main" id="{86ADF5DC-2748-DC50-E30A-DA588438E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7" name="Rectangle 23">
              <a:extLst>
                <a:ext uri="{FF2B5EF4-FFF2-40B4-BE49-F238E27FC236}">
                  <a16:creationId xmlns:a16="http://schemas.microsoft.com/office/drawing/2014/main" id="{0CAD2076-34C3-E31B-5D55-9480D7EB3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8" name="Rectangle 24">
              <a:extLst>
                <a:ext uri="{FF2B5EF4-FFF2-40B4-BE49-F238E27FC236}">
                  <a16:creationId xmlns:a16="http://schemas.microsoft.com/office/drawing/2014/main" id="{084C7C32-D030-7305-3012-BC4C68B63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9" name="Rectangle 25">
              <a:extLst>
                <a:ext uri="{FF2B5EF4-FFF2-40B4-BE49-F238E27FC236}">
                  <a16:creationId xmlns:a16="http://schemas.microsoft.com/office/drawing/2014/main" id="{26972FBB-88CE-8D52-257C-D113DD66F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0" name="Rectangle 26">
              <a:extLst>
                <a:ext uri="{FF2B5EF4-FFF2-40B4-BE49-F238E27FC236}">
                  <a16:creationId xmlns:a16="http://schemas.microsoft.com/office/drawing/2014/main" id="{6F575088-B417-832B-DC6B-6A5FA1D49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1" name="Rectangle 27">
              <a:extLst>
                <a:ext uri="{FF2B5EF4-FFF2-40B4-BE49-F238E27FC236}">
                  <a16:creationId xmlns:a16="http://schemas.microsoft.com/office/drawing/2014/main" id="{DF1CE645-A924-8B4C-23FB-2F619D44B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2" name="Rectangle 28">
              <a:extLst>
                <a:ext uri="{FF2B5EF4-FFF2-40B4-BE49-F238E27FC236}">
                  <a16:creationId xmlns:a16="http://schemas.microsoft.com/office/drawing/2014/main" id="{4DE26FF4-BFA6-A8B7-0D1F-FDDA05674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3" name="Rectangle 29">
              <a:extLst>
                <a:ext uri="{FF2B5EF4-FFF2-40B4-BE49-F238E27FC236}">
                  <a16:creationId xmlns:a16="http://schemas.microsoft.com/office/drawing/2014/main" id="{9D8D593C-552D-FC1F-5DE3-F6F03C69B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4" name="Rectangle 30">
              <a:extLst>
                <a:ext uri="{FF2B5EF4-FFF2-40B4-BE49-F238E27FC236}">
                  <a16:creationId xmlns:a16="http://schemas.microsoft.com/office/drawing/2014/main" id="{9FF3A409-83A9-23E8-81A1-A904A74BC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5" name="Rectangle 31">
              <a:extLst>
                <a:ext uri="{FF2B5EF4-FFF2-40B4-BE49-F238E27FC236}">
                  <a16:creationId xmlns:a16="http://schemas.microsoft.com/office/drawing/2014/main" id="{0AAAE815-A494-3E65-AFA3-700F92984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6" name="Rectangle 32">
              <a:extLst>
                <a:ext uri="{FF2B5EF4-FFF2-40B4-BE49-F238E27FC236}">
                  <a16:creationId xmlns:a16="http://schemas.microsoft.com/office/drawing/2014/main" id="{552A8990-B5F4-4C10-3F0A-06F8D3068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7" name="Rectangle 33">
              <a:extLst>
                <a:ext uri="{FF2B5EF4-FFF2-40B4-BE49-F238E27FC236}">
                  <a16:creationId xmlns:a16="http://schemas.microsoft.com/office/drawing/2014/main" id="{E172BAFA-C74C-352F-D69C-ECF689714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8" name="Rectangle 34">
              <a:extLst>
                <a:ext uri="{FF2B5EF4-FFF2-40B4-BE49-F238E27FC236}">
                  <a16:creationId xmlns:a16="http://schemas.microsoft.com/office/drawing/2014/main" id="{859FCAF1-1BCC-0EE1-891D-A76490130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9" name="Rectangle 35">
              <a:extLst>
                <a:ext uri="{FF2B5EF4-FFF2-40B4-BE49-F238E27FC236}">
                  <a16:creationId xmlns:a16="http://schemas.microsoft.com/office/drawing/2014/main" id="{766F0AAB-1124-1B78-A420-B96BD25D4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0" name="Rectangle 36">
              <a:extLst>
                <a:ext uri="{FF2B5EF4-FFF2-40B4-BE49-F238E27FC236}">
                  <a16:creationId xmlns:a16="http://schemas.microsoft.com/office/drawing/2014/main" id="{30F0AD10-2334-B407-CD15-93BEFD024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1" name="Rectangle 37">
              <a:extLst>
                <a:ext uri="{FF2B5EF4-FFF2-40B4-BE49-F238E27FC236}">
                  <a16:creationId xmlns:a16="http://schemas.microsoft.com/office/drawing/2014/main" id="{74FB8733-8810-527A-3A1E-737200A7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2" name="Rectangle 38">
              <a:extLst>
                <a:ext uri="{FF2B5EF4-FFF2-40B4-BE49-F238E27FC236}">
                  <a16:creationId xmlns:a16="http://schemas.microsoft.com/office/drawing/2014/main" id="{8D3C9C27-2BCB-1AB6-F15E-242E0436D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3" name="Rectangle 39">
              <a:extLst>
                <a:ext uri="{FF2B5EF4-FFF2-40B4-BE49-F238E27FC236}">
                  <a16:creationId xmlns:a16="http://schemas.microsoft.com/office/drawing/2014/main" id="{2ADF65B5-29B6-0DF2-A8AE-B63DDA0AA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4" name="Rectangle 40">
              <a:extLst>
                <a:ext uri="{FF2B5EF4-FFF2-40B4-BE49-F238E27FC236}">
                  <a16:creationId xmlns:a16="http://schemas.microsoft.com/office/drawing/2014/main" id="{AC5D2D4F-12FD-6B0C-20D6-D3E9C4B7F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5" name="Rectangle 41">
              <a:extLst>
                <a:ext uri="{FF2B5EF4-FFF2-40B4-BE49-F238E27FC236}">
                  <a16:creationId xmlns:a16="http://schemas.microsoft.com/office/drawing/2014/main" id="{5FC177BF-3BA5-C652-97BD-0127BED7F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6" name="Rectangle 42">
              <a:extLst>
                <a:ext uri="{FF2B5EF4-FFF2-40B4-BE49-F238E27FC236}">
                  <a16:creationId xmlns:a16="http://schemas.microsoft.com/office/drawing/2014/main" id="{B24118DE-8A8B-BD5D-6ED2-028450151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7" name="Rectangle 43">
              <a:extLst>
                <a:ext uri="{FF2B5EF4-FFF2-40B4-BE49-F238E27FC236}">
                  <a16:creationId xmlns:a16="http://schemas.microsoft.com/office/drawing/2014/main" id="{1E895F95-FDF4-C12F-5AEA-5063A1DC2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8" name="Rectangle 44">
              <a:extLst>
                <a:ext uri="{FF2B5EF4-FFF2-40B4-BE49-F238E27FC236}">
                  <a16:creationId xmlns:a16="http://schemas.microsoft.com/office/drawing/2014/main" id="{F35D6D52-77F4-AD28-23E7-7A469D968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46087" name="Text Box 45">
            <a:extLst>
              <a:ext uri="{FF2B5EF4-FFF2-40B4-BE49-F238E27FC236}">
                <a16:creationId xmlns:a16="http://schemas.microsoft.com/office/drawing/2014/main" id="{2B5B88A6-923C-78AA-5BE2-B05E7623E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124200"/>
            <a:ext cx="5715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#include &lt;stdlib.h&gt;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*xp;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xp =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malloc</a:t>
            </a:r>
            <a:r>
              <a:rPr lang="en-US" altLang="en-US" sz="2400">
                <a:latin typeface="Courier New" panose="02070309020205020404" pitchFamily="49" charset="0"/>
              </a:rPr>
              <a:t>(sizeof(</a:t>
            </a:r>
            <a:r>
              <a:rPr lang="en-US" altLang="en-US" sz="2400" b="1">
                <a:solidFill>
                  <a:srgbClr val="7030A0"/>
                </a:solidFill>
                <a:latin typeface="Courier New" panose="02070309020205020404" pitchFamily="49" charset="0"/>
              </a:rPr>
              <a:t>planet_t</a:t>
            </a:r>
            <a:r>
              <a:rPr lang="en-US" altLang="en-US" sz="2400">
                <a:latin typeface="Courier New" panose="02070309020205020404" pitchFamily="49" charset="0"/>
              </a:rPr>
              <a:t>));</a:t>
            </a:r>
          </a:p>
        </p:txBody>
      </p:sp>
      <p:sp>
        <p:nvSpPr>
          <p:cNvPr id="46088" name="AutoShape 46">
            <a:extLst>
              <a:ext uri="{FF2B5EF4-FFF2-40B4-BE49-F238E27FC236}">
                <a16:creationId xmlns:a16="http://schemas.microsoft.com/office/drawing/2014/main" id="{572BF948-615A-858A-7C44-2C8191304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7244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Date Placeholder 3">
            <a:extLst>
              <a:ext uri="{FF2B5EF4-FFF2-40B4-BE49-F238E27FC236}">
                <a16:creationId xmlns:a16="http://schemas.microsoft.com/office/drawing/2014/main" id="{A0D14459-9E30-AB23-5788-1E15FDCF6FC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61A4D0-F6A6-E74F-8623-793B0904EE66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48130" name="Footer Placeholder 4">
            <a:extLst>
              <a:ext uri="{FF2B5EF4-FFF2-40B4-BE49-F238E27FC236}">
                <a16:creationId xmlns:a16="http://schemas.microsoft.com/office/drawing/2014/main" id="{BF70B8C7-0676-0D89-3B60-F1F6663FFA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48131" name="Slide Number Placeholder 5">
            <a:extLst>
              <a:ext uri="{FF2B5EF4-FFF2-40B4-BE49-F238E27FC236}">
                <a16:creationId xmlns:a16="http://schemas.microsoft.com/office/drawing/2014/main" id="{5C680626-E7C4-563C-5624-9864E9DE6D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060076-4929-D047-BDC1-737E9819837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US" altLang="en-US" sz="1400"/>
          </a:p>
        </p:txBody>
      </p:sp>
      <p:sp>
        <p:nvSpPr>
          <p:cNvPr id="1295362" name="Rectangle 2">
            <a:extLst>
              <a:ext uri="{FF2B5EF4-FFF2-40B4-BE49-F238E27FC236}">
                <a16:creationId xmlns:a16="http://schemas.microsoft.com/office/drawing/2014/main" id="{8B7CFEB4-42C2-0441-9122-738D7D138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malloc &amp; free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C1388A5C-C8AD-32ED-2575-5C7B16FAD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malloc: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Input: the size of the memory cells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return: the address of the first memory cell</a:t>
            </a:r>
          </a:p>
        </p:txBody>
      </p:sp>
      <p:grpSp>
        <p:nvGrpSpPr>
          <p:cNvPr id="48134" name="Group 4">
            <a:extLst>
              <a:ext uri="{FF2B5EF4-FFF2-40B4-BE49-F238E27FC236}">
                <a16:creationId xmlns:a16="http://schemas.microsoft.com/office/drawing/2014/main" id="{0A4AE895-E774-5F95-61C8-63E519D9F034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800600"/>
            <a:ext cx="5486400" cy="1352550"/>
            <a:chOff x="288" y="336"/>
            <a:chExt cx="3456" cy="852"/>
          </a:xfrm>
        </p:grpSpPr>
        <p:sp>
          <p:nvSpPr>
            <p:cNvPr id="48138" name="Rectangle 5">
              <a:extLst>
                <a:ext uri="{FF2B5EF4-FFF2-40B4-BE49-F238E27FC236}">
                  <a16:creationId xmlns:a16="http://schemas.microsoft.com/office/drawing/2014/main" id="{4914EBA4-61C5-7DD4-30F2-C75565657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39" name="Rectangle 6">
              <a:extLst>
                <a:ext uri="{FF2B5EF4-FFF2-40B4-BE49-F238E27FC236}">
                  <a16:creationId xmlns:a16="http://schemas.microsoft.com/office/drawing/2014/main" id="{F2D21AE8-3CB0-2553-BB30-A87CF9812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0" name="Rectangle 7">
              <a:extLst>
                <a:ext uri="{FF2B5EF4-FFF2-40B4-BE49-F238E27FC236}">
                  <a16:creationId xmlns:a16="http://schemas.microsoft.com/office/drawing/2014/main" id="{A6A4DB83-ED74-F927-FD3B-4C45B49F9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1" name="Rectangle 8">
              <a:extLst>
                <a:ext uri="{FF2B5EF4-FFF2-40B4-BE49-F238E27FC236}">
                  <a16:creationId xmlns:a16="http://schemas.microsoft.com/office/drawing/2014/main" id="{1D99A958-55E7-0939-655F-1640140AF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2" name="Rectangle 9">
              <a:extLst>
                <a:ext uri="{FF2B5EF4-FFF2-40B4-BE49-F238E27FC236}">
                  <a16:creationId xmlns:a16="http://schemas.microsoft.com/office/drawing/2014/main" id="{F097A574-41BD-81AE-F70C-806057CB1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3" name="Rectangle 10">
              <a:extLst>
                <a:ext uri="{FF2B5EF4-FFF2-40B4-BE49-F238E27FC236}">
                  <a16:creationId xmlns:a16="http://schemas.microsoft.com/office/drawing/2014/main" id="{BC750C2D-9C3A-5A55-3A68-ABBA3818E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4" name="Rectangle 11">
              <a:extLst>
                <a:ext uri="{FF2B5EF4-FFF2-40B4-BE49-F238E27FC236}">
                  <a16:creationId xmlns:a16="http://schemas.microsoft.com/office/drawing/2014/main" id="{A695721C-8935-4C7D-47E5-95EDE6851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5" name="Rectangle 12">
              <a:extLst>
                <a:ext uri="{FF2B5EF4-FFF2-40B4-BE49-F238E27FC236}">
                  <a16:creationId xmlns:a16="http://schemas.microsoft.com/office/drawing/2014/main" id="{4F1F7CB2-BAEF-B414-C3FA-F8E774857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6" name="Rectangle 13">
              <a:extLst>
                <a:ext uri="{FF2B5EF4-FFF2-40B4-BE49-F238E27FC236}">
                  <a16:creationId xmlns:a16="http://schemas.microsoft.com/office/drawing/2014/main" id="{D2166D3E-A4D0-15FF-F37B-A5A24CC22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7" name="Rectangle 14">
              <a:extLst>
                <a:ext uri="{FF2B5EF4-FFF2-40B4-BE49-F238E27FC236}">
                  <a16:creationId xmlns:a16="http://schemas.microsoft.com/office/drawing/2014/main" id="{7D6237F3-58A0-07BA-6D79-FD1B97033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8" name="Rectangle 15">
              <a:extLst>
                <a:ext uri="{FF2B5EF4-FFF2-40B4-BE49-F238E27FC236}">
                  <a16:creationId xmlns:a16="http://schemas.microsoft.com/office/drawing/2014/main" id="{56ECAA48-B8E1-52D0-0C69-4AB24BE77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9" name="Rectangle 16">
              <a:extLst>
                <a:ext uri="{FF2B5EF4-FFF2-40B4-BE49-F238E27FC236}">
                  <a16:creationId xmlns:a16="http://schemas.microsoft.com/office/drawing/2014/main" id="{4E1F83A4-ADC4-F6C2-604B-E8399CECB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0" name="Rectangle 17">
              <a:extLst>
                <a:ext uri="{FF2B5EF4-FFF2-40B4-BE49-F238E27FC236}">
                  <a16:creationId xmlns:a16="http://schemas.microsoft.com/office/drawing/2014/main" id="{0E4D3B39-0181-BB01-E796-569EB34A2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1" name="Rectangle 18">
              <a:extLst>
                <a:ext uri="{FF2B5EF4-FFF2-40B4-BE49-F238E27FC236}">
                  <a16:creationId xmlns:a16="http://schemas.microsoft.com/office/drawing/2014/main" id="{4C0E3CC5-8F91-8D30-8773-BF4E36B38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2" name="Rectangle 19">
              <a:extLst>
                <a:ext uri="{FF2B5EF4-FFF2-40B4-BE49-F238E27FC236}">
                  <a16:creationId xmlns:a16="http://schemas.microsoft.com/office/drawing/2014/main" id="{AB2E2951-D9E0-FAFF-01F8-582A43201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3" name="Rectangle 20">
              <a:extLst>
                <a:ext uri="{FF2B5EF4-FFF2-40B4-BE49-F238E27FC236}">
                  <a16:creationId xmlns:a16="http://schemas.microsoft.com/office/drawing/2014/main" id="{BAC7E8F3-7249-5EB1-3D02-F2F9036E7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4" name="Rectangle 21">
              <a:extLst>
                <a:ext uri="{FF2B5EF4-FFF2-40B4-BE49-F238E27FC236}">
                  <a16:creationId xmlns:a16="http://schemas.microsoft.com/office/drawing/2014/main" id="{28346A03-A14B-C34A-99D9-E02B8FAEE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5" name="Rectangle 22">
              <a:extLst>
                <a:ext uri="{FF2B5EF4-FFF2-40B4-BE49-F238E27FC236}">
                  <a16:creationId xmlns:a16="http://schemas.microsoft.com/office/drawing/2014/main" id="{4183EFEF-855E-151E-E2B9-5ED384E2E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6" name="Rectangle 23">
              <a:extLst>
                <a:ext uri="{FF2B5EF4-FFF2-40B4-BE49-F238E27FC236}">
                  <a16:creationId xmlns:a16="http://schemas.microsoft.com/office/drawing/2014/main" id="{8E345DFB-FCD3-20E5-1C27-462C5AE22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7" name="Rectangle 24">
              <a:extLst>
                <a:ext uri="{FF2B5EF4-FFF2-40B4-BE49-F238E27FC236}">
                  <a16:creationId xmlns:a16="http://schemas.microsoft.com/office/drawing/2014/main" id="{3C028447-84C5-0152-8658-8AA014CF6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8" name="Rectangle 25">
              <a:extLst>
                <a:ext uri="{FF2B5EF4-FFF2-40B4-BE49-F238E27FC236}">
                  <a16:creationId xmlns:a16="http://schemas.microsoft.com/office/drawing/2014/main" id="{E8B4BB9D-28D8-F773-C0F1-19D5BC94B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9" name="Rectangle 26">
              <a:extLst>
                <a:ext uri="{FF2B5EF4-FFF2-40B4-BE49-F238E27FC236}">
                  <a16:creationId xmlns:a16="http://schemas.microsoft.com/office/drawing/2014/main" id="{A94C7400-BA85-C765-0D0C-F1120106B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0" name="Rectangle 27">
              <a:extLst>
                <a:ext uri="{FF2B5EF4-FFF2-40B4-BE49-F238E27FC236}">
                  <a16:creationId xmlns:a16="http://schemas.microsoft.com/office/drawing/2014/main" id="{5876D75C-4AE2-A936-B6B4-79BD179A4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1" name="Rectangle 28">
              <a:extLst>
                <a:ext uri="{FF2B5EF4-FFF2-40B4-BE49-F238E27FC236}">
                  <a16:creationId xmlns:a16="http://schemas.microsoft.com/office/drawing/2014/main" id="{B6078D06-4D4A-B321-F22A-BF15FC6DC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2" name="Rectangle 29">
              <a:extLst>
                <a:ext uri="{FF2B5EF4-FFF2-40B4-BE49-F238E27FC236}">
                  <a16:creationId xmlns:a16="http://schemas.microsoft.com/office/drawing/2014/main" id="{290E4D54-5578-302E-D252-EF4DF5DE8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3" name="Rectangle 30">
              <a:extLst>
                <a:ext uri="{FF2B5EF4-FFF2-40B4-BE49-F238E27FC236}">
                  <a16:creationId xmlns:a16="http://schemas.microsoft.com/office/drawing/2014/main" id="{510A1D71-7859-D669-A8D0-852CA2E1E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4" name="Rectangle 31">
              <a:extLst>
                <a:ext uri="{FF2B5EF4-FFF2-40B4-BE49-F238E27FC236}">
                  <a16:creationId xmlns:a16="http://schemas.microsoft.com/office/drawing/2014/main" id="{7DD98B50-1D9F-B403-7071-DE8CFFB12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5" name="Rectangle 32">
              <a:extLst>
                <a:ext uri="{FF2B5EF4-FFF2-40B4-BE49-F238E27FC236}">
                  <a16:creationId xmlns:a16="http://schemas.microsoft.com/office/drawing/2014/main" id="{1585C456-99BB-4586-4FB9-0CF67911F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6" name="Rectangle 33">
              <a:extLst>
                <a:ext uri="{FF2B5EF4-FFF2-40B4-BE49-F238E27FC236}">
                  <a16:creationId xmlns:a16="http://schemas.microsoft.com/office/drawing/2014/main" id="{7C9F0D70-0E26-2F05-692D-1BABB8336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7" name="Rectangle 34">
              <a:extLst>
                <a:ext uri="{FF2B5EF4-FFF2-40B4-BE49-F238E27FC236}">
                  <a16:creationId xmlns:a16="http://schemas.microsoft.com/office/drawing/2014/main" id="{5C81B7AA-75E4-9C31-3C59-D1AEF2D4A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8" name="Rectangle 35">
              <a:extLst>
                <a:ext uri="{FF2B5EF4-FFF2-40B4-BE49-F238E27FC236}">
                  <a16:creationId xmlns:a16="http://schemas.microsoft.com/office/drawing/2014/main" id="{0EC78824-B313-999A-AF07-6FBCD96F4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9" name="Rectangle 36">
              <a:extLst>
                <a:ext uri="{FF2B5EF4-FFF2-40B4-BE49-F238E27FC236}">
                  <a16:creationId xmlns:a16="http://schemas.microsoft.com/office/drawing/2014/main" id="{9A003451-8628-BA68-EA85-E5633F411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0" name="Rectangle 37">
              <a:extLst>
                <a:ext uri="{FF2B5EF4-FFF2-40B4-BE49-F238E27FC236}">
                  <a16:creationId xmlns:a16="http://schemas.microsoft.com/office/drawing/2014/main" id="{71900CE2-0EF6-434A-56BA-F3DC9657B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1" name="Rectangle 38">
              <a:extLst>
                <a:ext uri="{FF2B5EF4-FFF2-40B4-BE49-F238E27FC236}">
                  <a16:creationId xmlns:a16="http://schemas.microsoft.com/office/drawing/2014/main" id="{38CD1762-CDCB-1702-CF51-CC6605F5C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2" name="Rectangle 39">
              <a:extLst>
                <a:ext uri="{FF2B5EF4-FFF2-40B4-BE49-F238E27FC236}">
                  <a16:creationId xmlns:a16="http://schemas.microsoft.com/office/drawing/2014/main" id="{6581C699-5078-812F-CD0E-854F7A042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3" name="Rectangle 40">
              <a:extLst>
                <a:ext uri="{FF2B5EF4-FFF2-40B4-BE49-F238E27FC236}">
                  <a16:creationId xmlns:a16="http://schemas.microsoft.com/office/drawing/2014/main" id="{4B6BBDF7-0E74-6B4B-BF97-EC2480743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4" name="Rectangle 41">
              <a:extLst>
                <a:ext uri="{FF2B5EF4-FFF2-40B4-BE49-F238E27FC236}">
                  <a16:creationId xmlns:a16="http://schemas.microsoft.com/office/drawing/2014/main" id="{B87A82BF-ADBA-A81D-3586-4D883619F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5" name="Rectangle 42">
              <a:extLst>
                <a:ext uri="{FF2B5EF4-FFF2-40B4-BE49-F238E27FC236}">
                  <a16:creationId xmlns:a16="http://schemas.microsoft.com/office/drawing/2014/main" id="{FFEAD9F6-33AB-4C2B-8A13-9F0291472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6" name="Rectangle 43">
              <a:extLst>
                <a:ext uri="{FF2B5EF4-FFF2-40B4-BE49-F238E27FC236}">
                  <a16:creationId xmlns:a16="http://schemas.microsoft.com/office/drawing/2014/main" id="{90AFF51C-F58D-2D48-E529-D0D143A56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7" name="Rectangle 44">
              <a:extLst>
                <a:ext uri="{FF2B5EF4-FFF2-40B4-BE49-F238E27FC236}">
                  <a16:creationId xmlns:a16="http://schemas.microsoft.com/office/drawing/2014/main" id="{0DBE5A34-A4C1-8FB0-2547-35F543E75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48135" name="Text Box 45">
            <a:extLst>
              <a:ext uri="{FF2B5EF4-FFF2-40B4-BE49-F238E27FC236}">
                <a16:creationId xmlns:a16="http://schemas.microsoft.com/office/drawing/2014/main" id="{6C2119DA-4E99-2A33-9397-86A863173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124200"/>
            <a:ext cx="5715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#include &lt;stdlib.h&gt;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*xp;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xp =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malloc</a:t>
            </a:r>
            <a:r>
              <a:rPr lang="en-US" altLang="en-US" sz="2400">
                <a:latin typeface="Courier New" panose="02070309020205020404" pitchFamily="49" charset="0"/>
              </a:rPr>
              <a:t>(sizeof(</a:t>
            </a:r>
            <a:r>
              <a:rPr lang="en-US" altLang="en-US" sz="2400" b="1">
                <a:solidFill>
                  <a:srgbClr val="7030A0"/>
                </a:solidFill>
                <a:latin typeface="Courier New" panose="02070309020205020404" pitchFamily="49" charset="0"/>
              </a:rPr>
              <a:t>planet_t</a:t>
            </a:r>
            <a:r>
              <a:rPr lang="en-US" altLang="en-US" sz="2400">
                <a:latin typeface="Courier New" panose="02070309020205020404" pitchFamily="49" charset="0"/>
              </a:rPr>
              <a:t>));</a:t>
            </a:r>
          </a:p>
        </p:txBody>
      </p:sp>
      <p:sp>
        <p:nvSpPr>
          <p:cNvPr id="48136" name="AutoShape 46">
            <a:extLst>
              <a:ext uri="{FF2B5EF4-FFF2-40B4-BE49-F238E27FC236}">
                <a16:creationId xmlns:a16="http://schemas.microsoft.com/office/drawing/2014/main" id="{065EAB86-7C80-1CDA-49D0-ED1499FDD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7244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7" name="Rectangle 2">
            <a:extLst>
              <a:ext uri="{FF2B5EF4-FFF2-40B4-BE49-F238E27FC236}">
                <a16:creationId xmlns:a16="http://schemas.microsoft.com/office/drawing/2014/main" id="{334FB10F-9A40-883B-20FD-ED16E3E61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976" y="-4763"/>
            <a:ext cx="4892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** Chapter 6: </a:t>
            </a:r>
            <a:r>
              <a:rPr lang="en-US" altLang="en-US" sz="2400" b="1">
                <a:solidFill>
                  <a:srgbClr val="FF0000"/>
                </a:solidFill>
              </a:rPr>
              <a:t>C++ smart pointers</a:t>
            </a:r>
            <a:r>
              <a:rPr lang="en-US" altLang="en-US" sz="2400"/>
              <a:t> **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Date Placeholder 3">
            <a:extLst>
              <a:ext uri="{FF2B5EF4-FFF2-40B4-BE49-F238E27FC236}">
                <a16:creationId xmlns:a16="http://schemas.microsoft.com/office/drawing/2014/main" id="{1E62CE4A-3216-64C2-E7EC-2462C67A526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879C89-7B74-9F43-A0A3-DA947B3AACB2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50178" name="Footer Placeholder 4">
            <a:extLst>
              <a:ext uri="{FF2B5EF4-FFF2-40B4-BE49-F238E27FC236}">
                <a16:creationId xmlns:a16="http://schemas.microsoft.com/office/drawing/2014/main" id="{DC4EC3F7-0EF4-FE41-1E6D-779CF757DE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0179" name="Slide Number Placeholder 5">
            <a:extLst>
              <a:ext uri="{FF2B5EF4-FFF2-40B4-BE49-F238E27FC236}">
                <a16:creationId xmlns:a16="http://schemas.microsoft.com/office/drawing/2014/main" id="{459F0738-820C-D96D-1BA5-802B23F522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4D785E-367F-9041-8202-E164E7F9DA5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US" altLang="en-US" sz="1400"/>
          </a:p>
        </p:txBody>
      </p:sp>
      <p:sp>
        <p:nvSpPr>
          <p:cNvPr id="50180" name="Text Box 3">
            <a:extLst>
              <a:ext uri="{FF2B5EF4-FFF2-40B4-BE49-F238E27FC236}">
                <a16:creationId xmlns:a16="http://schemas.microsoft.com/office/drawing/2014/main" id="{C96BA4DB-27B0-E0FE-95DC-0BDCFD5C9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0525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#define STRSIZ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typedef struct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char      name[STRSIZ];  //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diameter;      //  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int       moons;         //  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orbit_time,    //  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rotation_time; //  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planet_t</a:t>
            </a:r>
            <a:r>
              <a:rPr lang="en-US" altLang="en-US" sz="2400">
                <a:latin typeface="Courier New" panose="02070309020205020404" pitchFamily="49" charset="0"/>
              </a:rPr>
              <a:t>;                // 38 </a:t>
            </a:r>
            <a:r>
              <a:rPr lang="en-US" altLang="en-US" sz="2400">
                <a:latin typeface="Courier New" panose="02070309020205020404" pitchFamily="49" charset="0"/>
                <a:sym typeface="Wingdings" pitchFamily="2" charset="2"/>
              </a:rPr>
              <a:t> 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sym typeface="Wingdings" pitchFamily="2" charset="2"/>
              </a:rPr>
              <a:t>40</a:t>
            </a:r>
            <a:endParaRPr lang="en-US" altLang="en-US" sz="2400" b="1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Date Placeholder 3">
            <a:extLst>
              <a:ext uri="{FF2B5EF4-FFF2-40B4-BE49-F238E27FC236}">
                <a16:creationId xmlns:a16="http://schemas.microsoft.com/office/drawing/2014/main" id="{7C57F2A2-6A1F-6EC5-A4FC-CC6551D108A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16663E-19DB-7A41-8BA8-AF2FC4E44B89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51202" name="Footer Placeholder 4">
            <a:extLst>
              <a:ext uri="{FF2B5EF4-FFF2-40B4-BE49-F238E27FC236}">
                <a16:creationId xmlns:a16="http://schemas.microsoft.com/office/drawing/2014/main" id="{D70299BA-DAE4-BCA2-2617-9909A89A7A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1203" name="Slide Number Placeholder 5">
            <a:extLst>
              <a:ext uri="{FF2B5EF4-FFF2-40B4-BE49-F238E27FC236}">
                <a16:creationId xmlns:a16="http://schemas.microsoft.com/office/drawing/2014/main" id="{37145A2C-C7D0-F34E-C70F-042D5958F6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B95407-E221-5947-84EA-5E681D3044C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US" altLang="en-US" sz="1400"/>
          </a:p>
        </p:txBody>
      </p:sp>
      <p:sp>
        <p:nvSpPr>
          <p:cNvPr id="51204" name="Text Box 3">
            <a:extLst>
              <a:ext uri="{FF2B5EF4-FFF2-40B4-BE49-F238E27FC236}">
                <a16:creationId xmlns:a16="http://schemas.microsoft.com/office/drawing/2014/main" id="{0BEB938A-87E1-3741-E831-EBBBA3CC7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0525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#define STRSIZ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typedef struct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char      name[STRSIZ];  //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diameter;      //  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int       moons;         //  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orbit_time,    //  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rotation_time; //  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planet_t</a:t>
            </a:r>
            <a:r>
              <a:rPr lang="en-US" altLang="en-US" sz="2400">
                <a:latin typeface="Courier New" panose="02070309020205020404" pitchFamily="49" charset="0"/>
              </a:rPr>
              <a:t>;                // 38 </a:t>
            </a:r>
            <a:r>
              <a:rPr lang="en-US" altLang="en-US" sz="2400">
                <a:latin typeface="Courier New" panose="02070309020205020404" pitchFamily="49" charset="0"/>
                <a:sym typeface="Wingdings" pitchFamily="2" charset="2"/>
              </a:rPr>
              <a:t> 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sym typeface="Wingdings" pitchFamily="2" charset="2"/>
              </a:rPr>
              <a:t>40</a:t>
            </a:r>
            <a:endParaRPr lang="en-US" altLang="en-US" sz="2400" b="1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grpSp>
        <p:nvGrpSpPr>
          <p:cNvPr id="51205" name="Group 4">
            <a:extLst>
              <a:ext uri="{FF2B5EF4-FFF2-40B4-BE49-F238E27FC236}">
                <a16:creationId xmlns:a16="http://schemas.microsoft.com/office/drawing/2014/main" id="{85A8BB16-4579-4F96-7664-900C307CFA3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972050"/>
            <a:ext cx="5486400" cy="1352550"/>
            <a:chOff x="288" y="336"/>
            <a:chExt cx="3456" cy="852"/>
          </a:xfrm>
        </p:grpSpPr>
        <p:sp>
          <p:nvSpPr>
            <p:cNvPr id="51208" name="Rectangle 5">
              <a:extLst>
                <a:ext uri="{FF2B5EF4-FFF2-40B4-BE49-F238E27FC236}">
                  <a16:creationId xmlns:a16="http://schemas.microsoft.com/office/drawing/2014/main" id="{C03CC5B7-585B-D889-69ED-AC0C9E5A8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09" name="Rectangle 6">
              <a:extLst>
                <a:ext uri="{FF2B5EF4-FFF2-40B4-BE49-F238E27FC236}">
                  <a16:creationId xmlns:a16="http://schemas.microsoft.com/office/drawing/2014/main" id="{5D2ED87D-23A2-07A2-2E33-F7A322AF1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0" name="Rectangle 7">
              <a:extLst>
                <a:ext uri="{FF2B5EF4-FFF2-40B4-BE49-F238E27FC236}">
                  <a16:creationId xmlns:a16="http://schemas.microsoft.com/office/drawing/2014/main" id="{21D78618-2454-41EC-AE58-453ED22AA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1" name="Rectangle 8">
              <a:extLst>
                <a:ext uri="{FF2B5EF4-FFF2-40B4-BE49-F238E27FC236}">
                  <a16:creationId xmlns:a16="http://schemas.microsoft.com/office/drawing/2014/main" id="{7473A095-8115-1811-0F5E-86BDD5CC9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2" name="Rectangle 9">
              <a:extLst>
                <a:ext uri="{FF2B5EF4-FFF2-40B4-BE49-F238E27FC236}">
                  <a16:creationId xmlns:a16="http://schemas.microsoft.com/office/drawing/2014/main" id="{583FD2D8-A03E-336A-FB4A-BE588B1A3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3" name="Rectangle 10">
              <a:extLst>
                <a:ext uri="{FF2B5EF4-FFF2-40B4-BE49-F238E27FC236}">
                  <a16:creationId xmlns:a16="http://schemas.microsoft.com/office/drawing/2014/main" id="{121F784F-AA58-9AD7-BEF8-9679E4989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4" name="Rectangle 11">
              <a:extLst>
                <a:ext uri="{FF2B5EF4-FFF2-40B4-BE49-F238E27FC236}">
                  <a16:creationId xmlns:a16="http://schemas.microsoft.com/office/drawing/2014/main" id="{6DB6D9B3-D429-8AAE-48B9-49C062521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5" name="Rectangle 12">
              <a:extLst>
                <a:ext uri="{FF2B5EF4-FFF2-40B4-BE49-F238E27FC236}">
                  <a16:creationId xmlns:a16="http://schemas.microsoft.com/office/drawing/2014/main" id="{C3D7B180-EFE4-E00A-5A86-046272EC2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6" name="Rectangle 13">
              <a:extLst>
                <a:ext uri="{FF2B5EF4-FFF2-40B4-BE49-F238E27FC236}">
                  <a16:creationId xmlns:a16="http://schemas.microsoft.com/office/drawing/2014/main" id="{1BDE3A7E-D2D5-7556-9D35-A9795A359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7" name="Rectangle 14">
              <a:extLst>
                <a:ext uri="{FF2B5EF4-FFF2-40B4-BE49-F238E27FC236}">
                  <a16:creationId xmlns:a16="http://schemas.microsoft.com/office/drawing/2014/main" id="{44ACE899-9183-EFDE-5272-4EFBFF006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8" name="Rectangle 15">
              <a:extLst>
                <a:ext uri="{FF2B5EF4-FFF2-40B4-BE49-F238E27FC236}">
                  <a16:creationId xmlns:a16="http://schemas.microsoft.com/office/drawing/2014/main" id="{F9E27AA9-280E-FFB6-D7D0-2F35A6938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9" name="Rectangle 16">
              <a:extLst>
                <a:ext uri="{FF2B5EF4-FFF2-40B4-BE49-F238E27FC236}">
                  <a16:creationId xmlns:a16="http://schemas.microsoft.com/office/drawing/2014/main" id="{A9ED1AB1-C5FE-E35B-8267-4D9EDDF47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0" name="Rectangle 17">
              <a:extLst>
                <a:ext uri="{FF2B5EF4-FFF2-40B4-BE49-F238E27FC236}">
                  <a16:creationId xmlns:a16="http://schemas.microsoft.com/office/drawing/2014/main" id="{B035000C-F3C1-40D2-DA5A-59D2433BB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1" name="Rectangle 18">
              <a:extLst>
                <a:ext uri="{FF2B5EF4-FFF2-40B4-BE49-F238E27FC236}">
                  <a16:creationId xmlns:a16="http://schemas.microsoft.com/office/drawing/2014/main" id="{A3E6FC5F-0216-877B-B881-E2201DE7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2" name="Rectangle 19">
              <a:extLst>
                <a:ext uri="{FF2B5EF4-FFF2-40B4-BE49-F238E27FC236}">
                  <a16:creationId xmlns:a16="http://schemas.microsoft.com/office/drawing/2014/main" id="{8B6E846D-CC53-76C2-9413-B27987189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3" name="Rectangle 20">
              <a:extLst>
                <a:ext uri="{FF2B5EF4-FFF2-40B4-BE49-F238E27FC236}">
                  <a16:creationId xmlns:a16="http://schemas.microsoft.com/office/drawing/2014/main" id="{A77879BC-1DF8-1DC1-93BC-BA1271531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4" name="Rectangle 21">
              <a:extLst>
                <a:ext uri="{FF2B5EF4-FFF2-40B4-BE49-F238E27FC236}">
                  <a16:creationId xmlns:a16="http://schemas.microsoft.com/office/drawing/2014/main" id="{468BE165-6845-0472-4837-50EE85A59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5" name="Rectangle 22">
              <a:extLst>
                <a:ext uri="{FF2B5EF4-FFF2-40B4-BE49-F238E27FC236}">
                  <a16:creationId xmlns:a16="http://schemas.microsoft.com/office/drawing/2014/main" id="{4FDD31FB-0483-D021-EC4F-402AAE39F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6" name="Rectangle 23">
              <a:extLst>
                <a:ext uri="{FF2B5EF4-FFF2-40B4-BE49-F238E27FC236}">
                  <a16:creationId xmlns:a16="http://schemas.microsoft.com/office/drawing/2014/main" id="{CA3425C3-9A4B-2D9D-F9C0-B20C658F0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7" name="Rectangle 24">
              <a:extLst>
                <a:ext uri="{FF2B5EF4-FFF2-40B4-BE49-F238E27FC236}">
                  <a16:creationId xmlns:a16="http://schemas.microsoft.com/office/drawing/2014/main" id="{7706D1B2-EDBC-AFE8-8513-594E30AC3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8" name="Rectangle 25">
              <a:extLst>
                <a:ext uri="{FF2B5EF4-FFF2-40B4-BE49-F238E27FC236}">
                  <a16:creationId xmlns:a16="http://schemas.microsoft.com/office/drawing/2014/main" id="{BCCB8B44-3A73-31C5-CF21-F4A4F722C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9" name="Rectangle 26">
              <a:extLst>
                <a:ext uri="{FF2B5EF4-FFF2-40B4-BE49-F238E27FC236}">
                  <a16:creationId xmlns:a16="http://schemas.microsoft.com/office/drawing/2014/main" id="{A5CB4533-3E17-3342-9336-48A408084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0" name="Rectangle 27">
              <a:extLst>
                <a:ext uri="{FF2B5EF4-FFF2-40B4-BE49-F238E27FC236}">
                  <a16:creationId xmlns:a16="http://schemas.microsoft.com/office/drawing/2014/main" id="{1E852536-1489-6874-BE9B-C366A3F0A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1" name="Rectangle 28">
              <a:extLst>
                <a:ext uri="{FF2B5EF4-FFF2-40B4-BE49-F238E27FC236}">
                  <a16:creationId xmlns:a16="http://schemas.microsoft.com/office/drawing/2014/main" id="{83ED4F21-ADE7-6C83-EEC2-09E0517C3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2" name="Rectangle 29">
              <a:extLst>
                <a:ext uri="{FF2B5EF4-FFF2-40B4-BE49-F238E27FC236}">
                  <a16:creationId xmlns:a16="http://schemas.microsoft.com/office/drawing/2014/main" id="{BEDE4769-BBC8-F207-32CE-A95430BE1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3" name="Rectangle 30">
              <a:extLst>
                <a:ext uri="{FF2B5EF4-FFF2-40B4-BE49-F238E27FC236}">
                  <a16:creationId xmlns:a16="http://schemas.microsoft.com/office/drawing/2014/main" id="{8DA26175-1FF2-7275-F061-AAB7803E0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4" name="Rectangle 31">
              <a:extLst>
                <a:ext uri="{FF2B5EF4-FFF2-40B4-BE49-F238E27FC236}">
                  <a16:creationId xmlns:a16="http://schemas.microsoft.com/office/drawing/2014/main" id="{910C73A2-2B2E-1415-0B74-5C666B415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5" name="Rectangle 32">
              <a:extLst>
                <a:ext uri="{FF2B5EF4-FFF2-40B4-BE49-F238E27FC236}">
                  <a16:creationId xmlns:a16="http://schemas.microsoft.com/office/drawing/2014/main" id="{465C7922-DF37-DB4F-A7A1-576ECA83E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6" name="Rectangle 33">
              <a:extLst>
                <a:ext uri="{FF2B5EF4-FFF2-40B4-BE49-F238E27FC236}">
                  <a16:creationId xmlns:a16="http://schemas.microsoft.com/office/drawing/2014/main" id="{7AD4F204-239D-0FFB-BCB5-2DB489593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7" name="Rectangle 34">
              <a:extLst>
                <a:ext uri="{FF2B5EF4-FFF2-40B4-BE49-F238E27FC236}">
                  <a16:creationId xmlns:a16="http://schemas.microsoft.com/office/drawing/2014/main" id="{A874666A-4CD9-6591-911C-3F14ABCB2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8" name="Rectangle 35">
              <a:extLst>
                <a:ext uri="{FF2B5EF4-FFF2-40B4-BE49-F238E27FC236}">
                  <a16:creationId xmlns:a16="http://schemas.microsoft.com/office/drawing/2014/main" id="{894C914C-D197-6427-1EFC-4F0A6907E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9" name="Rectangle 36">
              <a:extLst>
                <a:ext uri="{FF2B5EF4-FFF2-40B4-BE49-F238E27FC236}">
                  <a16:creationId xmlns:a16="http://schemas.microsoft.com/office/drawing/2014/main" id="{E9962D6F-3726-DA84-E7C0-0147E499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0" name="Rectangle 37">
              <a:extLst>
                <a:ext uri="{FF2B5EF4-FFF2-40B4-BE49-F238E27FC236}">
                  <a16:creationId xmlns:a16="http://schemas.microsoft.com/office/drawing/2014/main" id="{B9558C67-877F-1BBE-C98D-FD0D085F5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1" name="Rectangle 38">
              <a:extLst>
                <a:ext uri="{FF2B5EF4-FFF2-40B4-BE49-F238E27FC236}">
                  <a16:creationId xmlns:a16="http://schemas.microsoft.com/office/drawing/2014/main" id="{8880FF40-6FB1-54D9-755B-A08A0E7D7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2" name="Rectangle 39">
              <a:extLst>
                <a:ext uri="{FF2B5EF4-FFF2-40B4-BE49-F238E27FC236}">
                  <a16:creationId xmlns:a16="http://schemas.microsoft.com/office/drawing/2014/main" id="{7D8547B4-A0A6-0911-6427-1DAB6442C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3" name="Rectangle 40">
              <a:extLst>
                <a:ext uri="{FF2B5EF4-FFF2-40B4-BE49-F238E27FC236}">
                  <a16:creationId xmlns:a16="http://schemas.microsoft.com/office/drawing/2014/main" id="{6668D3FE-4D94-CA9D-76DB-7FE2E8DE1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4" name="Rectangle 41">
              <a:extLst>
                <a:ext uri="{FF2B5EF4-FFF2-40B4-BE49-F238E27FC236}">
                  <a16:creationId xmlns:a16="http://schemas.microsoft.com/office/drawing/2014/main" id="{0182B0F6-C07B-96D2-2C83-5B3285387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5" name="Rectangle 42">
              <a:extLst>
                <a:ext uri="{FF2B5EF4-FFF2-40B4-BE49-F238E27FC236}">
                  <a16:creationId xmlns:a16="http://schemas.microsoft.com/office/drawing/2014/main" id="{FFAF857F-116D-7811-4E7D-F7F6E3A9D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6" name="Rectangle 43">
              <a:extLst>
                <a:ext uri="{FF2B5EF4-FFF2-40B4-BE49-F238E27FC236}">
                  <a16:creationId xmlns:a16="http://schemas.microsoft.com/office/drawing/2014/main" id="{EE033799-F021-27AF-0748-573507AD0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7" name="Rectangle 44">
              <a:extLst>
                <a:ext uri="{FF2B5EF4-FFF2-40B4-BE49-F238E27FC236}">
                  <a16:creationId xmlns:a16="http://schemas.microsoft.com/office/drawing/2014/main" id="{E77F0AE5-FE74-E8FD-0E42-322751522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51206" name="AutoShape 46">
            <a:extLst>
              <a:ext uri="{FF2B5EF4-FFF2-40B4-BE49-F238E27FC236}">
                <a16:creationId xmlns:a16="http://schemas.microsoft.com/office/drawing/2014/main" id="{8EC7A302-9FC2-D4EB-AB8E-477DB810C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89585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07" name="Text Box 2">
            <a:extLst>
              <a:ext uri="{FF2B5EF4-FFF2-40B4-BE49-F238E27FC236}">
                <a16:creationId xmlns:a16="http://schemas.microsoft.com/office/drawing/2014/main" id="{BFCB576A-4336-C11D-1D34-8F1B1AA3D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4122738"/>
            <a:ext cx="82962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planet_t *</a:t>
            </a:r>
            <a:r>
              <a:rPr lang="en-US" altLang="en-US" sz="2400">
                <a:latin typeface="Courier New" panose="02070309020205020404" pitchFamily="49" charset="0"/>
              </a:rPr>
              <a:t>ptp;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ptp = (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planet_t *</a:t>
            </a:r>
            <a:r>
              <a:rPr lang="en-US" altLang="en-US" sz="2400">
                <a:latin typeface="Courier New" panose="02070309020205020404" pitchFamily="49" charset="0"/>
              </a:rPr>
              <a:t>) malloc(</a:t>
            </a:r>
            <a:r>
              <a:rPr lang="en-US" altLang="en-US" sz="2400">
                <a:solidFill>
                  <a:srgbClr val="CC0000"/>
                </a:solidFill>
                <a:latin typeface="Courier New" panose="02070309020205020404" pitchFamily="49" charset="0"/>
              </a:rPr>
              <a:t>sizeof(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planet_t</a:t>
            </a:r>
            <a:r>
              <a:rPr lang="en-US" altLang="en-US" sz="2400">
                <a:solidFill>
                  <a:srgbClr val="CC000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2400"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Date Placeholder 1">
            <a:extLst>
              <a:ext uri="{FF2B5EF4-FFF2-40B4-BE49-F238E27FC236}">
                <a16:creationId xmlns:a16="http://schemas.microsoft.com/office/drawing/2014/main" id="{93806222-47F9-4990-361B-3A4B28A7C55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194288-5F61-CF43-9704-909B3B8A5D7B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52226" name="Footer Placeholder 2">
            <a:extLst>
              <a:ext uri="{FF2B5EF4-FFF2-40B4-BE49-F238E27FC236}">
                <a16:creationId xmlns:a16="http://schemas.microsoft.com/office/drawing/2014/main" id="{CA35D5E4-982B-745B-9FDE-7617057F8B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94EE96EF-B0F2-BC3C-ADA0-6DD59E1AAC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AD4224-B5BC-9A4A-8D16-3212E40C9C4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US" altLang="en-US" sz="1400"/>
          </a:p>
        </p:txBody>
      </p:sp>
      <p:sp>
        <p:nvSpPr>
          <p:cNvPr id="52228" name="Text Box 47">
            <a:extLst>
              <a:ext uri="{FF2B5EF4-FFF2-40B4-BE49-F238E27FC236}">
                <a16:creationId xmlns:a16="http://schemas.microsoft.com/office/drawing/2014/main" id="{10A14E6C-51AC-7FBE-2A4A-5951C6039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990850"/>
            <a:ext cx="550227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typedef struct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>
                <a:solidFill>
                  <a:srgbClr val="9900CC"/>
                </a:solidFill>
                <a:latin typeface="Courier New" panose="02070309020205020404" pitchFamily="49" charset="0"/>
              </a:rPr>
              <a:t>char      name[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400">
                <a:solidFill>
                  <a:srgbClr val="9900CC"/>
                </a:solidFill>
                <a:latin typeface="Courier New" panose="02070309020205020404" pitchFamily="49" charset="0"/>
              </a:rPr>
              <a:t>];</a:t>
            </a: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diameter;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int       moons;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orbit_time,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rotation_time;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planet_t</a:t>
            </a:r>
            <a:r>
              <a:rPr lang="en-US" altLang="en-US" sz="2400">
                <a:latin typeface="Courier New" panose="02070309020205020404" pitchFamily="49" charset="0"/>
              </a:rPr>
              <a:t>;</a:t>
            </a:r>
          </a:p>
        </p:txBody>
      </p:sp>
      <p:grpSp>
        <p:nvGrpSpPr>
          <p:cNvPr id="52229" name="Group 308">
            <a:extLst>
              <a:ext uri="{FF2B5EF4-FFF2-40B4-BE49-F238E27FC236}">
                <a16:creationId xmlns:a16="http://schemas.microsoft.com/office/drawing/2014/main" id="{B5E5F8D8-1C57-CF3F-3D95-CCFE6563AA55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152400"/>
            <a:ext cx="1371600" cy="5657850"/>
            <a:chOff x="4080" y="96"/>
            <a:chExt cx="864" cy="3564"/>
          </a:xfrm>
        </p:grpSpPr>
        <p:sp>
          <p:nvSpPr>
            <p:cNvPr id="52277" name="Rectangle 119">
              <a:extLst>
                <a:ext uri="{FF2B5EF4-FFF2-40B4-BE49-F238E27FC236}">
                  <a16:creationId xmlns:a16="http://schemas.microsoft.com/office/drawing/2014/main" id="{3ACAB303-A628-5094-9EA8-D1A40AE49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9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8" name="Rectangle 120">
              <a:extLst>
                <a:ext uri="{FF2B5EF4-FFF2-40B4-BE49-F238E27FC236}">
                  <a16:creationId xmlns:a16="http://schemas.microsoft.com/office/drawing/2014/main" id="{64D00F32-B71F-AC93-242C-58FB15731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8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9" name="Rectangle 121">
              <a:extLst>
                <a:ext uri="{FF2B5EF4-FFF2-40B4-BE49-F238E27FC236}">
                  <a16:creationId xmlns:a16="http://schemas.microsoft.com/office/drawing/2014/main" id="{C332C026-D1BE-F488-F6EE-5D9A0AF53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0" name="Rectangle 122">
              <a:extLst>
                <a:ext uri="{FF2B5EF4-FFF2-40B4-BE49-F238E27FC236}">
                  <a16:creationId xmlns:a16="http://schemas.microsoft.com/office/drawing/2014/main" id="{79961A35-0706-ADBC-9C66-E71291F95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52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1" name="Rectangle 123">
              <a:extLst>
                <a:ext uri="{FF2B5EF4-FFF2-40B4-BE49-F238E27FC236}">
                  <a16:creationId xmlns:a16="http://schemas.microsoft.com/office/drawing/2014/main" id="{752131C4-F0B5-AD7E-EBA7-6D7514245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437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2" name="Rectangle 124">
              <a:extLst>
                <a:ext uri="{FF2B5EF4-FFF2-40B4-BE49-F238E27FC236}">
                  <a16:creationId xmlns:a16="http://schemas.microsoft.com/office/drawing/2014/main" id="{45A137BB-2D8B-3884-643F-B2D0F4FB7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522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3" name="Rectangle 125">
              <a:extLst>
                <a:ext uri="{FF2B5EF4-FFF2-40B4-BE49-F238E27FC236}">
                  <a16:creationId xmlns:a16="http://schemas.microsoft.com/office/drawing/2014/main" id="{856BA455-C747-266D-C769-27D43019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607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4" name="Rectangle 126">
              <a:extLst>
                <a:ext uri="{FF2B5EF4-FFF2-40B4-BE49-F238E27FC236}">
                  <a16:creationId xmlns:a16="http://schemas.microsoft.com/office/drawing/2014/main" id="{0AADAD44-4541-5D7A-D05A-E0417FB21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692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5" name="Rectangle 127">
              <a:extLst>
                <a:ext uri="{FF2B5EF4-FFF2-40B4-BE49-F238E27FC236}">
                  <a16:creationId xmlns:a16="http://schemas.microsoft.com/office/drawing/2014/main" id="{79C2A7EC-0D7F-1A8A-B483-459B06F4D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778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6" name="Rectangle 128">
              <a:extLst>
                <a:ext uri="{FF2B5EF4-FFF2-40B4-BE49-F238E27FC236}">
                  <a16:creationId xmlns:a16="http://schemas.microsoft.com/office/drawing/2014/main" id="{99AE1BCE-6A55-3B5B-798D-14F7F4161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863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7" name="Rectangle 129">
              <a:extLst>
                <a:ext uri="{FF2B5EF4-FFF2-40B4-BE49-F238E27FC236}">
                  <a16:creationId xmlns:a16="http://schemas.microsoft.com/office/drawing/2014/main" id="{0FD71B86-5817-9729-0275-5AF099F31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104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8" name="Rectangle 130">
              <a:extLst>
                <a:ext uri="{FF2B5EF4-FFF2-40B4-BE49-F238E27FC236}">
                  <a16:creationId xmlns:a16="http://schemas.microsoft.com/office/drawing/2014/main" id="{DB30547C-ACD8-E788-72C0-0F07E295E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189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9" name="Rectangle 131">
              <a:extLst>
                <a:ext uri="{FF2B5EF4-FFF2-40B4-BE49-F238E27FC236}">
                  <a16:creationId xmlns:a16="http://schemas.microsoft.com/office/drawing/2014/main" id="{B37F76F0-FC66-40B8-8B0F-6E2ECDDA5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274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0" name="Rectangle 132">
              <a:extLst>
                <a:ext uri="{FF2B5EF4-FFF2-40B4-BE49-F238E27FC236}">
                  <a16:creationId xmlns:a16="http://schemas.microsoft.com/office/drawing/2014/main" id="{26287450-B499-49AD-02F5-ED6C84CFD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360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1" name="Rectangle 133">
              <a:extLst>
                <a:ext uri="{FF2B5EF4-FFF2-40B4-BE49-F238E27FC236}">
                  <a16:creationId xmlns:a16="http://schemas.microsoft.com/office/drawing/2014/main" id="{3B367775-B282-A777-B8FB-48803E99B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445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2" name="Rectangle 134">
              <a:extLst>
                <a:ext uri="{FF2B5EF4-FFF2-40B4-BE49-F238E27FC236}">
                  <a16:creationId xmlns:a16="http://schemas.microsoft.com/office/drawing/2014/main" id="{7181270A-5156-4858-EDCD-7A356A23B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530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3" name="Rectangle 135">
              <a:extLst>
                <a:ext uri="{FF2B5EF4-FFF2-40B4-BE49-F238E27FC236}">
                  <a16:creationId xmlns:a16="http://schemas.microsoft.com/office/drawing/2014/main" id="{FDA13DFA-12D6-87B2-F185-0BA330399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615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4" name="Rectangle 136">
              <a:extLst>
                <a:ext uri="{FF2B5EF4-FFF2-40B4-BE49-F238E27FC236}">
                  <a16:creationId xmlns:a16="http://schemas.microsoft.com/office/drawing/2014/main" id="{413C5170-3B8A-5623-9F78-51BA47FFA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700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5" name="Rectangle 137">
              <a:extLst>
                <a:ext uri="{FF2B5EF4-FFF2-40B4-BE49-F238E27FC236}">
                  <a16:creationId xmlns:a16="http://schemas.microsoft.com/office/drawing/2014/main" id="{338E32D1-EBE4-1652-B801-BF30F2D5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786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6" name="Rectangle 138">
              <a:extLst>
                <a:ext uri="{FF2B5EF4-FFF2-40B4-BE49-F238E27FC236}">
                  <a16:creationId xmlns:a16="http://schemas.microsoft.com/office/drawing/2014/main" id="{F96E40DE-5FF7-913C-58F0-328B2C590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871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7" name="Rectangle 139">
              <a:extLst>
                <a:ext uri="{FF2B5EF4-FFF2-40B4-BE49-F238E27FC236}">
                  <a16:creationId xmlns:a16="http://schemas.microsoft.com/office/drawing/2014/main" id="{D93712C2-9CB2-48A0-DC98-DA677ED33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956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8" name="Rectangle 140">
              <a:extLst>
                <a:ext uri="{FF2B5EF4-FFF2-40B4-BE49-F238E27FC236}">
                  <a16:creationId xmlns:a16="http://schemas.microsoft.com/office/drawing/2014/main" id="{EA91BFAE-AD85-72A5-B2FA-4C795BC0E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041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9" name="Rectangle 141">
              <a:extLst>
                <a:ext uri="{FF2B5EF4-FFF2-40B4-BE49-F238E27FC236}">
                  <a16:creationId xmlns:a16="http://schemas.microsoft.com/office/drawing/2014/main" id="{426B30F5-ECA4-D16D-BF41-BB5D9B70A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126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0" name="Rectangle 142">
              <a:extLst>
                <a:ext uri="{FF2B5EF4-FFF2-40B4-BE49-F238E27FC236}">
                  <a16:creationId xmlns:a16="http://schemas.microsoft.com/office/drawing/2014/main" id="{282BEBE0-F803-3D35-6F93-BCA925954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21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1" name="Rectangle 143">
              <a:extLst>
                <a:ext uri="{FF2B5EF4-FFF2-40B4-BE49-F238E27FC236}">
                  <a16:creationId xmlns:a16="http://schemas.microsoft.com/office/drawing/2014/main" id="{4A2A8D93-9020-B048-2C6B-E8AA64DEA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29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2" name="Rectangle 144">
              <a:extLst>
                <a:ext uri="{FF2B5EF4-FFF2-40B4-BE49-F238E27FC236}">
                  <a16:creationId xmlns:a16="http://schemas.microsoft.com/office/drawing/2014/main" id="{1416EA76-9814-78B9-11E4-BDE0B8123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38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3" name="Rectangle 145">
              <a:extLst>
                <a:ext uri="{FF2B5EF4-FFF2-40B4-BE49-F238E27FC236}">
                  <a16:creationId xmlns:a16="http://schemas.microsoft.com/office/drawing/2014/main" id="{7130A2F5-AEDF-3B48-41B7-105EEE661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46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4" name="Rectangle 146">
              <a:extLst>
                <a:ext uri="{FF2B5EF4-FFF2-40B4-BE49-F238E27FC236}">
                  <a16:creationId xmlns:a16="http://schemas.microsoft.com/office/drawing/2014/main" id="{2E96980F-F976-9507-1DBA-6C60A6EB6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5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5" name="Rectangle 147">
              <a:extLst>
                <a:ext uri="{FF2B5EF4-FFF2-40B4-BE49-F238E27FC236}">
                  <a16:creationId xmlns:a16="http://schemas.microsoft.com/office/drawing/2014/main" id="{D757F63A-C8F4-B0A6-A84F-B01847247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38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6" name="Rectangle 148">
              <a:extLst>
                <a:ext uri="{FF2B5EF4-FFF2-40B4-BE49-F238E27FC236}">
                  <a16:creationId xmlns:a16="http://schemas.microsoft.com/office/drawing/2014/main" id="{0A192BD4-82E9-983C-96AA-342103368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723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7" name="Rectangle 149">
              <a:extLst>
                <a:ext uri="{FF2B5EF4-FFF2-40B4-BE49-F238E27FC236}">
                  <a16:creationId xmlns:a16="http://schemas.microsoft.com/office/drawing/2014/main" id="{35A5BC0A-D7FD-AC29-0096-4077594A1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808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8" name="Rectangle 150">
              <a:extLst>
                <a:ext uri="{FF2B5EF4-FFF2-40B4-BE49-F238E27FC236}">
                  <a16:creationId xmlns:a16="http://schemas.microsoft.com/office/drawing/2014/main" id="{64EE648E-2AD7-6822-DF2E-397C5DEAE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89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9" name="Rectangle 151">
              <a:extLst>
                <a:ext uri="{FF2B5EF4-FFF2-40B4-BE49-F238E27FC236}">
                  <a16:creationId xmlns:a16="http://schemas.microsoft.com/office/drawing/2014/main" id="{E6C0A9E6-4464-3D3C-B1AE-5BDAE51D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8"/>
              <a:ext cx="864" cy="8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0" name="Rectangle 152">
              <a:extLst>
                <a:ext uri="{FF2B5EF4-FFF2-40B4-BE49-F238E27FC236}">
                  <a16:creationId xmlns:a16="http://schemas.microsoft.com/office/drawing/2014/main" id="{BC2C697E-86E8-AF54-0BAC-DE029865E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064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1" name="Rectangle 153">
              <a:extLst>
                <a:ext uri="{FF2B5EF4-FFF2-40B4-BE49-F238E27FC236}">
                  <a16:creationId xmlns:a16="http://schemas.microsoft.com/office/drawing/2014/main" id="{4D6D987B-0C8C-CF98-2B7F-520AD6BD2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149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2" name="Rectangle 154">
              <a:extLst>
                <a:ext uri="{FF2B5EF4-FFF2-40B4-BE49-F238E27FC236}">
                  <a16:creationId xmlns:a16="http://schemas.microsoft.com/office/drawing/2014/main" id="{974E48A5-AF4D-5784-443D-56DC0FE2D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34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3" name="Rectangle 155">
              <a:extLst>
                <a:ext uri="{FF2B5EF4-FFF2-40B4-BE49-F238E27FC236}">
                  <a16:creationId xmlns:a16="http://schemas.microsoft.com/office/drawing/2014/main" id="{EB92652A-DA74-A890-E851-071E76667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319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4" name="Rectangle 156">
              <a:extLst>
                <a:ext uri="{FF2B5EF4-FFF2-40B4-BE49-F238E27FC236}">
                  <a16:creationId xmlns:a16="http://schemas.microsoft.com/office/drawing/2014/main" id="{472BA839-927E-26E2-B0F4-2C24EED0D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404"/>
              <a:ext cx="864" cy="8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5" name="Rectangle 157">
              <a:extLst>
                <a:ext uri="{FF2B5EF4-FFF2-40B4-BE49-F238E27FC236}">
                  <a16:creationId xmlns:a16="http://schemas.microsoft.com/office/drawing/2014/main" id="{9CC79893-A6D4-969E-3557-2D0CF7D9F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490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6" name="Rectangle 158">
              <a:extLst>
                <a:ext uri="{FF2B5EF4-FFF2-40B4-BE49-F238E27FC236}">
                  <a16:creationId xmlns:a16="http://schemas.microsoft.com/office/drawing/2014/main" id="{74547B25-D2B7-14E3-3B01-16FBDE1EC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575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7" name="Rectangle 159">
              <a:extLst>
                <a:ext uri="{FF2B5EF4-FFF2-40B4-BE49-F238E27FC236}">
                  <a16:creationId xmlns:a16="http://schemas.microsoft.com/office/drawing/2014/main" id="{0AEB517E-EFE3-482F-91B7-9F0CF3DA6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960"/>
              <a:ext cx="864" cy="85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8" name="Rectangle 160">
              <a:extLst>
                <a:ext uri="{FF2B5EF4-FFF2-40B4-BE49-F238E27FC236}">
                  <a16:creationId xmlns:a16="http://schemas.microsoft.com/office/drawing/2014/main" id="{BD62FF15-D5A3-E6A0-0AAE-4D993E856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045"/>
              <a:ext cx="864" cy="85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52230" name="AutoShape 161">
            <a:extLst>
              <a:ext uri="{FF2B5EF4-FFF2-40B4-BE49-F238E27FC236}">
                <a16:creationId xmlns:a16="http://schemas.microsoft.com/office/drawing/2014/main" id="{CD9094F9-EF9F-9EB9-EF14-62F2DF99ECD8}"/>
              </a:ext>
            </a:extLst>
          </p:cNvPr>
          <p:cNvSpPr>
            <a:spLocks/>
          </p:cNvSpPr>
          <p:nvPr/>
        </p:nvSpPr>
        <p:spPr bwMode="auto">
          <a:xfrm rot="16200000">
            <a:off x="4419600" y="-228600"/>
            <a:ext cx="609600" cy="54864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2231" name="Text Box 162">
            <a:extLst>
              <a:ext uri="{FF2B5EF4-FFF2-40B4-BE49-F238E27FC236}">
                <a16:creationId xmlns:a16="http://schemas.microsoft.com/office/drawing/2014/main" id="{8710CA6F-C1FD-265F-DBC1-2D36DDD61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6" y="76200"/>
            <a:ext cx="230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I386 architecture</a:t>
            </a:r>
          </a:p>
        </p:txBody>
      </p:sp>
      <p:sp>
        <p:nvSpPr>
          <p:cNvPr id="52232" name="Rectangle 163">
            <a:extLst>
              <a:ext uri="{FF2B5EF4-FFF2-40B4-BE49-F238E27FC236}">
                <a16:creationId xmlns:a16="http://schemas.microsoft.com/office/drawing/2014/main" id="{00683BB4-0994-2B57-B885-90EE8E461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867400"/>
            <a:ext cx="1371600" cy="13493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2233" name="Rectangle 164">
            <a:extLst>
              <a:ext uri="{FF2B5EF4-FFF2-40B4-BE49-F238E27FC236}">
                <a16:creationId xmlns:a16="http://schemas.microsoft.com/office/drawing/2014/main" id="{EA52C368-A733-E0D2-3315-20FE5A63E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867400"/>
            <a:ext cx="1371600" cy="13493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2234" name="Rectangle 166">
            <a:extLst>
              <a:ext uri="{FF2B5EF4-FFF2-40B4-BE49-F238E27FC236}">
                <a16:creationId xmlns:a16="http://schemas.microsoft.com/office/drawing/2014/main" id="{305FED49-3EFD-5F11-41E9-F5FEBBA39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867400"/>
            <a:ext cx="1371600" cy="13493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2235" name="Rectangle 167">
            <a:extLst>
              <a:ext uri="{FF2B5EF4-FFF2-40B4-BE49-F238E27FC236}">
                <a16:creationId xmlns:a16="http://schemas.microsoft.com/office/drawing/2014/main" id="{DD627B6B-2115-7F09-F771-280FC4828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867400"/>
            <a:ext cx="1371600" cy="13493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52236" name="Group 307">
            <a:extLst>
              <a:ext uri="{FF2B5EF4-FFF2-40B4-BE49-F238E27FC236}">
                <a16:creationId xmlns:a16="http://schemas.microsoft.com/office/drawing/2014/main" id="{462958DB-B2FD-E1DD-8A4C-E0071D86AC4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781050"/>
            <a:ext cx="5486400" cy="1352550"/>
            <a:chOff x="288" y="336"/>
            <a:chExt cx="3456" cy="852"/>
          </a:xfrm>
        </p:grpSpPr>
        <p:sp>
          <p:nvSpPr>
            <p:cNvPr id="52237" name="Rectangle 265">
              <a:extLst>
                <a:ext uri="{FF2B5EF4-FFF2-40B4-BE49-F238E27FC236}">
                  <a16:creationId xmlns:a16="http://schemas.microsoft.com/office/drawing/2014/main" id="{73205D79-99A3-B59D-B31F-6A3176730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38" name="Rectangle 266">
              <a:extLst>
                <a:ext uri="{FF2B5EF4-FFF2-40B4-BE49-F238E27FC236}">
                  <a16:creationId xmlns:a16="http://schemas.microsoft.com/office/drawing/2014/main" id="{91F9DD07-1574-D841-5AD0-B40D1583E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39" name="Rectangle 267">
              <a:extLst>
                <a:ext uri="{FF2B5EF4-FFF2-40B4-BE49-F238E27FC236}">
                  <a16:creationId xmlns:a16="http://schemas.microsoft.com/office/drawing/2014/main" id="{3C8C0EAB-58BE-E823-33A4-12DDFF672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0" name="Rectangle 268">
              <a:extLst>
                <a:ext uri="{FF2B5EF4-FFF2-40B4-BE49-F238E27FC236}">
                  <a16:creationId xmlns:a16="http://schemas.microsoft.com/office/drawing/2014/main" id="{AA3A2E61-1CD5-C132-F973-154FD2CCB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1" name="Rectangle 269">
              <a:extLst>
                <a:ext uri="{FF2B5EF4-FFF2-40B4-BE49-F238E27FC236}">
                  <a16:creationId xmlns:a16="http://schemas.microsoft.com/office/drawing/2014/main" id="{5A285AF3-8845-291D-9EA1-C6819191E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2" name="Rectangle 270">
              <a:extLst>
                <a:ext uri="{FF2B5EF4-FFF2-40B4-BE49-F238E27FC236}">
                  <a16:creationId xmlns:a16="http://schemas.microsoft.com/office/drawing/2014/main" id="{036A881E-8192-9782-1C74-AAF3F0F61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3" name="Rectangle 271">
              <a:extLst>
                <a:ext uri="{FF2B5EF4-FFF2-40B4-BE49-F238E27FC236}">
                  <a16:creationId xmlns:a16="http://schemas.microsoft.com/office/drawing/2014/main" id="{38B8D77A-D90E-7C7D-EB0E-A1D4323D0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4" name="Rectangle 272">
              <a:extLst>
                <a:ext uri="{FF2B5EF4-FFF2-40B4-BE49-F238E27FC236}">
                  <a16:creationId xmlns:a16="http://schemas.microsoft.com/office/drawing/2014/main" id="{16E1626B-6A63-CBED-2A0C-FB5ED4D29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5" name="Rectangle 273">
              <a:extLst>
                <a:ext uri="{FF2B5EF4-FFF2-40B4-BE49-F238E27FC236}">
                  <a16:creationId xmlns:a16="http://schemas.microsoft.com/office/drawing/2014/main" id="{28DF587B-25FF-0C53-68B3-B8DA0B76E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6" name="Rectangle 274">
              <a:extLst>
                <a:ext uri="{FF2B5EF4-FFF2-40B4-BE49-F238E27FC236}">
                  <a16:creationId xmlns:a16="http://schemas.microsoft.com/office/drawing/2014/main" id="{BCDF4FC4-57AE-FBF0-0C7F-0BCA3A76A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7" name="Rectangle 277">
              <a:extLst>
                <a:ext uri="{FF2B5EF4-FFF2-40B4-BE49-F238E27FC236}">
                  <a16:creationId xmlns:a16="http://schemas.microsoft.com/office/drawing/2014/main" id="{AF6446A3-B70D-D4DF-DB2C-281243E20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8" name="Rectangle 278">
              <a:extLst>
                <a:ext uri="{FF2B5EF4-FFF2-40B4-BE49-F238E27FC236}">
                  <a16:creationId xmlns:a16="http://schemas.microsoft.com/office/drawing/2014/main" id="{16FC26FF-9BBF-0979-3111-935B158AE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9" name="Rectangle 279">
              <a:extLst>
                <a:ext uri="{FF2B5EF4-FFF2-40B4-BE49-F238E27FC236}">
                  <a16:creationId xmlns:a16="http://schemas.microsoft.com/office/drawing/2014/main" id="{1011014C-A326-471A-7D4F-276B17AC8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0" name="Rectangle 280">
              <a:extLst>
                <a:ext uri="{FF2B5EF4-FFF2-40B4-BE49-F238E27FC236}">
                  <a16:creationId xmlns:a16="http://schemas.microsoft.com/office/drawing/2014/main" id="{963C9D05-8CB2-80A2-1F24-4D4E10D59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1" name="Rectangle 281">
              <a:extLst>
                <a:ext uri="{FF2B5EF4-FFF2-40B4-BE49-F238E27FC236}">
                  <a16:creationId xmlns:a16="http://schemas.microsoft.com/office/drawing/2014/main" id="{2D1D2037-AEC2-B3FD-B624-0BC35FDBC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2" name="Rectangle 282">
              <a:extLst>
                <a:ext uri="{FF2B5EF4-FFF2-40B4-BE49-F238E27FC236}">
                  <a16:creationId xmlns:a16="http://schemas.microsoft.com/office/drawing/2014/main" id="{DFCA3CE1-4C62-65A9-89D2-1A80BF530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3" name="Rectangle 283">
              <a:extLst>
                <a:ext uri="{FF2B5EF4-FFF2-40B4-BE49-F238E27FC236}">
                  <a16:creationId xmlns:a16="http://schemas.microsoft.com/office/drawing/2014/main" id="{E374C016-8792-D143-951E-CC8DD00AA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4" name="Rectangle 284">
              <a:extLst>
                <a:ext uri="{FF2B5EF4-FFF2-40B4-BE49-F238E27FC236}">
                  <a16:creationId xmlns:a16="http://schemas.microsoft.com/office/drawing/2014/main" id="{35A33751-2252-C95C-CE2E-6D1EED208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5" name="Rectangle 285">
              <a:extLst>
                <a:ext uri="{FF2B5EF4-FFF2-40B4-BE49-F238E27FC236}">
                  <a16:creationId xmlns:a16="http://schemas.microsoft.com/office/drawing/2014/main" id="{E19606F6-8949-FCE4-4CC9-3C531F5D3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6" name="Rectangle 286">
              <a:extLst>
                <a:ext uri="{FF2B5EF4-FFF2-40B4-BE49-F238E27FC236}">
                  <a16:creationId xmlns:a16="http://schemas.microsoft.com/office/drawing/2014/main" id="{6AB0D755-3490-74A7-AF8F-D36CBC7D9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7" name="Rectangle 287">
              <a:extLst>
                <a:ext uri="{FF2B5EF4-FFF2-40B4-BE49-F238E27FC236}">
                  <a16:creationId xmlns:a16="http://schemas.microsoft.com/office/drawing/2014/main" id="{BE8B58B4-1578-73E7-C723-9A9A3A6D6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8" name="Rectangle 288">
              <a:extLst>
                <a:ext uri="{FF2B5EF4-FFF2-40B4-BE49-F238E27FC236}">
                  <a16:creationId xmlns:a16="http://schemas.microsoft.com/office/drawing/2014/main" id="{62A40F9B-0127-E4FD-C08A-C91EE58F3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9" name="Rectangle 289">
              <a:extLst>
                <a:ext uri="{FF2B5EF4-FFF2-40B4-BE49-F238E27FC236}">
                  <a16:creationId xmlns:a16="http://schemas.microsoft.com/office/drawing/2014/main" id="{479CECAC-4976-7636-3941-9099D55E3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0" name="Rectangle 290">
              <a:extLst>
                <a:ext uri="{FF2B5EF4-FFF2-40B4-BE49-F238E27FC236}">
                  <a16:creationId xmlns:a16="http://schemas.microsoft.com/office/drawing/2014/main" id="{FF52AE03-C300-1FFB-15C8-BBBC69C4B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1" name="Rectangle 291">
              <a:extLst>
                <a:ext uri="{FF2B5EF4-FFF2-40B4-BE49-F238E27FC236}">
                  <a16:creationId xmlns:a16="http://schemas.microsoft.com/office/drawing/2014/main" id="{F508F3DB-F2B1-5600-DB04-ED59387B3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2" name="Rectangle 292">
              <a:extLst>
                <a:ext uri="{FF2B5EF4-FFF2-40B4-BE49-F238E27FC236}">
                  <a16:creationId xmlns:a16="http://schemas.microsoft.com/office/drawing/2014/main" id="{3568563C-A506-075D-2C07-923F5F791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3" name="Rectangle 293">
              <a:extLst>
                <a:ext uri="{FF2B5EF4-FFF2-40B4-BE49-F238E27FC236}">
                  <a16:creationId xmlns:a16="http://schemas.microsoft.com/office/drawing/2014/main" id="{841B8218-458C-0A58-E034-F9056DD84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4" name="Rectangle 294">
              <a:extLst>
                <a:ext uri="{FF2B5EF4-FFF2-40B4-BE49-F238E27FC236}">
                  <a16:creationId xmlns:a16="http://schemas.microsoft.com/office/drawing/2014/main" id="{3EEE36C5-A3B2-950C-CA03-A7518B438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5" name="Rectangle 295">
              <a:extLst>
                <a:ext uri="{FF2B5EF4-FFF2-40B4-BE49-F238E27FC236}">
                  <a16:creationId xmlns:a16="http://schemas.microsoft.com/office/drawing/2014/main" id="{4A5D3C5F-2FE6-4DB3-333F-495D5377A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6" name="Rectangle 296">
              <a:extLst>
                <a:ext uri="{FF2B5EF4-FFF2-40B4-BE49-F238E27FC236}">
                  <a16:creationId xmlns:a16="http://schemas.microsoft.com/office/drawing/2014/main" id="{841A18AA-682A-0EDE-E086-251976AB1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7" name="Rectangle 297">
              <a:extLst>
                <a:ext uri="{FF2B5EF4-FFF2-40B4-BE49-F238E27FC236}">
                  <a16:creationId xmlns:a16="http://schemas.microsoft.com/office/drawing/2014/main" id="{180FEA3E-6BA6-DD5F-1CC7-2D6D8E140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8" name="Rectangle 298">
              <a:extLst>
                <a:ext uri="{FF2B5EF4-FFF2-40B4-BE49-F238E27FC236}">
                  <a16:creationId xmlns:a16="http://schemas.microsoft.com/office/drawing/2014/main" id="{72B5B15C-DC2F-DD13-D68A-159C8F80B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9" name="Rectangle 299">
              <a:extLst>
                <a:ext uri="{FF2B5EF4-FFF2-40B4-BE49-F238E27FC236}">
                  <a16:creationId xmlns:a16="http://schemas.microsoft.com/office/drawing/2014/main" id="{616ED9AD-D418-8A0A-155F-82F3C0787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0" name="Rectangle 300">
              <a:extLst>
                <a:ext uri="{FF2B5EF4-FFF2-40B4-BE49-F238E27FC236}">
                  <a16:creationId xmlns:a16="http://schemas.microsoft.com/office/drawing/2014/main" id="{D1888C99-9AD0-761A-6536-412E75B14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1" name="Rectangle 301">
              <a:extLst>
                <a:ext uri="{FF2B5EF4-FFF2-40B4-BE49-F238E27FC236}">
                  <a16:creationId xmlns:a16="http://schemas.microsoft.com/office/drawing/2014/main" id="{9B1CCB57-91F4-0C6F-2A9C-501A8B8E6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2" name="Rectangle 302">
              <a:extLst>
                <a:ext uri="{FF2B5EF4-FFF2-40B4-BE49-F238E27FC236}">
                  <a16:creationId xmlns:a16="http://schemas.microsoft.com/office/drawing/2014/main" id="{DEDA4CA1-D1FE-622D-F373-3B62934BE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3" name="Rectangle 303">
              <a:extLst>
                <a:ext uri="{FF2B5EF4-FFF2-40B4-BE49-F238E27FC236}">
                  <a16:creationId xmlns:a16="http://schemas.microsoft.com/office/drawing/2014/main" id="{63439483-07FB-9491-9066-6BA991804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4" name="Rectangle 304">
              <a:extLst>
                <a:ext uri="{FF2B5EF4-FFF2-40B4-BE49-F238E27FC236}">
                  <a16:creationId xmlns:a16="http://schemas.microsoft.com/office/drawing/2014/main" id="{62AA2656-4D97-FAA8-219D-D3C1B0A34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5" name="Rectangle 305">
              <a:extLst>
                <a:ext uri="{FF2B5EF4-FFF2-40B4-BE49-F238E27FC236}">
                  <a16:creationId xmlns:a16="http://schemas.microsoft.com/office/drawing/2014/main" id="{28D09E05-6665-BE24-17D2-6D8B3F2DC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6" name="Rectangle 306">
              <a:extLst>
                <a:ext uri="{FF2B5EF4-FFF2-40B4-BE49-F238E27FC236}">
                  <a16:creationId xmlns:a16="http://schemas.microsoft.com/office/drawing/2014/main" id="{E962B93C-9CC7-E12F-D96C-D165DF81E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Date Placeholder 3">
            <a:extLst>
              <a:ext uri="{FF2B5EF4-FFF2-40B4-BE49-F238E27FC236}">
                <a16:creationId xmlns:a16="http://schemas.microsoft.com/office/drawing/2014/main" id="{18396F9E-ED13-8797-144A-83E7B5D081F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DD47E5-8B0B-3E47-AA14-DEA43476731F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54274" name="Footer Placeholder 4">
            <a:extLst>
              <a:ext uri="{FF2B5EF4-FFF2-40B4-BE49-F238E27FC236}">
                <a16:creationId xmlns:a16="http://schemas.microsoft.com/office/drawing/2014/main" id="{ACE9D741-A2BF-F771-A5F8-C1748F43E1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4275" name="Slide Number Placeholder 5">
            <a:extLst>
              <a:ext uri="{FF2B5EF4-FFF2-40B4-BE49-F238E27FC236}">
                <a16:creationId xmlns:a16="http://schemas.microsoft.com/office/drawing/2014/main" id="{E0691EC9-7309-6B33-74F1-B03E9003C8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6F6785-D131-EE4E-BD03-365664697F8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US" altLang="en-US" sz="1400"/>
          </a:p>
        </p:txBody>
      </p:sp>
      <p:sp>
        <p:nvSpPr>
          <p:cNvPr id="54276" name="Text Box 3">
            <a:extLst>
              <a:ext uri="{FF2B5EF4-FFF2-40B4-BE49-F238E27FC236}">
                <a16:creationId xmlns:a16="http://schemas.microsoft.com/office/drawing/2014/main" id="{9A2D9BC3-4167-F24E-AB72-3B64CA184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0526"/>
            <a:ext cx="8534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class </a:t>
            </a:r>
            <a:r>
              <a:rPr lang="en-US" altLang="en-US" sz="2400" b="1">
                <a:solidFill>
                  <a:srgbClr val="7030A0"/>
                </a:solidFill>
                <a:latin typeface="Courier New" panose="02070309020205020404" pitchFamily="49" charset="0"/>
              </a:rPr>
              <a:t>Planet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Planet()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std::string	name;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diameter;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int       moons;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orbit_time;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rotation_time;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};</a:t>
            </a:r>
            <a:endParaRPr lang="en-US" altLang="en-US" sz="2400" b="1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54277" name="TextBox 51">
            <a:extLst>
              <a:ext uri="{FF2B5EF4-FFF2-40B4-BE49-F238E27FC236}">
                <a16:creationId xmlns:a16="http://schemas.microsoft.com/office/drawing/2014/main" id="{5C9BAD23-E269-75FC-B8C0-94E83154F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176" y="228600"/>
            <a:ext cx="34258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Memory Layout in C/C++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</a:rPr>
              <a:t>Single Inheritance </a:t>
            </a:r>
            <a:r>
              <a:rPr lang="en-US" altLang="en-US" sz="2400">
                <a:solidFill>
                  <a:srgbClr val="C00000"/>
                </a:solidFill>
                <a:sym typeface="Wingdings" pitchFamily="2" charset="2"/>
              </a:rPr>
              <a:t></a:t>
            </a:r>
            <a:endParaRPr lang="en-US" altLang="en-US" sz="240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Multiple Inheritance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50"/>
                </a:solidFill>
              </a:rPr>
              <a:t>Virtual Inheritance</a:t>
            </a:r>
          </a:p>
        </p:txBody>
      </p:sp>
      <p:sp>
        <p:nvSpPr>
          <p:cNvPr id="54278" name="Rectangle 1">
            <a:extLst>
              <a:ext uri="{FF2B5EF4-FFF2-40B4-BE49-F238E27FC236}">
                <a16:creationId xmlns:a16="http://schemas.microsoft.com/office/drawing/2014/main" id="{2B341E9E-6EB2-6123-F043-87E85B8C5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57863"/>
            <a:ext cx="822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hlinkClick r:id="rId2"/>
              </a:rPr>
              <a:t>http://www.vishalchovatiya.com/memory-layout-of-cpp-object/</a:t>
            </a:r>
            <a:r>
              <a:rPr lang="en-US" altLang="en-US" sz="2400"/>
              <a:t> 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1E0F25-A736-800C-0844-0C65837B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855EC-A022-8503-23E3-8D74D8EE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02497-1864-6B26-CFEA-320CF12C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4E52-94C2-F84E-AD43-7F653348807D}" type="slidenum">
              <a:rPr lang="en-US" altLang="en-TW"/>
              <a:pPr/>
              <a:t>87</a:t>
            </a:fld>
            <a:endParaRPr lang="en-US" altLang="en-TW"/>
          </a:p>
        </p:txBody>
      </p:sp>
      <p:pic>
        <p:nvPicPr>
          <p:cNvPr id="526338" name="Picture 2">
            <a:extLst>
              <a:ext uri="{FF2B5EF4-FFF2-40B4-BE49-F238E27FC236}">
                <a16:creationId xmlns:a16="http://schemas.microsoft.com/office/drawing/2014/main" id="{81746DB7-EA9F-5A37-4E70-0FFB59EEB2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54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6339" name="Rectangle 3">
            <a:extLst>
              <a:ext uri="{FF2B5EF4-FFF2-40B4-BE49-F238E27FC236}">
                <a16:creationId xmlns:a16="http://schemas.microsoft.com/office/drawing/2014/main" id="{886D55B5-C4DE-AD78-A54A-3C05CCCCC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990600"/>
            <a:ext cx="3124200" cy="6096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26340" name="Rectangle 4">
            <a:extLst>
              <a:ext uri="{FF2B5EF4-FFF2-40B4-BE49-F238E27FC236}">
                <a16:creationId xmlns:a16="http://schemas.microsoft.com/office/drawing/2014/main" id="{587F2C4A-15CB-45C6-68CB-523AB897E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514600"/>
            <a:ext cx="6096000" cy="30480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26341" name="Rectangle 5">
            <a:extLst>
              <a:ext uri="{FF2B5EF4-FFF2-40B4-BE49-F238E27FC236}">
                <a16:creationId xmlns:a16="http://schemas.microsoft.com/office/drawing/2014/main" id="{CDCF3D34-0090-DF10-1600-6C3DA8D33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828800"/>
            <a:ext cx="6858000" cy="4419600"/>
          </a:xfrm>
          <a:prstGeom prst="rect">
            <a:avLst/>
          </a:prstGeom>
          <a:noFill/>
          <a:ln w="38100">
            <a:solidFill>
              <a:srgbClr val="9900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26342" name="Line 6">
            <a:extLst>
              <a:ext uri="{FF2B5EF4-FFF2-40B4-BE49-F238E27FC236}">
                <a16:creationId xmlns:a16="http://schemas.microsoft.com/office/drawing/2014/main" id="{D25F16C3-A40B-8501-F920-A93591EED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200400"/>
            <a:ext cx="6096000" cy="0"/>
          </a:xfrm>
          <a:prstGeom prst="line">
            <a:avLst/>
          </a:prstGeom>
          <a:noFill/>
          <a:ln w="381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9D70EC3-3821-8394-4354-30C3CF14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E8333EB-C281-5587-EB64-C2A0B433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971215-DCE2-4266-EE62-B1399095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CD86-ADE4-A441-9D72-DDF8F17B0684}" type="slidenum">
              <a:rPr lang="en-US" altLang="en-TW"/>
              <a:pPr/>
              <a:t>88</a:t>
            </a:fld>
            <a:endParaRPr lang="en-US" altLang="en-TW"/>
          </a:p>
        </p:txBody>
      </p:sp>
      <p:sp>
        <p:nvSpPr>
          <p:cNvPr id="520194" name="Rectangle 2">
            <a:extLst>
              <a:ext uri="{FF2B5EF4-FFF2-40B4-BE49-F238E27FC236}">
                <a16:creationId xmlns:a16="http://schemas.microsoft.com/office/drawing/2014/main" id="{897C4A50-693B-16EE-B013-C56DF6B48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/>
              <a:t>Module/Function</a:t>
            </a:r>
          </a:p>
        </p:txBody>
      </p:sp>
      <p:sp>
        <p:nvSpPr>
          <p:cNvPr id="520195" name="Rectangle 3">
            <a:extLst>
              <a:ext uri="{FF2B5EF4-FFF2-40B4-BE49-F238E27FC236}">
                <a16:creationId xmlns:a16="http://schemas.microsoft.com/office/drawing/2014/main" id="{CEA8B1D0-32FE-708D-4D03-DD9B6FD4E3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TW"/>
              <a:t>&lt;Return DATA TYPE&gt;</a:t>
            </a:r>
          </a:p>
          <a:p>
            <a:r>
              <a:rPr lang="en-US" altLang="en-TW"/>
              <a:t>&lt;Function_Name&gt;</a:t>
            </a:r>
          </a:p>
          <a:p>
            <a:r>
              <a:rPr lang="en-US" altLang="en-TW"/>
              <a:t>(&lt;input parameter declaration&gt;)</a:t>
            </a:r>
          </a:p>
          <a:p>
            <a:r>
              <a:rPr lang="en-US" altLang="en-TW"/>
              <a:t>{…,     return 0;}</a:t>
            </a:r>
          </a:p>
          <a:p>
            <a:endParaRPr lang="en-US" altLang="en-TW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532C1-5BC7-F6E8-7A03-CF29EC6D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55708-FC6E-1323-7CBC-F65A5A39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D43F2-314E-E2CD-ED48-CC4B671A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288E-B4CE-C748-B35A-F487E6E8A494}" type="slidenum">
              <a:rPr lang="en-US" altLang="en-TW"/>
              <a:pPr/>
              <a:t>89</a:t>
            </a:fld>
            <a:endParaRPr lang="en-US" altLang="en-TW"/>
          </a:p>
        </p:txBody>
      </p:sp>
      <p:pic>
        <p:nvPicPr>
          <p:cNvPr id="525314" name="Picture 2">
            <a:extLst>
              <a:ext uri="{FF2B5EF4-FFF2-40B4-BE49-F238E27FC236}">
                <a16:creationId xmlns:a16="http://schemas.microsoft.com/office/drawing/2014/main" id="{10A4BB13-BB92-8EC7-B3A3-0CE2EE2B9D3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54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5316" name="Rectangle 4">
            <a:extLst>
              <a:ext uri="{FF2B5EF4-FFF2-40B4-BE49-F238E27FC236}">
                <a16:creationId xmlns:a16="http://schemas.microsoft.com/office/drawing/2014/main" id="{81CE3D2E-B911-2500-4D92-2C67C5305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00400"/>
            <a:ext cx="6096000" cy="23622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25319" name="Rectangle 7">
            <a:extLst>
              <a:ext uri="{FF2B5EF4-FFF2-40B4-BE49-F238E27FC236}">
                <a16:creationId xmlns:a16="http://schemas.microsoft.com/office/drawing/2014/main" id="{DC1E7AB4-8798-93F5-9983-A59F78C86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95800"/>
            <a:ext cx="3124200" cy="3048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25320" name="Rectangle 8">
            <a:extLst>
              <a:ext uri="{FF2B5EF4-FFF2-40B4-BE49-F238E27FC236}">
                <a16:creationId xmlns:a16="http://schemas.microsoft.com/office/drawing/2014/main" id="{8B1D0967-C7B5-9D8E-B6D8-7A55877F4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05200"/>
            <a:ext cx="4572000" cy="533400"/>
          </a:xfrm>
          <a:prstGeom prst="rect">
            <a:avLst/>
          </a:prstGeom>
          <a:noFill/>
          <a:ln w="38100">
            <a:solidFill>
              <a:srgbClr val="9900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25321" name="Rectangle 9">
            <a:extLst>
              <a:ext uri="{FF2B5EF4-FFF2-40B4-BE49-F238E27FC236}">
                <a16:creationId xmlns:a16="http://schemas.microsoft.com/office/drawing/2014/main" id="{88FE86F1-7AA5-0BC3-30EC-10B12C1EA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257800"/>
            <a:ext cx="5029200" cy="228600"/>
          </a:xfrm>
          <a:prstGeom prst="rect">
            <a:avLst/>
          </a:prstGeom>
          <a:noFill/>
          <a:ln w="38100">
            <a:solidFill>
              <a:srgbClr val="9900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7048-3BBB-108B-43D6-40F27DCF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OO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E593D-34AE-8B7A-E42F-6985EE685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Modern C++</a:t>
            </a:r>
          </a:p>
          <a:p>
            <a:pPr lvl="1"/>
            <a:r>
              <a:rPr lang="en-TW" dirty="0"/>
              <a:t>C++11, C++14, C++17, and maybe C++20, C++23</a:t>
            </a:r>
          </a:p>
        </p:txBody>
      </p:sp>
    </p:spTree>
    <p:extLst>
      <p:ext uri="{BB962C8B-B14F-4D97-AF65-F5344CB8AC3E}">
        <p14:creationId xmlns:p14="http://schemas.microsoft.com/office/powerpoint/2010/main" val="698921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D1683-DEFF-336B-F840-E413EBDC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C9A25-FD0E-2F6F-0D65-31A11C01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D6C5C-90E3-5DE4-03F3-79BCFE87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9716-8370-FD44-909D-2F8AFD527ECF}" type="slidenum">
              <a:rPr lang="en-US" altLang="en-TW"/>
              <a:pPr/>
              <a:t>90</a:t>
            </a:fld>
            <a:endParaRPr lang="en-US" altLang="en-TW"/>
          </a:p>
        </p:txBody>
      </p:sp>
      <p:pic>
        <p:nvPicPr>
          <p:cNvPr id="506882" name="Picture 2">
            <a:extLst>
              <a:ext uri="{FF2B5EF4-FFF2-40B4-BE49-F238E27FC236}">
                <a16:creationId xmlns:a16="http://schemas.microsoft.com/office/drawing/2014/main" id="{E92460B5-2566-05E0-B2FF-322959A325B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1"/>
            <a:ext cx="7315200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6883" name="Text Box 3">
            <a:extLst>
              <a:ext uri="{FF2B5EF4-FFF2-40B4-BE49-F238E27FC236}">
                <a16:creationId xmlns:a16="http://schemas.microsoft.com/office/drawing/2014/main" id="{ED79B132-BBDA-3915-891C-95D53106D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609601"/>
            <a:ext cx="53687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3200">
                <a:latin typeface="Courier New" panose="02070309020205020404" pitchFamily="49" charset="0"/>
              </a:rPr>
              <a:t>scanf(“%lf”, &amp;miles);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BEC1A-AB8A-66E3-DD2E-4D6EF4B6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DA124-41B1-0E61-D7ED-0B047AE9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E2F8-B626-039E-BC25-806A787D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3D5A-81B3-F84C-A589-E37B5FB72400}" type="slidenum">
              <a:rPr lang="en-US" altLang="en-TW"/>
              <a:pPr/>
              <a:t>91</a:t>
            </a:fld>
            <a:endParaRPr lang="en-US" altLang="en-TW"/>
          </a:p>
        </p:txBody>
      </p:sp>
      <p:pic>
        <p:nvPicPr>
          <p:cNvPr id="530434" name="Picture 2">
            <a:extLst>
              <a:ext uri="{FF2B5EF4-FFF2-40B4-BE49-F238E27FC236}">
                <a16:creationId xmlns:a16="http://schemas.microsoft.com/office/drawing/2014/main" id="{706130D2-E547-3409-A811-BA605229F82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90801"/>
            <a:ext cx="7315200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0435" name="Text Box 3">
            <a:extLst>
              <a:ext uri="{FF2B5EF4-FFF2-40B4-BE49-F238E27FC236}">
                <a16:creationId xmlns:a16="http://schemas.microsoft.com/office/drawing/2014/main" id="{A3F188B7-0CC9-89EF-EB2B-AFF3AB2F2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609601"/>
            <a:ext cx="53687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3200">
                <a:latin typeface="Courier New" panose="02070309020205020404" pitchFamily="49" charset="0"/>
              </a:rPr>
              <a:t>scanf(</a:t>
            </a:r>
            <a:r>
              <a:rPr lang="en-US" altLang="en-TW" sz="3200">
                <a:solidFill>
                  <a:srgbClr val="CC0000"/>
                </a:solidFill>
                <a:latin typeface="Courier New" panose="02070309020205020404" pitchFamily="49" charset="0"/>
              </a:rPr>
              <a:t>“%lf”</a:t>
            </a:r>
            <a:r>
              <a:rPr lang="en-US" altLang="en-TW" sz="3200">
                <a:latin typeface="Courier New" panose="02070309020205020404" pitchFamily="49" charset="0"/>
              </a:rPr>
              <a:t>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TW" sz="3200">
                <a:latin typeface="Courier New" panose="02070309020205020404" pitchFamily="49" charset="0"/>
              </a:rPr>
              <a:t>miles);</a:t>
            </a:r>
          </a:p>
        </p:txBody>
      </p:sp>
      <p:sp>
        <p:nvSpPr>
          <p:cNvPr id="530436" name="Text Box 4">
            <a:extLst>
              <a:ext uri="{FF2B5EF4-FFF2-40B4-BE49-F238E27FC236}">
                <a16:creationId xmlns:a16="http://schemas.microsoft.com/office/drawing/2014/main" id="{13343A7D-FFA6-DF3F-F555-1303291E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1371601"/>
            <a:ext cx="65262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TW">
                <a:solidFill>
                  <a:srgbClr val="CC0000"/>
                </a:solidFill>
              </a:rPr>
              <a:t>“Format String”</a:t>
            </a:r>
            <a:r>
              <a:rPr lang="en-US" altLang="en-TW"/>
              <a:t> -- I am going to take a Long Float # (double) from the stdin (Standard Input device)”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C10EC-A468-0D4B-7052-8944E295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BD2D9-65C5-9B78-5466-176542EB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CA0B4-ADCA-FF09-25A5-7AA7E072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F41C-6267-6C40-8AD8-B651747A5568}" type="slidenum">
              <a:rPr lang="en-US" altLang="en-TW"/>
              <a:pPr/>
              <a:t>92</a:t>
            </a:fld>
            <a:endParaRPr lang="en-US" altLang="en-TW"/>
          </a:p>
        </p:txBody>
      </p:sp>
      <p:pic>
        <p:nvPicPr>
          <p:cNvPr id="531458" name="Picture 2">
            <a:extLst>
              <a:ext uri="{FF2B5EF4-FFF2-40B4-BE49-F238E27FC236}">
                <a16:creationId xmlns:a16="http://schemas.microsoft.com/office/drawing/2014/main" id="{4F50260B-9C0A-02C9-81D2-D4E14181AF6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3026"/>
            <a:ext cx="7315200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1459" name="Text Box 3">
            <a:extLst>
              <a:ext uri="{FF2B5EF4-FFF2-40B4-BE49-F238E27FC236}">
                <a16:creationId xmlns:a16="http://schemas.microsoft.com/office/drawing/2014/main" id="{8B3C0D16-09F8-230A-DE27-BD7BA456B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609601"/>
            <a:ext cx="53687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3200">
                <a:latin typeface="Courier New" panose="02070309020205020404" pitchFamily="49" charset="0"/>
              </a:rPr>
              <a:t>scanf(“%lf”,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TW" sz="3200">
                <a:latin typeface="Courier New" panose="02070309020205020404" pitchFamily="49" charset="0"/>
              </a:rPr>
              <a:t>miles);</a:t>
            </a:r>
          </a:p>
        </p:txBody>
      </p:sp>
      <p:sp>
        <p:nvSpPr>
          <p:cNvPr id="531460" name="Text Box 4">
            <a:extLst>
              <a:ext uri="{FF2B5EF4-FFF2-40B4-BE49-F238E27FC236}">
                <a16:creationId xmlns:a16="http://schemas.microsoft.com/office/drawing/2014/main" id="{2A87F6E6-E0B0-C119-D43D-C5064131A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513" y="4800600"/>
            <a:ext cx="8946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solidFill>
                  <a:srgbClr val="0000FF"/>
                </a:solidFill>
              </a:rPr>
              <a:t>8 bytes</a:t>
            </a:r>
          </a:p>
        </p:txBody>
      </p:sp>
      <p:sp>
        <p:nvSpPr>
          <p:cNvPr id="531461" name="Text Box 5">
            <a:extLst>
              <a:ext uri="{FF2B5EF4-FFF2-40B4-BE49-F238E27FC236}">
                <a16:creationId xmlns:a16="http://schemas.microsoft.com/office/drawing/2014/main" id="{2EF34C63-5605-85CB-B0F8-4357F2F63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288" y="3717926"/>
            <a:ext cx="18605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2000">
                <a:latin typeface="Courier New" panose="02070309020205020404" pitchFamily="49" charset="0"/>
              </a:rPr>
              <a:t>0x 7014ae00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7014ae01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7014ae02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7014ae03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7014ae04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7014ae05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7014ae06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7014ae07</a:t>
            </a:r>
          </a:p>
        </p:txBody>
      </p:sp>
      <p:sp>
        <p:nvSpPr>
          <p:cNvPr id="531462" name="AutoShape 6">
            <a:extLst>
              <a:ext uri="{FF2B5EF4-FFF2-40B4-BE49-F238E27FC236}">
                <a16:creationId xmlns:a16="http://schemas.microsoft.com/office/drawing/2014/main" id="{4E4FC82D-A1E9-089C-95DD-98EBF7084C1A}"/>
              </a:ext>
            </a:extLst>
          </p:cNvPr>
          <p:cNvSpPr>
            <a:spLocks/>
          </p:cNvSpPr>
          <p:nvPr/>
        </p:nvSpPr>
        <p:spPr bwMode="auto">
          <a:xfrm rot="5469101">
            <a:off x="7010400" y="609600"/>
            <a:ext cx="381000" cy="1447800"/>
          </a:xfrm>
          <a:prstGeom prst="rightBrace">
            <a:avLst>
              <a:gd name="adj1" fmla="val 3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2F442-C38F-72D4-9F23-77B8070A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7AEA0-CDD3-7CBC-C3E7-59DA44B7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77A24-6D68-F99A-FAE3-1F5D52AB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3CDC-B4AD-304C-A3F9-0143DEFDD6D9}" type="slidenum">
              <a:rPr lang="en-US" altLang="en-TW"/>
              <a:pPr/>
              <a:t>93</a:t>
            </a:fld>
            <a:endParaRPr lang="en-US" altLang="en-TW"/>
          </a:p>
        </p:txBody>
      </p:sp>
      <p:sp>
        <p:nvSpPr>
          <p:cNvPr id="532487" name="Rectangle 7">
            <a:extLst>
              <a:ext uri="{FF2B5EF4-FFF2-40B4-BE49-F238E27FC236}">
                <a16:creationId xmlns:a16="http://schemas.microsoft.com/office/drawing/2014/main" id="{90D00627-0B68-99B8-8E25-AC2159BDC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733800"/>
            <a:ext cx="1828800" cy="304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pic>
        <p:nvPicPr>
          <p:cNvPr id="532482" name="Picture 2">
            <a:extLst>
              <a:ext uri="{FF2B5EF4-FFF2-40B4-BE49-F238E27FC236}">
                <a16:creationId xmlns:a16="http://schemas.microsoft.com/office/drawing/2014/main" id="{267E8953-327F-BE97-CD99-C2668D8D576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3026"/>
            <a:ext cx="7315200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483" name="Text Box 3">
            <a:extLst>
              <a:ext uri="{FF2B5EF4-FFF2-40B4-BE49-F238E27FC236}">
                <a16:creationId xmlns:a16="http://schemas.microsoft.com/office/drawing/2014/main" id="{737B850B-71EE-43D0-1E19-16A26386B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609601"/>
            <a:ext cx="53687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3200">
                <a:latin typeface="Courier New" panose="02070309020205020404" pitchFamily="49" charset="0"/>
              </a:rPr>
              <a:t>scanf(“%lf”,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TW" sz="3200">
                <a:latin typeface="Courier New" panose="02070309020205020404" pitchFamily="49" charset="0"/>
              </a:rPr>
              <a:t>miles);</a:t>
            </a:r>
          </a:p>
        </p:txBody>
      </p:sp>
      <p:sp>
        <p:nvSpPr>
          <p:cNvPr id="532484" name="Text Box 4">
            <a:extLst>
              <a:ext uri="{FF2B5EF4-FFF2-40B4-BE49-F238E27FC236}">
                <a16:creationId xmlns:a16="http://schemas.microsoft.com/office/drawing/2014/main" id="{6CB60DCD-5697-3411-9FD4-F56DDDA44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513" y="4800600"/>
            <a:ext cx="8946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solidFill>
                  <a:srgbClr val="0000FF"/>
                </a:solidFill>
              </a:rPr>
              <a:t>8 bytes</a:t>
            </a:r>
          </a:p>
        </p:txBody>
      </p:sp>
      <p:sp>
        <p:nvSpPr>
          <p:cNvPr id="532485" name="Text Box 5">
            <a:extLst>
              <a:ext uri="{FF2B5EF4-FFF2-40B4-BE49-F238E27FC236}">
                <a16:creationId xmlns:a16="http://schemas.microsoft.com/office/drawing/2014/main" id="{D6733114-C411-9F1A-C2C2-7076999F6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288" y="3717926"/>
            <a:ext cx="18605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2000" b="1">
                <a:solidFill>
                  <a:srgbClr val="0000FF"/>
                </a:solidFill>
                <a:latin typeface="Courier New" panose="02070309020205020404" pitchFamily="49" charset="0"/>
              </a:rPr>
              <a:t>0x 7014ae00</a:t>
            </a:r>
            <a:endParaRPr lang="en-US" altLang="en-TW" sz="2000">
              <a:latin typeface="Courier New" panose="02070309020205020404" pitchFamily="49" charset="0"/>
            </a:endParaRPr>
          </a:p>
          <a:p>
            <a:r>
              <a:rPr lang="en-US" altLang="en-TW" sz="2000">
                <a:latin typeface="Courier New" panose="02070309020205020404" pitchFamily="49" charset="0"/>
              </a:rPr>
              <a:t>0x 7014ae01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7014ae02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7014ae03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7014ae04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7014ae05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7014ae06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7014ae07</a:t>
            </a:r>
          </a:p>
        </p:txBody>
      </p:sp>
      <p:sp>
        <p:nvSpPr>
          <p:cNvPr id="532486" name="AutoShape 6">
            <a:extLst>
              <a:ext uri="{FF2B5EF4-FFF2-40B4-BE49-F238E27FC236}">
                <a16:creationId xmlns:a16="http://schemas.microsoft.com/office/drawing/2014/main" id="{E2287371-F2FE-3ED8-78BA-0C5E1CA1E13B}"/>
              </a:ext>
            </a:extLst>
          </p:cNvPr>
          <p:cNvSpPr>
            <a:spLocks/>
          </p:cNvSpPr>
          <p:nvPr/>
        </p:nvSpPr>
        <p:spPr bwMode="auto">
          <a:xfrm rot="5469101">
            <a:off x="7010400" y="609600"/>
            <a:ext cx="381000" cy="1447800"/>
          </a:xfrm>
          <a:prstGeom prst="rightBrace">
            <a:avLst>
              <a:gd name="adj1" fmla="val 3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cxnSp>
        <p:nvCxnSpPr>
          <p:cNvPr id="532488" name="AutoShape 8">
            <a:extLst>
              <a:ext uri="{FF2B5EF4-FFF2-40B4-BE49-F238E27FC236}">
                <a16:creationId xmlns:a16="http://schemas.microsoft.com/office/drawing/2014/main" id="{0053F653-773C-852F-19A0-0EC485393EAF}"/>
              </a:ext>
            </a:extLst>
          </p:cNvPr>
          <p:cNvCxnSpPr>
            <a:cxnSpLocks noChangeShapeType="1"/>
            <a:stCxn id="532486" idx="1"/>
            <a:endCxn id="532485" idx="0"/>
          </p:cNvCxnSpPr>
          <p:nvPr/>
        </p:nvCxnSpPr>
        <p:spPr bwMode="auto">
          <a:xfrm rot="5400000">
            <a:off x="3734595" y="256382"/>
            <a:ext cx="2195512" cy="4727575"/>
          </a:xfrm>
          <a:prstGeom prst="curvedConnector3">
            <a:avLst>
              <a:gd name="adj1" fmla="val 50324"/>
            </a:avLst>
          </a:prstGeom>
          <a:noFill/>
          <a:ln w="38100">
            <a:solidFill>
              <a:srgbClr val="9900CC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489" name="Text Box 9">
            <a:extLst>
              <a:ext uri="{FF2B5EF4-FFF2-40B4-BE49-F238E27FC236}">
                <a16:creationId xmlns:a16="http://schemas.microsoft.com/office/drawing/2014/main" id="{36600A94-5176-DB7E-EF06-30D8477EF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4" y="5486401"/>
            <a:ext cx="63562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3200">
                <a:latin typeface="Courier New" panose="02070309020205020404" pitchFamily="49" charset="0"/>
              </a:rPr>
              <a:t>scanf(“%lf”,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0x7014ae00</a:t>
            </a:r>
            <a:r>
              <a:rPr lang="en-US" altLang="en-TW" sz="3200"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14C8F-C756-2245-3765-DFF35BED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53396-7294-FA50-BF77-731D29A4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25FD0-F74F-247A-4A12-453C0FE2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9EBE-0232-944E-BB7E-DFFFB7C1C300}" type="slidenum">
              <a:rPr lang="en-US" altLang="en-TW"/>
              <a:pPr/>
              <a:t>94</a:t>
            </a:fld>
            <a:endParaRPr lang="en-US" altLang="en-TW"/>
          </a:p>
        </p:txBody>
      </p:sp>
      <p:sp>
        <p:nvSpPr>
          <p:cNvPr id="533506" name="Rectangle 2">
            <a:extLst>
              <a:ext uri="{FF2B5EF4-FFF2-40B4-BE49-F238E27FC236}">
                <a16:creationId xmlns:a16="http://schemas.microsoft.com/office/drawing/2014/main" id="{ECA6FFC5-8083-946F-B202-897149A5B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3" y="3962400"/>
            <a:ext cx="1828800" cy="304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33508" name="Text Box 4">
            <a:extLst>
              <a:ext uri="{FF2B5EF4-FFF2-40B4-BE49-F238E27FC236}">
                <a16:creationId xmlns:a16="http://schemas.microsoft.com/office/drawing/2014/main" id="{0A043BB1-2A3F-C6F3-32EF-4D0A7C6BF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457201"/>
            <a:ext cx="734367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3200">
                <a:latin typeface="Courier New" panose="02070309020205020404" pitchFamily="49" charset="0"/>
              </a:rPr>
              <a:t>printf(“%lf\n”,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TW" sz="3200">
                <a:latin typeface="Courier New" panose="02070309020205020404" pitchFamily="49" charset="0"/>
              </a:rPr>
              <a:t>miles);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miles);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0x7014ae00</a:t>
            </a:r>
            <a:r>
              <a:rPr lang="en-US" altLang="en-TW" sz="3200">
                <a:latin typeface="Courier New" panose="02070309020205020404" pitchFamily="49" charset="0"/>
              </a:rPr>
              <a:t>); 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30.5);</a:t>
            </a:r>
          </a:p>
          <a:p>
            <a:endParaRPr lang="en-US" altLang="en-TW" sz="3200">
              <a:latin typeface="Courier New" panose="02070309020205020404" pitchFamily="49" charset="0"/>
            </a:endParaRPr>
          </a:p>
        </p:txBody>
      </p:sp>
      <p:sp>
        <p:nvSpPr>
          <p:cNvPr id="533509" name="Text Box 5">
            <a:extLst>
              <a:ext uri="{FF2B5EF4-FFF2-40B4-BE49-F238E27FC236}">
                <a16:creationId xmlns:a16="http://schemas.microsoft.com/office/drawing/2014/main" id="{AA8C914A-E4CD-158B-D637-E7D5B27DE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489325"/>
            <a:ext cx="8946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solidFill>
                  <a:srgbClr val="0000FF"/>
                </a:solidFill>
              </a:rPr>
              <a:t>8 bytes</a:t>
            </a:r>
          </a:p>
        </p:txBody>
      </p:sp>
      <p:sp>
        <p:nvSpPr>
          <p:cNvPr id="533510" name="Text Box 6">
            <a:extLst>
              <a:ext uri="{FF2B5EF4-FFF2-40B4-BE49-F238E27FC236}">
                <a16:creationId xmlns:a16="http://schemas.microsoft.com/office/drawing/2014/main" id="{42CD18B0-9AD2-A232-5E75-F9532B071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946526"/>
            <a:ext cx="18605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2000" b="1">
                <a:solidFill>
                  <a:srgbClr val="0000FF"/>
                </a:solidFill>
                <a:latin typeface="Courier New" panose="02070309020205020404" pitchFamily="49" charset="0"/>
              </a:rPr>
              <a:t>0x 7014ae00</a:t>
            </a:r>
            <a:endParaRPr lang="en-US" altLang="en-TW" sz="2000">
              <a:latin typeface="Courier New" panose="02070309020205020404" pitchFamily="49" charset="0"/>
            </a:endParaRPr>
          </a:p>
          <a:p>
            <a:r>
              <a:rPr lang="en-US" altLang="en-TW" sz="2000">
                <a:latin typeface="Courier New" panose="02070309020205020404" pitchFamily="49" charset="0"/>
              </a:rPr>
              <a:t>0x 7014ae01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7014ae02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7014ae03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7014ae04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7014ae05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7014ae06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7014ae07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F54485-D777-0243-49EB-FCCB0210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D687E-AF27-A67A-8B02-A598E9A9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207E0-2AC4-D2AC-7892-2C7DD90D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8912-2AA5-6946-816F-BA8901EAD766}" type="slidenum">
              <a:rPr lang="en-US" altLang="en-TW"/>
              <a:pPr/>
              <a:t>95</a:t>
            </a:fld>
            <a:endParaRPr lang="en-US" altLang="en-TW"/>
          </a:p>
        </p:txBody>
      </p:sp>
      <p:sp>
        <p:nvSpPr>
          <p:cNvPr id="534530" name="Rectangle 2">
            <a:extLst>
              <a:ext uri="{FF2B5EF4-FFF2-40B4-BE49-F238E27FC236}">
                <a16:creationId xmlns:a16="http://schemas.microsoft.com/office/drawing/2014/main" id="{99D8B7C9-DCF8-4CA6-9BF5-B95CE8843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3" y="3962400"/>
            <a:ext cx="1828800" cy="304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34531" name="Text Box 3">
            <a:extLst>
              <a:ext uri="{FF2B5EF4-FFF2-40B4-BE49-F238E27FC236}">
                <a16:creationId xmlns:a16="http://schemas.microsoft.com/office/drawing/2014/main" id="{C8B1A8DD-371C-4DCD-E025-BC2CAC903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457200"/>
            <a:ext cx="734367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3200">
                <a:latin typeface="Courier New" panose="02070309020205020404" pitchFamily="49" charset="0"/>
              </a:rPr>
              <a:t>printf(“%lf\n”,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TW" sz="3200">
                <a:latin typeface="Courier New" panose="02070309020205020404" pitchFamily="49" charset="0"/>
              </a:rPr>
              <a:t>miles);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miles);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0x7014ae00</a:t>
            </a:r>
            <a:r>
              <a:rPr lang="en-US" altLang="en-TW" sz="3200">
                <a:latin typeface="Courier New" panose="02070309020205020404" pitchFamily="49" charset="0"/>
              </a:rPr>
              <a:t>); 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30.5);</a:t>
            </a:r>
          </a:p>
          <a:p>
            <a:endParaRPr lang="en-US" altLang="en-TW" sz="3200">
              <a:latin typeface="Courier New" panose="02070309020205020404" pitchFamily="49" charset="0"/>
            </a:endParaRPr>
          </a:p>
          <a:p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0.0000</a:t>
            </a:r>
          </a:p>
          <a:p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30.5</a:t>
            </a:r>
          </a:p>
          <a:p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0.0000</a:t>
            </a:r>
          </a:p>
          <a:p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30.5</a:t>
            </a:r>
          </a:p>
          <a:p>
            <a:endParaRPr lang="en-US" altLang="en-TW" sz="3200">
              <a:latin typeface="Courier New" panose="02070309020205020404" pitchFamily="49" charset="0"/>
            </a:endParaRPr>
          </a:p>
        </p:txBody>
      </p:sp>
      <p:sp>
        <p:nvSpPr>
          <p:cNvPr id="534532" name="Text Box 4">
            <a:extLst>
              <a:ext uri="{FF2B5EF4-FFF2-40B4-BE49-F238E27FC236}">
                <a16:creationId xmlns:a16="http://schemas.microsoft.com/office/drawing/2014/main" id="{4D789602-D3A6-E5DC-D010-886281210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489325"/>
            <a:ext cx="8946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solidFill>
                  <a:srgbClr val="0000FF"/>
                </a:solidFill>
              </a:rPr>
              <a:t>8 bytes</a:t>
            </a:r>
          </a:p>
        </p:txBody>
      </p:sp>
      <p:sp>
        <p:nvSpPr>
          <p:cNvPr id="534533" name="Text Box 5">
            <a:extLst>
              <a:ext uri="{FF2B5EF4-FFF2-40B4-BE49-F238E27FC236}">
                <a16:creationId xmlns:a16="http://schemas.microsoft.com/office/drawing/2014/main" id="{60232807-C9DD-AD91-34B4-BFC5A8172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946526"/>
            <a:ext cx="18605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2000" b="1">
                <a:solidFill>
                  <a:srgbClr val="0000FF"/>
                </a:solidFill>
                <a:latin typeface="Courier New" panose="02070309020205020404" pitchFamily="49" charset="0"/>
              </a:rPr>
              <a:t>0x 7014ae00</a:t>
            </a:r>
            <a:endParaRPr lang="en-US" altLang="en-TW" sz="2000">
              <a:latin typeface="Courier New" panose="02070309020205020404" pitchFamily="49" charset="0"/>
            </a:endParaRPr>
          </a:p>
          <a:p>
            <a:r>
              <a:rPr lang="en-US" altLang="en-TW" sz="2000">
                <a:latin typeface="Courier New" panose="02070309020205020404" pitchFamily="49" charset="0"/>
              </a:rPr>
              <a:t>0x 7014ae01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7014ae02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7014ae03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7014ae04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7014ae05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7014ae06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7014ae07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54077-9C2B-8329-7C55-0E6E8392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C7ABC-47CD-3262-7968-5458C34F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07CFF-25C2-9A30-0154-C22D17DF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8CED-4AD4-284D-B019-2CC737B20E40}" type="slidenum">
              <a:rPr lang="en-US" altLang="en-TW"/>
              <a:pPr/>
              <a:t>96</a:t>
            </a:fld>
            <a:endParaRPr lang="en-US" altLang="en-TW"/>
          </a:p>
        </p:txBody>
      </p:sp>
      <p:sp>
        <p:nvSpPr>
          <p:cNvPr id="535554" name="Rectangle 2">
            <a:extLst>
              <a:ext uri="{FF2B5EF4-FFF2-40B4-BE49-F238E27FC236}">
                <a16:creationId xmlns:a16="http://schemas.microsoft.com/office/drawing/2014/main" id="{1E39D13D-C168-464E-98C8-D82E85839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3" y="4114800"/>
            <a:ext cx="1828800" cy="304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35555" name="Text Box 3">
            <a:extLst>
              <a:ext uri="{FF2B5EF4-FFF2-40B4-BE49-F238E27FC236}">
                <a16:creationId xmlns:a16="http://schemas.microsoft.com/office/drawing/2014/main" id="{80764F25-4040-EA79-1123-1959769AD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153988"/>
            <a:ext cx="808426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3200">
                <a:latin typeface="Courier New" panose="02070309020205020404" pitchFamily="49" charset="0"/>
              </a:rPr>
              <a:t>printf(“%lf\n”,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TW" sz="3200">
                <a:latin typeface="Courier New" panose="02070309020205020404" pitchFamily="49" charset="0"/>
              </a:rPr>
              <a:t>miles);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miles);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0x7014ae00</a:t>
            </a:r>
            <a:r>
              <a:rPr lang="en-US" altLang="en-TW" sz="3200">
                <a:latin typeface="Courier New" panose="02070309020205020404" pitchFamily="49" charset="0"/>
              </a:rPr>
              <a:t>); 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30.5);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*(&amp;miles)); 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       *((double *) 0x7014ae00);</a:t>
            </a:r>
          </a:p>
        </p:txBody>
      </p:sp>
      <p:sp>
        <p:nvSpPr>
          <p:cNvPr id="535556" name="Text Box 4">
            <a:extLst>
              <a:ext uri="{FF2B5EF4-FFF2-40B4-BE49-F238E27FC236}">
                <a16:creationId xmlns:a16="http://schemas.microsoft.com/office/drawing/2014/main" id="{9D53105B-5A06-9A16-B99D-3E46FEFE3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657600"/>
            <a:ext cx="8946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solidFill>
                  <a:srgbClr val="0000FF"/>
                </a:solidFill>
              </a:rPr>
              <a:t>8 bytes</a:t>
            </a:r>
          </a:p>
        </p:txBody>
      </p:sp>
      <p:sp>
        <p:nvSpPr>
          <p:cNvPr id="535557" name="Text Box 5">
            <a:extLst>
              <a:ext uri="{FF2B5EF4-FFF2-40B4-BE49-F238E27FC236}">
                <a16:creationId xmlns:a16="http://schemas.microsoft.com/office/drawing/2014/main" id="{F683986B-F5C8-196D-CF09-670E351BE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098926"/>
            <a:ext cx="18605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2000" b="1">
                <a:solidFill>
                  <a:srgbClr val="0000FF"/>
                </a:solidFill>
                <a:latin typeface="Courier New" panose="02070309020205020404" pitchFamily="49" charset="0"/>
              </a:rPr>
              <a:t>0x 7014ae00</a:t>
            </a:r>
            <a:endParaRPr lang="en-US" altLang="en-TW" sz="2000">
              <a:latin typeface="Courier New" panose="02070309020205020404" pitchFamily="49" charset="0"/>
            </a:endParaRPr>
          </a:p>
          <a:p>
            <a:r>
              <a:rPr lang="en-US" altLang="en-TW" sz="2000">
                <a:latin typeface="Courier New" panose="02070309020205020404" pitchFamily="49" charset="0"/>
              </a:rPr>
              <a:t>0x 7014ae01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7014ae02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7014ae03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7014ae04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7014ae05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7014ae06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7014ae07</a:t>
            </a:r>
          </a:p>
        </p:txBody>
      </p:sp>
      <p:sp>
        <p:nvSpPr>
          <p:cNvPr id="535558" name="Text Box 6">
            <a:extLst>
              <a:ext uri="{FF2B5EF4-FFF2-40B4-BE49-F238E27FC236}">
                <a16:creationId xmlns:a16="http://schemas.microsoft.com/office/drawing/2014/main" id="{3FDF1361-D888-FCC6-E26D-6102F9C6C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4267201"/>
            <a:ext cx="36734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TW"/>
              <a:t>C gives you many options to access and control your memory!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0D369D7-CD18-AE7B-E211-040481B3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55C1EE6-827A-A895-3FCD-CE2361AD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7E5EBA6-CBCD-26DE-E6FF-8B98D967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A834-DBCE-B74A-AFFA-34E5928393B0}" type="slidenum">
              <a:rPr lang="en-US" altLang="en-TW"/>
              <a:pPr/>
              <a:t>97</a:t>
            </a:fld>
            <a:endParaRPr lang="en-US" altLang="en-TW"/>
          </a:p>
        </p:txBody>
      </p:sp>
      <p:sp>
        <p:nvSpPr>
          <p:cNvPr id="572418" name="Rectangle 2">
            <a:extLst>
              <a:ext uri="{FF2B5EF4-FFF2-40B4-BE49-F238E27FC236}">
                <a16:creationId xmlns:a16="http://schemas.microsoft.com/office/drawing/2014/main" id="{9DBD57A7-01CC-9D27-01AB-631AA02B4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/>
              <a:t>Data type</a:t>
            </a:r>
          </a:p>
        </p:txBody>
      </p:sp>
      <p:sp>
        <p:nvSpPr>
          <p:cNvPr id="572419" name="Rectangle 3">
            <a:extLst>
              <a:ext uri="{FF2B5EF4-FFF2-40B4-BE49-F238E27FC236}">
                <a16:creationId xmlns:a16="http://schemas.microsoft.com/office/drawing/2014/main" id="{879EF941-4B43-C782-C4D4-86E4B39E8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TW"/>
              <a:t>Basic types:</a:t>
            </a:r>
          </a:p>
          <a:p>
            <a:pPr lvl="1"/>
            <a:r>
              <a:rPr lang="en-US" altLang="en-TW"/>
              <a:t>char, int, float, double,…</a:t>
            </a:r>
          </a:p>
          <a:p>
            <a:r>
              <a:rPr lang="en-US" altLang="en-TW"/>
              <a:t>Pointer/Address types:</a:t>
            </a:r>
          </a:p>
          <a:p>
            <a:pPr lvl="1"/>
            <a:r>
              <a:rPr lang="en-US" altLang="en-TW"/>
              <a:t>Pretty much pointing at anything…</a:t>
            </a:r>
          </a:p>
          <a:p>
            <a:pPr lvl="1"/>
            <a:r>
              <a:rPr lang="en-US" altLang="en-TW"/>
              <a:t>All 32/64 bits</a:t>
            </a:r>
          </a:p>
          <a:p>
            <a:pPr lvl="1"/>
            <a:r>
              <a:rPr lang="en-US" altLang="en-TW"/>
              <a:t>(int *), (char *), (void *), (struct XYZ *),…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09485-AAA1-C42F-7875-B8DAAF27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6C46C-A3DE-0D8B-77DA-CBE54679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3FF12-5C71-6AD8-E309-9FD90B02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6CDB-7990-8C4C-A5B6-D3BAC907C3B7}" type="slidenum">
              <a:rPr lang="en-US" altLang="en-TW"/>
              <a:pPr/>
              <a:t>98</a:t>
            </a:fld>
            <a:endParaRPr lang="en-US" altLang="en-TW"/>
          </a:p>
        </p:txBody>
      </p:sp>
      <p:sp>
        <p:nvSpPr>
          <p:cNvPr id="536578" name="Rectangle 2">
            <a:extLst>
              <a:ext uri="{FF2B5EF4-FFF2-40B4-BE49-F238E27FC236}">
                <a16:creationId xmlns:a16="http://schemas.microsoft.com/office/drawing/2014/main" id="{7FC3E3CC-FB13-16F1-423C-A68F06F01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3" y="4114800"/>
            <a:ext cx="1828800" cy="304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36579" name="Text Box 3">
            <a:extLst>
              <a:ext uri="{FF2B5EF4-FFF2-40B4-BE49-F238E27FC236}">
                <a16:creationId xmlns:a16="http://schemas.microsoft.com/office/drawing/2014/main" id="{C8109631-E04E-1683-3450-5F8910DFD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153988"/>
            <a:ext cx="808426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3200">
                <a:latin typeface="Courier New" panose="02070309020205020404" pitchFamily="49" charset="0"/>
              </a:rPr>
              <a:t>printf(“%lf\n”,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TW" sz="3200">
                <a:latin typeface="Courier New" panose="02070309020205020404" pitchFamily="49" charset="0"/>
              </a:rPr>
              <a:t>miles);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miles);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0x7014ae00</a:t>
            </a:r>
            <a:r>
              <a:rPr lang="en-US" altLang="en-TW" sz="3200">
                <a:latin typeface="Courier New" panose="02070309020205020404" pitchFamily="49" charset="0"/>
              </a:rPr>
              <a:t>); 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30.5);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*(&amp;miles)); 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       </a:t>
            </a:r>
            <a:r>
              <a:rPr lang="en-US" altLang="en-TW" sz="3200" b="1">
                <a:solidFill>
                  <a:srgbClr val="CC0000"/>
                </a:solidFill>
                <a:latin typeface="Courier New" panose="02070309020205020404" pitchFamily="49" charset="0"/>
              </a:rPr>
              <a:t>*</a:t>
            </a:r>
            <a:r>
              <a:rPr lang="en-US" altLang="en-TW" sz="3200">
                <a:latin typeface="Courier New" panose="02070309020205020404" pitchFamily="49" charset="0"/>
              </a:rPr>
              <a:t>(</a:t>
            </a:r>
            <a:r>
              <a:rPr lang="en-US" altLang="en-TW" sz="3200" u="sng">
                <a:solidFill>
                  <a:srgbClr val="9900CC"/>
                </a:solidFill>
                <a:latin typeface="Courier New" panose="02070309020205020404" pitchFamily="49" charset="0"/>
              </a:rPr>
              <a:t>(double *)</a:t>
            </a:r>
            <a:r>
              <a:rPr lang="en-US" altLang="en-TW" sz="3200">
                <a:latin typeface="Courier New" panose="02070309020205020404" pitchFamily="49" charset="0"/>
              </a:rPr>
              <a:t> 0x7014ae00);</a:t>
            </a:r>
          </a:p>
        </p:txBody>
      </p:sp>
      <p:sp>
        <p:nvSpPr>
          <p:cNvPr id="536580" name="Text Box 4">
            <a:extLst>
              <a:ext uri="{FF2B5EF4-FFF2-40B4-BE49-F238E27FC236}">
                <a16:creationId xmlns:a16="http://schemas.microsoft.com/office/drawing/2014/main" id="{748D80E2-AA1E-367F-520B-3A4075C54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657600"/>
            <a:ext cx="8946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solidFill>
                  <a:srgbClr val="9900CC"/>
                </a:solidFill>
              </a:rPr>
              <a:t>8 bytes</a:t>
            </a:r>
            <a:endParaRPr lang="en-US" altLang="en-TW">
              <a:solidFill>
                <a:srgbClr val="0000FF"/>
              </a:solidFill>
            </a:endParaRPr>
          </a:p>
        </p:txBody>
      </p:sp>
      <p:sp>
        <p:nvSpPr>
          <p:cNvPr id="536581" name="Text Box 5">
            <a:extLst>
              <a:ext uri="{FF2B5EF4-FFF2-40B4-BE49-F238E27FC236}">
                <a16:creationId xmlns:a16="http://schemas.microsoft.com/office/drawing/2014/main" id="{0175D536-B2AE-67E9-94F5-0B56499ED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098926"/>
            <a:ext cx="18605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2000" b="1">
                <a:solidFill>
                  <a:srgbClr val="0000FF"/>
                </a:solidFill>
                <a:latin typeface="Courier New" panose="02070309020205020404" pitchFamily="49" charset="0"/>
              </a:rPr>
              <a:t>0x 7014ae00</a:t>
            </a:r>
            <a:endParaRPr lang="en-US" altLang="en-TW" sz="2000">
              <a:latin typeface="Courier New" panose="02070309020205020404" pitchFamily="49" charset="0"/>
            </a:endParaRPr>
          </a:p>
          <a:p>
            <a:r>
              <a:rPr lang="en-US" altLang="en-TW" sz="2000">
                <a:latin typeface="Courier New" panose="02070309020205020404" pitchFamily="49" charset="0"/>
              </a:rPr>
              <a:t>0x 7014ae01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7014ae02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7014ae03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7014ae04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7014ae05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7014ae06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7014ae07</a:t>
            </a:r>
          </a:p>
        </p:txBody>
      </p:sp>
      <p:sp>
        <p:nvSpPr>
          <p:cNvPr id="536582" name="Text Box 6">
            <a:extLst>
              <a:ext uri="{FF2B5EF4-FFF2-40B4-BE49-F238E27FC236}">
                <a16:creationId xmlns:a16="http://schemas.microsoft.com/office/drawing/2014/main" id="{AA92CCE6-BAA6-27C9-9B04-088F4A106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113214"/>
            <a:ext cx="48006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TW" sz="2800"/>
              <a:t>In C, </a:t>
            </a:r>
            <a:r>
              <a:rPr lang="en-US" altLang="en-TW" sz="2800">
                <a:solidFill>
                  <a:srgbClr val="CC0000"/>
                </a:solidFill>
              </a:rPr>
              <a:t>Pointer = Address + Type</a:t>
            </a:r>
            <a:r>
              <a:rPr lang="en-US" altLang="en-TW" sz="2800"/>
              <a:t>!</a:t>
            </a:r>
          </a:p>
          <a:p>
            <a:r>
              <a:rPr lang="en-US" altLang="en-TW" sz="2800"/>
              <a:t>And, </a:t>
            </a:r>
            <a:r>
              <a:rPr lang="en-US" altLang="en-TW" sz="2800">
                <a:solidFill>
                  <a:srgbClr val="CC0000"/>
                </a:solidFill>
              </a:rPr>
              <a:t>Address</a:t>
            </a:r>
            <a:r>
              <a:rPr lang="en-US" altLang="en-TW" sz="2800"/>
              <a:t> is merely </a:t>
            </a:r>
            <a:r>
              <a:rPr lang="en-US" altLang="en-TW" sz="2800">
                <a:solidFill>
                  <a:srgbClr val="CC0000"/>
                </a:solidFill>
              </a:rPr>
              <a:t>a 32 bit unsigned integer</a:t>
            </a:r>
            <a:r>
              <a:rPr lang="en-US" altLang="en-TW" sz="2800"/>
              <a:t>!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71C6AED-5DE3-44A9-BBAE-8C3B5AE4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DECF890-4405-0F66-A902-AEAC99DE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90C43D-323D-6A60-D2BB-15B8CD4E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2AA-0D61-4846-BD77-EBE39AE032ED}" type="slidenum">
              <a:rPr lang="en-US" altLang="en-TW"/>
              <a:pPr/>
              <a:t>99</a:t>
            </a:fld>
            <a:endParaRPr lang="en-US" altLang="en-TW"/>
          </a:p>
        </p:txBody>
      </p:sp>
      <p:sp>
        <p:nvSpPr>
          <p:cNvPr id="568322" name="Rectangle 2">
            <a:extLst>
              <a:ext uri="{FF2B5EF4-FFF2-40B4-BE49-F238E27FC236}">
                <a16:creationId xmlns:a16="http://schemas.microsoft.com/office/drawing/2014/main" id="{840C2BD7-1D41-62E8-E36E-5A116065A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/>
              <a:t>Pointer ~ Address</a:t>
            </a:r>
          </a:p>
        </p:txBody>
      </p:sp>
      <p:sp>
        <p:nvSpPr>
          <p:cNvPr id="568323" name="Rectangle 3">
            <a:extLst>
              <a:ext uri="{FF2B5EF4-FFF2-40B4-BE49-F238E27FC236}">
                <a16:creationId xmlns:a16="http://schemas.microsoft.com/office/drawing/2014/main" id="{D6DC7C7A-0A25-9903-5704-2661007D47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TW"/>
              <a:t>You can pretty much point to anything in the memory (via address), even include “pointing to the functions”.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</TotalTime>
  <Words>5930</Words>
  <Application>Microsoft Macintosh PowerPoint</Application>
  <PresentationFormat>Widescreen</PresentationFormat>
  <Paragraphs>1281</Paragraphs>
  <Slides>103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9" baseType="lpstr">
      <vt:lpstr>ＭＳ Ｐゴシック</vt:lpstr>
      <vt:lpstr>PMingLiU</vt:lpstr>
      <vt:lpstr>SimSun</vt:lpstr>
      <vt:lpstr>Aptos</vt:lpstr>
      <vt:lpstr>Aptos Display</vt:lpstr>
      <vt:lpstr>Arial</vt:lpstr>
      <vt:lpstr>Arial Black</vt:lpstr>
      <vt:lpstr>Comic Sans MS</vt:lpstr>
      <vt:lpstr>Courier</vt:lpstr>
      <vt:lpstr>Courier New</vt:lpstr>
      <vt:lpstr>Courier New Bold</vt:lpstr>
      <vt:lpstr>Menlo</vt:lpstr>
      <vt:lpstr>Monaco</vt:lpstr>
      <vt:lpstr>Times New Roman</vt:lpstr>
      <vt:lpstr>Wingdings</vt:lpstr>
      <vt:lpstr>Office Theme</vt:lpstr>
      <vt:lpstr>EE 1520 計算機概論二 （一一三學年下學期）  Introduction to Computer Science (II)</vt:lpstr>
      <vt:lpstr>Syllabus</vt:lpstr>
      <vt:lpstr>Instructor’s Objectives</vt:lpstr>
      <vt:lpstr>Office Hours -- TBA</vt:lpstr>
      <vt:lpstr>Grading Policy</vt:lpstr>
      <vt:lpstr>Questions?</vt:lpstr>
      <vt:lpstr>Syllabus (!! Experimental Class !!)</vt:lpstr>
      <vt:lpstr>Unix</vt:lpstr>
      <vt:lpstr>OO Programming</vt:lpstr>
      <vt:lpstr>GPU Programming</vt:lpstr>
      <vt:lpstr>Projects</vt:lpstr>
      <vt:lpstr>Bit, Byte, Addressable Memory</vt:lpstr>
      <vt:lpstr>Addressable “Memory Box”</vt:lpstr>
      <vt:lpstr>PowerPoint Presentation</vt:lpstr>
      <vt:lpstr>PowerPoint Presentation</vt:lpstr>
      <vt:lpstr>“The story of X”</vt:lpstr>
      <vt:lpstr>PowerPoint Presentation</vt:lpstr>
      <vt:lpstr>C program</vt:lpstr>
      <vt:lpstr>{ … }</vt:lpstr>
      <vt:lpstr>PowerPoint Presentation</vt:lpstr>
      <vt:lpstr>PowerPoint Presentation</vt:lpstr>
      <vt:lpstr>Byte versus Double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Representation</vt:lpstr>
      <vt:lpstr>PowerPoint Presentation</vt:lpstr>
      <vt:lpstr>PowerPoint Presentation</vt:lpstr>
      <vt:lpstr>PowerPoint Presentation</vt:lpstr>
      <vt:lpstr>“Memory Box”</vt:lpstr>
      <vt:lpstr>Review of last week</vt:lpstr>
      <vt:lpstr>“Memory Box”</vt:lpstr>
      <vt:lpstr>“Memory Box”</vt:lpstr>
      <vt:lpstr>“Memory Box”</vt:lpstr>
      <vt:lpstr>Host (vs. Network) Byte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virtualization</vt:lpstr>
      <vt:lpstr>FreeBSD Kernel: Services</vt:lpstr>
      <vt:lpstr>PowerPoint Presentation</vt:lpstr>
      <vt:lpstr>Kernel of SVR2 of AT&amp;T Unix</vt:lpstr>
      <vt:lpstr>Kernel and User Space</vt:lpstr>
      <vt:lpstr>Processes</vt:lpstr>
      <vt:lpstr>PowerPoint Presentation</vt:lpstr>
      <vt:lpstr>Virtual Memory</vt:lpstr>
      <vt:lpstr>PowerPoint Presentation</vt:lpstr>
      <vt:lpstr>PowerPoint Presentation</vt:lpstr>
      <vt:lpstr>A small program</vt:lpstr>
      <vt:lpstr>Memory Structure</vt:lpstr>
      <vt:lpstr>Memory Structure</vt:lpstr>
      <vt:lpstr>Procedure Call  on the same User Stack</vt:lpstr>
      <vt:lpstr>System Call  on a different stack</vt:lpstr>
      <vt:lpstr>System Calls</vt:lpstr>
      <vt:lpstr>PowerPoint Presentation</vt:lpstr>
      <vt:lpstr>System Entry</vt:lpstr>
      <vt:lpstr>System Entry Vector</vt:lpstr>
      <vt:lpstr>System Entry Vector</vt:lpstr>
      <vt:lpstr>“Address”</vt:lpstr>
      <vt:lpstr>PowerPoint Presentation</vt:lpstr>
      <vt:lpstr>“Address”</vt:lpstr>
      <vt:lpstr>PowerPoint Presentation</vt:lpstr>
      <vt:lpstr>“Memory Box”</vt:lpstr>
      <vt:lpstr>PowerPoint Presentation</vt:lpstr>
      <vt:lpstr>“Memory Box”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malloc &amp; free</vt:lpstr>
      <vt:lpstr>malloc &amp; free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Module/Function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type</vt:lpstr>
      <vt:lpstr>PowerPoint Presentation</vt:lpstr>
      <vt:lpstr>Pointer ~ Address</vt:lpstr>
      <vt:lpstr>PowerPoint Presentation</vt:lpstr>
      <vt:lpstr>PowerPoint Presentation</vt:lpstr>
      <vt:lpstr>PowerPoint Presentation</vt:lpstr>
      <vt:lpstr>Compare?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Shyhtsun F Wu</dc:creator>
  <cp:lastModifiedBy>Shyhtsun F Wu</cp:lastModifiedBy>
  <cp:revision>4</cp:revision>
  <dcterms:created xsi:type="dcterms:W3CDTF">2025-02-17T04:24:22Z</dcterms:created>
  <dcterms:modified xsi:type="dcterms:W3CDTF">2025-02-27T01:57:33Z</dcterms:modified>
</cp:coreProperties>
</file>