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handoutMasterIdLst>
    <p:handoutMasterId r:id="rId4"/>
  </p:handoutMasterIdLst>
  <p:sldIdLst>
    <p:sldId id="256" r:id="rId2"/>
  </p:sldIdLst>
  <p:sldSz cx="43891200" cy="32918400"/>
  <p:notesSz cx="6858000" cy="9144000"/>
  <p:defaultTextStyle>
    <a:defPPr>
      <a:defRPr lang="en-US"/>
    </a:defPPr>
    <a:lvl1pPr marL="0" algn="l" defTabSz="3686861" rtl="0" eaLnBrk="1" latinLnBrk="0" hangingPunct="1">
      <a:defRPr sz="7258" kern="1200">
        <a:solidFill>
          <a:schemeClr val="tx1"/>
        </a:solidFill>
        <a:latin typeface="+mn-lt"/>
        <a:ea typeface="+mn-ea"/>
        <a:cs typeface="+mn-cs"/>
      </a:defRPr>
    </a:lvl1pPr>
    <a:lvl2pPr marL="1843430" algn="l" defTabSz="3686861" rtl="0" eaLnBrk="1" latinLnBrk="0" hangingPunct="1">
      <a:defRPr sz="7258" kern="1200">
        <a:solidFill>
          <a:schemeClr val="tx1"/>
        </a:solidFill>
        <a:latin typeface="+mn-lt"/>
        <a:ea typeface="+mn-ea"/>
        <a:cs typeface="+mn-cs"/>
      </a:defRPr>
    </a:lvl2pPr>
    <a:lvl3pPr marL="3686861" algn="l" defTabSz="3686861" rtl="0" eaLnBrk="1" latinLnBrk="0" hangingPunct="1">
      <a:defRPr sz="7258" kern="1200">
        <a:solidFill>
          <a:schemeClr val="tx1"/>
        </a:solidFill>
        <a:latin typeface="+mn-lt"/>
        <a:ea typeface="+mn-ea"/>
        <a:cs typeface="+mn-cs"/>
      </a:defRPr>
    </a:lvl3pPr>
    <a:lvl4pPr marL="5530291" algn="l" defTabSz="3686861" rtl="0" eaLnBrk="1" latinLnBrk="0" hangingPunct="1">
      <a:defRPr sz="7258" kern="1200">
        <a:solidFill>
          <a:schemeClr val="tx1"/>
        </a:solidFill>
        <a:latin typeface="+mn-lt"/>
        <a:ea typeface="+mn-ea"/>
        <a:cs typeface="+mn-cs"/>
      </a:defRPr>
    </a:lvl4pPr>
    <a:lvl5pPr marL="7373722" algn="l" defTabSz="3686861" rtl="0" eaLnBrk="1" latinLnBrk="0" hangingPunct="1">
      <a:defRPr sz="7258" kern="1200">
        <a:solidFill>
          <a:schemeClr val="tx1"/>
        </a:solidFill>
        <a:latin typeface="+mn-lt"/>
        <a:ea typeface="+mn-ea"/>
        <a:cs typeface="+mn-cs"/>
      </a:defRPr>
    </a:lvl5pPr>
    <a:lvl6pPr marL="9217152" algn="l" defTabSz="3686861" rtl="0" eaLnBrk="1" latinLnBrk="0" hangingPunct="1">
      <a:defRPr sz="7258" kern="1200">
        <a:solidFill>
          <a:schemeClr val="tx1"/>
        </a:solidFill>
        <a:latin typeface="+mn-lt"/>
        <a:ea typeface="+mn-ea"/>
        <a:cs typeface="+mn-cs"/>
      </a:defRPr>
    </a:lvl6pPr>
    <a:lvl7pPr marL="11060582" algn="l" defTabSz="3686861" rtl="0" eaLnBrk="1" latinLnBrk="0" hangingPunct="1">
      <a:defRPr sz="7258" kern="1200">
        <a:solidFill>
          <a:schemeClr val="tx1"/>
        </a:solidFill>
        <a:latin typeface="+mn-lt"/>
        <a:ea typeface="+mn-ea"/>
        <a:cs typeface="+mn-cs"/>
      </a:defRPr>
    </a:lvl7pPr>
    <a:lvl8pPr marL="12904013" algn="l" defTabSz="3686861" rtl="0" eaLnBrk="1" latinLnBrk="0" hangingPunct="1">
      <a:defRPr sz="7258" kern="1200">
        <a:solidFill>
          <a:schemeClr val="tx1"/>
        </a:solidFill>
        <a:latin typeface="+mn-lt"/>
        <a:ea typeface="+mn-ea"/>
        <a:cs typeface="+mn-cs"/>
      </a:defRPr>
    </a:lvl8pPr>
    <a:lvl9pPr marL="14747443" algn="l" defTabSz="3686861" rtl="0" eaLnBrk="1" latinLnBrk="0" hangingPunct="1">
      <a:defRPr sz="7258"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69" autoAdjust="0"/>
    <p:restoredTop sz="94721" autoAdjust="0"/>
  </p:normalViewPr>
  <p:slideViewPr>
    <p:cSldViewPr snapToGrid="0">
      <p:cViewPr>
        <p:scale>
          <a:sx n="9" d="100"/>
          <a:sy n="9" d="100"/>
        </p:scale>
        <p:origin x="1296" y="592"/>
      </p:cViewPr>
      <p:guideLst>
        <p:guide orient="horz" pos="10368"/>
        <p:guide pos="13824"/>
      </p:guideLst>
    </p:cSldViewPr>
  </p:slideViewPr>
  <p:outlineViewPr>
    <p:cViewPr>
      <p:scale>
        <a:sx n="33" d="100"/>
        <a:sy n="33" d="100"/>
      </p:scale>
      <p:origin x="0" y="0"/>
    </p:cViewPr>
  </p:outlineViewPr>
  <p:notesTextViewPr>
    <p:cViewPr>
      <p:scale>
        <a:sx n="1" d="1"/>
        <a:sy n="1" d="1"/>
      </p:scale>
      <p:origin x="0" y="0"/>
    </p:cViewPr>
  </p:notesTextViewPr>
  <p:notesViewPr>
    <p:cSldViewPr snapToGrid="0" showGuides="1">
      <p:cViewPr varScale="1">
        <p:scale>
          <a:sx n="65" d="100"/>
          <a:sy n="65" d="100"/>
        </p:scale>
        <p:origin x="2796" y="6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 Id="rId9"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lizabeth Ageno" userId="5018e4b926533cdf" providerId="LiveId" clId="{1EA1AB2B-6BB6-4D63-909D-DA0C3F243DAD}"/>
    <pc:docChg chg="modSld">
      <pc:chgData name="Elizabeth Ageno" userId="5018e4b926533cdf" providerId="LiveId" clId="{1EA1AB2B-6BB6-4D63-909D-DA0C3F243DAD}" dt="2025-07-28T13:58:57.297" v="7" actId="1076"/>
      <pc:docMkLst>
        <pc:docMk/>
      </pc:docMkLst>
      <pc:sldChg chg="modSp mod">
        <pc:chgData name="Elizabeth Ageno" userId="5018e4b926533cdf" providerId="LiveId" clId="{1EA1AB2B-6BB6-4D63-909D-DA0C3F243DAD}" dt="2025-07-28T13:58:57.297" v="7" actId="1076"/>
        <pc:sldMkLst>
          <pc:docMk/>
          <pc:sldMk cId="931198942" sldId="256"/>
        </pc:sldMkLst>
        <pc:spChg chg="mod">
          <ac:chgData name="Elizabeth Ageno" userId="5018e4b926533cdf" providerId="LiveId" clId="{1EA1AB2B-6BB6-4D63-909D-DA0C3F243DAD}" dt="2025-07-28T13:58:57.297" v="7" actId="1076"/>
          <ac:spMkLst>
            <pc:docMk/>
            <pc:sldMk cId="931198942" sldId="256"/>
            <ac:spMk id="26" creationId="{8994466B-D6F7-5D50-DCB2-E0B2C76E52B4}"/>
          </ac:spMkLst>
        </pc:spChg>
        <pc:picChg chg="mod">
          <ac:chgData name="Elizabeth Ageno" userId="5018e4b926533cdf" providerId="LiveId" clId="{1EA1AB2B-6BB6-4D63-909D-DA0C3F243DAD}" dt="2025-07-28T13:58:43.701" v="0" actId="1076"/>
          <ac:picMkLst>
            <pc:docMk/>
            <pc:sldMk cId="931198942" sldId="256"/>
            <ac:picMk id="25" creationId="{2FB2ABF4-4603-690F-717A-0C9A1366ED41}"/>
          </ac:picMkLst>
        </pc:picChg>
        <pc:picChg chg="mod">
          <ac:chgData name="Elizabeth Ageno" userId="5018e4b926533cdf" providerId="LiveId" clId="{1EA1AB2B-6BB6-4D63-909D-DA0C3F243DAD}" dt="2025-07-28T13:58:49.858" v="3" actId="1076"/>
          <ac:picMkLst>
            <pc:docMk/>
            <pc:sldMk cId="931198942" sldId="256"/>
            <ac:picMk id="29" creationId="{256BE465-DD1C-AFB6-BE11-1FB23F84D851}"/>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0" i="0" u="none" strike="noStrike" kern="1200" cap="none" spc="50" normalizeH="0" baseline="0">
                <a:solidFill>
                  <a:schemeClr val="tx1">
                    <a:lumMod val="65000"/>
                    <a:lumOff val="35000"/>
                  </a:schemeClr>
                </a:solidFill>
                <a:latin typeface="+mj-lt"/>
                <a:ea typeface="+mj-ea"/>
                <a:cs typeface="+mj-cs"/>
              </a:defRPr>
            </a:pPr>
            <a:r>
              <a:rPr lang="en-US" b="1" dirty="0"/>
              <a:t>SMART SACCO SYSTEM PERFORMANCE ANALYSIS</a:t>
            </a:r>
          </a:p>
        </c:rich>
      </c:tx>
      <c:overlay val="0"/>
      <c:spPr>
        <a:noFill/>
        <a:ln>
          <a:noFill/>
        </a:ln>
        <a:effectLst/>
      </c:spPr>
      <c:txPr>
        <a:bodyPr rot="0" spcFirstLastPara="1" vertOverflow="ellipsis" vert="horz" wrap="square" anchor="ctr" anchorCtr="1"/>
        <a:lstStyle/>
        <a:p>
          <a:pPr>
            <a:defRPr sz="2128" b="0" i="0" u="none" strike="noStrike" kern="1200" cap="none" spc="50" normalizeH="0" baseline="0">
              <a:solidFill>
                <a:schemeClr val="tx1">
                  <a:lumMod val="65000"/>
                  <a:lumOff val="35000"/>
                </a:schemeClr>
              </a:solidFill>
              <a:latin typeface="+mj-lt"/>
              <a:ea typeface="+mj-ea"/>
              <a:cs typeface="+mj-cs"/>
            </a:defRPr>
          </a:pPr>
          <a:endParaRPr lang="en-US"/>
        </a:p>
      </c:txPr>
    </c:title>
    <c:autoTitleDeleted val="0"/>
    <c:plotArea>
      <c:layout/>
      <c:barChart>
        <c:barDir val="col"/>
        <c:grouping val="clustered"/>
        <c:varyColors val="0"/>
        <c:ser>
          <c:idx val="0"/>
          <c:order val="0"/>
          <c:tx>
            <c:strRef>
              <c:f>Sheet1!$B$1</c:f>
              <c:strCache>
                <c:ptCount val="1"/>
                <c:pt idx="0">
                  <c:v>Current Performance</c:v>
                </c:pt>
              </c:strCache>
            </c:strRef>
          </c:tx>
          <c:spPr>
            <a:solidFill>
              <a:schemeClr val="accent1">
                <a:alpha val="70000"/>
              </a:schemeClr>
            </a:solidFill>
            <a:ln>
              <a:noFill/>
            </a:ln>
            <a:effectLst/>
          </c:spPr>
          <c:invertIfNegative val="0"/>
          <c:cat>
            <c:strRef>
              <c:f>Sheet1!$A$2:$A$5</c:f>
              <c:strCache>
                <c:ptCount val="4"/>
                <c:pt idx="0">
                  <c:v>User Engagement</c:v>
                </c:pt>
                <c:pt idx="1">
                  <c:v>Financial Transactions</c:v>
                </c:pt>
                <c:pt idx="2">
                  <c:v>Accessibility Features</c:v>
                </c:pt>
                <c:pt idx="3">
                  <c:v>Administrative Efficiency</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C51D-43E8-9689-47A037094CB4}"/>
            </c:ext>
          </c:extLst>
        </c:ser>
        <c:ser>
          <c:idx val="1"/>
          <c:order val="1"/>
          <c:tx>
            <c:strRef>
              <c:f>Sheet1!$C$1</c:f>
              <c:strCache>
                <c:ptCount val="1"/>
                <c:pt idx="0">
                  <c:v>Target Goals</c:v>
                </c:pt>
              </c:strCache>
            </c:strRef>
          </c:tx>
          <c:spPr>
            <a:solidFill>
              <a:schemeClr val="accent2">
                <a:alpha val="70000"/>
              </a:schemeClr>
            </a:solidFill>
            <a:ln>
              <a:noFill/>
            </a:ln>
            <a:effectLst/>
          </c:spPr>
          <c:invertIfNegative val="0"/>
          <c:cat>
            <c:strRef>
              <c:f>Sheet1!$A$2:$A$5</c:f>
              <c:strCache>
                <c:ptCount val="4"/>
                <c:pt idx="0">
                  <c:v>User Engagement</c:v>
                </c:pt>
                <c:pt idx="1">
                  <c:v>Financial Transactions</c:v>
                </c:pt>
                <c:pt idx="2">
                  <c:v>Accessibility Features</c:v>
                </c:pt>
                <c:pt idx="3">
                  <c:v>Administrative Efficiency</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C51D-43E8-9689-47A037094CB4}"/>
            </c:ext>
          </c:extLst>
        </c:ser>
        <c:ser>
          <c:idx val="2"/>
          <c:order val="2"/>
          <c:tx>
            <c:strRef>
              <c:f>Sheet1!$D$1</c:f>
              <c:strCache>
                <c:ptCount val="1"/>
                <c:pt idx="0">
                  <c:v>Industry Average</c:v>
                </c:pt>
              </c:strCache>
            </c:strRef>
          </c:tx>
          <c:spPr>
            <a:solidFill>
              <a:schemeClr val="accent3">
                <a:alpha val="70000"/>
              </a:schemeClr>
            </a:solidFill>
            <a:ln>
              <a:noFill/>
            </a:ln>
            <a:effectLst/>
          </c:spPr>
          <c:invertIfNegative val="0"/>
          <c:cat>
            <c:strRef>
              <c:f>Sheet1!$A$2:$A$5</c:f>
              <c:strCache>
                <c:ptCount val="4"/>
                <c:pt idx="0">
                  <c:v>User Engagement</c:v>
                </c:pt>
                <c:pt idx="1">
                  <c:v>Financial Transactions</c:v>
                </c:pt>
                <c:pt idx="2">
                  <c:v>Accessibility Features</c:v>
                </c:pt>
                <c:pt idx="3">
                  <c:v>Administrative Efficiency</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C51D-43E8-9689-47A037094CB4}"/>
            </c:ext>
          </c:extLst>
        </c:ser>
        <c:dLbls>
          <c:showLegendKey val="0"/>
          <c:showVal val="0"/>
          <c:showCatName val="0"/>
          <c:showSerName val="0"/>
          <c:showPercent val="0"/>
          <c:showBubbleSize val="0"/>
        </c:dLbls>
        <c:gapWidth val="80"/>
        <c:overlap val="20"/>
        <c:axId val="2105468216"/>
        <c:axId val="2105468728"/>
      </c:barChart>
      <c:catAx>
        <c:axId val="2105468216"/>
        <c:scaling>
          <c:orientation val="minMax"/>
        </c:scaling>
        <c:delete val="0"/>
        <c:axPos val="b"/>
        <c:numFmt formatCode="General" sourceLinked="1"/>
        <c:majorTickMark val="none"/>
        <c:minorTickMark val="none"/>
        <c:tickLblPos val="nextTo"/>
        <c:spPr>
          <a:noFill/>
          <a:ln w="1587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cap="none" spc="20" normalizeH="0" baseline="0">
                <a:solidFill>
                  <a:schemeClr val="tx1">
                    <a:lumMod val="65000"/>
                    <a:lumOff val="35000"/>
                  </a:schemeClr>
                </a:solidFill>
                <a:latin typeface="+mn-lt"/>
                <a:ea typeface="+mn-ea"/>
                <a:cs typeface="+mn-cs"/>
              </a:defRPr>
            </a:pPr>
            <a:endParaRPr lang="en-US"/>
          </a:p>
        </c:txPr>
        <c:crossAx val="2105468728"/>
        <c:crosses val="autoZero"/>
        <c:auto val="1"/>
        <c:lblAlgn val="ctr"/>
        <c:lblOffset val="100"/>
        <c:noMultiLvlLbl val="0"/>
      </c:catAx>
      <c:valAx>
        <c:axId val="2105468728"/>
        <c:scaling>
          <c:orientation val="minMax"/>
        </c:scaling>
        <c:delete val="0"/>
        <c:axPos val="l"/>
        <c:majorGridlines>
          <c:spPr>
            <a:ln w="9525" cap="flat" cmpd="sng" algn="ctr">
              <a:solidFill>
                <a:schemeClr val="tx1">
                  <a:lumMod val="5000"/>
                  <a:lumOff val="9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spc="20" baseline="0">
                <a:solidFill>
                  <a:schemeClr val="tx1">
                    <a:lumMod val="65000"/>
                    <a:lumOff val="35000"/>
                  </a:schemeClr>
                </a:solidFill>
                <a:latin typeface="+mn-lt"/>
                <a:ea typeface="+mn-ea"/>
                <a:cs typeface="+mn-cs"/>
              </a:defRPr>
            </a:pPr>
            <a:endParaRPr lang="en-US"/>
          </a:p>
        </c:txPr>
        <c:crossAx val="210546821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5">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15875" cap="flat" cmpd="sng" algn="ctr">
        <a:solidFill>
          <a:schemeClr val="tx1">
            <a:lumMod val="25000"/>
            <a:lumOff val="75000"/>
          </a:schemeClr>
        </a:solidFill>
        <a:round/>
      </a:ln>
    </cs:spPr>
    <cs:defRPr sz="1197" kern="1200" cap="none" spc="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bg1"/>
    </cs:fontRef>
    <cs:spPr>
      <a:solidFill>
        <a:schemeClr val="tx1">
          <a:lumMod val="50000"/>
          <a:lumOff val="50000"/>
        </a:schemeClr>
      </a:solidFill>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70000"/>
        </a:schemeClr>
      </a:solidFill>
    </cs:spPr>
  </cs:dataPoint>
  <cs:dataPoint3D>
    <cs:lnRef idx="0"/>
    <cs:fillRef idx="0">
      <cs:styleClr val="auto"/>
    </cs:fillRef>
    <cs:effectRef idx="0"/>
    <cs:fontRef idx="minor">
      <a:schemeClr val="dk1"/>
    </cs:fontRef>
    <cs:spPr>
      <a:solidFill>
        <a:schemeClr val="phClr">
          <a:alpha val="70000"/>
        </a:schemeClr>
      </a:solidFill>
    </cs:spPr>
  </cs:dataPoint3D>
  <cs:dataPointLine>
    <cs:lnRef idx="0">
      <cs:styleClr val="auto"/>
    </cs:lnRef>
    <cs:fillRef idx="0"/>
    <cs:effectRef idx="0"/>
    <cs:fontRef idx="minor">
      <a:schemeClr val="dk1"/>
    </cs:fontRef>
    <cs:spPr>
      <a:ln w="28575" cap="rnd">
        <a:solidFill>
          <a:schemeClr val="phClr">
            <a:alpha val="70000"/>
          </a:schemeClr>
        </a:solidFill>
        <a:round/>
      </a:ln>
    </cs:spPr>
  </cs:dataPointLine>
  <cs:dataPointMarker>
    <cs:lnRef idx="0"/>
    <cs:fillRef idx="0">
      <cs:styleClr val="auto"/>
    </cs:fillRef>
    <cs:effectRef idx="0"/>
    <cs:fontRef idx="minor">
      <a:schemeClr val="dk1"/>
    </cs:fontRef>
    <cs:spPr>
      <a:solidFill>
        <a:schemeClr val="phClr">
          <a:alpha val="70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5000"/>
            <a:lumOff val="9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baseline="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2128" b="0" i="0" kern="1200" cap="none" spc="50" normalizeH="0" baseline="0"/>
  </cs:title>
  <cs:trendline>
    <cs:lnRef idx="0">
      <cs:styleClr val="auto"/>
    </cs:lnRef>
    <cs:fillRef idx="0"/>
    <cs:effectRef idx="0"/>
    <cs:fontRef idx="minor">
      <a:schemeClr val="dk1"/>
    </cs:fontRef>
    <cs:spPr>
      <a:ln w="15875"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1197" kern="1200" spc="20" baseline="0"/>
  </cs:valueAxis>
  <cs:wall>
    <cs:lnRef idx="0"/>
    <cs:fillRef idx="0"/>
    <cs:effectRef idx="0"/>
    <cs:fontRef idx="minor">
      <a:schemeClr val="dk1"/>
    </cs:fontRef>
  </cs:wall>
</cs:chartStyle>
</file>

<file path=ppt/diagrams/_rels/data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diagrams/_rels/drawing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25AB2E9-3568-4939-AD20-F42726F09D02}"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06F1FE2A-97BA-4B52-B3A6-E44D1F20CB28}">
      <dgm:prSet phldrT="[Text]" custT="1"/>
      <dgm:spPr/>
      <dgm:t>
        <a:bodyPr/>
        <a:lstStyle/>
        <a:p>
          <a:pPr>
            <a:buNone/>
          </a:pPr>
          <a:r>
            <a:rPr lang="en-US" sz="2800" b="1" i="0" dirty="0"/>
            <a:t>Members</a:t>
          </a:r>
          <a:endParaRPr lang="en-US" sz="2800" dirty="0"/>
        </a:p>
      </dgm:t>
    </dgm:pt>
    <dgm:pt modelId="{272155B6-483B-4675-B173-D3F00A201046}" type="parTrans" cxnId="{FC6EE199-23CF-4307-94F8-FC53916EA51A}">
      <dgm:prSet/>
      <dgm:spPr/>
      <dgm:t>
        <a:bodyPr/>
        <a:lstStyle/>
        <a:p>
          <a:endParaRPr lang="en-US" sz="2800"/>
        </a:p>
      </dgm:t>
    </dgm:pt>
    <dgm:pt modelId="{0CACD921-34CA-4681-87F1-041A98C27B3D}" type="sibTrans" cxnId="{FC6EE199-23CF-4307-94F8-FC53916EA51A}">
      <dgm:prSet/>
      <dgm:spPr/>
      <dgm:t>
        <a:bodyPr/>
        <a:lstStyle/>
        <a:p>
          <a:endParaRPr lang="en-US" sz="2800"/>
        </a:p>
      </dgm:t>
    </dgm:pt>
    <dgm:pt modelId="{4640F6E6-EF32-4372-9B3B-2FFD48F9CB5C}">
      <dgm:prSet phldrT="[Text]" custT="1"/>
      <dgm:spPr/>
      <dgm:t>
        <a:bodyPr/>
        <a:lstStyle/>
        <a:p>
          <a:pPr>
            <a:buFont typeface="Arial" panose="020B0604020202020204" pitchFamily="34" charset="0"/>
            <a:buChar char="•"/>
          </a:pPr>
          <a:r>
            <a:rPr lang="en-US" sz="1800" b="1" i="1" dirty="0"/>
            <a:t>General and Visually impaired users use the application;</a:t>
          </a:r>
          <a:endParaRPr lang="en-US" sz="1800" b="1" dirty="0"/>
        </a:p>
      </dgm:t>
    </dgm:pt>
    <dgm:pt modelId="{DB4F8E23-BBE6-4AB5-9D82-74F5115D7455}" type="parTrans" cxnId="{ACB965C6-1ACF-483C-9C29-8A17C949C706}">
      <dgm:prSet/>
      <dgm:spPr/>
      <dgm:t>
        <a:bodyPr/>
        <a:lstStyle/>
        <a:p>
          <a:endParaRPr lang="en-US" sz="2800"/>
        </a:p>
      </dgm:t>
    </dgm:pt>
    <dgm:pt modelId="{55E32D54-3DF3-4F3F-B3B8-1AEE5606EC62}" type="sibTrans" cxnId="{ACB965C6-1ACF-483C-9C29-8A17C949C706}">
      <dgm:prSet/>
      <dgm:spPr/>
      <dgm:t>
        <a:bodyPr/>
        <a:lstStyle/>
        <a:p>
          <a:endParaRPr lang="en-US" sz="2800"/>
        </a:p>
      </dgm:t>
    </dgm:pt>
    <dgm:pt modelId="{184B56DA-A66C-4DD0-AE11-0A7EBA387E48}">
      <dgm:prSet phldrT="[Text]" custT="1"/>
      <dgm:spPr/>
      <dgm:t>
        <a:bodyPr/>
        <a:lstStyle/>
        <a:p>
          <a:pPr>
            <a:buNone/>
          </a:pPr>
          <a:r>
            <a:rPr lang="en-US" sz="2800" b="0" i="1" dirty="0"/>
            <a:t>Frontline Administrator</a:t>
          </a:r>
          <a:endParaRPr lang="en-US" sz="2800" dirty="0"/>
        </a:p>
      </dgm:t>
    </dgm:pt>
    <dgm:pt modelId="{3C1C544F-4C0C-4E19-A3D2-C3E5175D7B4B}" type="parTrans" cxnId="{01AD485A-0916-4A80-9CBA-29870F4D202A}">
      <dgm:prSet/>
      <dgm:spPr/>
      <dgm:t>
        <a:bodyPr/>
        <a:lstStyle/>
        <a:p>
          <a:endParaRPr lang="en-US" sz="2800"/>
        </a:p>
      </dgm:t>
    </dgm:pt>
    <dgm:pt modelId="{8EE144C8-20EA-43DA-B048-41CEE06807BC}" type="sibTrans" cxnId="{01AD485A-0916-4A80-9CBA-29870F4D202A}">
      <dgm:prSet/>
      <dgm:spPr/>
      <dgm:t>
        <a:bodyPr/>
        <a:lstStyle/>
        <a:p>
          <a:endParaRPr lang="en-US" sz="2800"/>
        </a:p>
      </dgm:t>
    </dgm:pt>
    <dgm:pt modelId="{17AF0C1B-AB46-4643-AAAB-C00D253E5731}">
      <dgm:prSet phldrT="[Text]" custT="1"/>
      <dgm:spPr/>
      <dgm:t>
        <a:bodyPr/>
        <a:lstStyle/>
        <a:p>
          <a:pPr>
            <a:buFont typeface="Arial" panose="020B0604020202020204" pitchFamily="34" charset="0"/>
            <a:buChar char="•"/>
          </a:pPr>
          <a:r>
            <a:rPr lang="en-US" sz="2000" b="1" dirty="0"/>
            <a:t>Administrators use this application to;</a:t>
          </a:r>
        </a:p>
      </dgm:t>
    </dgm:pt>
    <dgm:pt modelId="{29C3C336-A8CD-48B5-9F85-325299B52A84}" type="parTrans" cxnId="{31D0EEFF-9776-4597-8873-3B56F9091C86}">
      <dgm:prSet/>
      <dgm:spPr/>
      <dgm:t>
        <a:bodyPr/>
        <a:lstStyle/>
        <a:p>
          <a:endParaRPr lang="en-US" sz="2800"/>
        </a:p>
      </dgm:t>
    </dgm:pt>
    <dgm:pt modelId="{631D11DF-11B6-487B-8148-E2BF1F9190AD}" type="sibTrans" cxnId="{31D0EEFF-9776-4597-8873-3B56F9091C86}">
      <dgm:prSet/>
      <dgm:spPr/>
      <dgm:t>
        <a:bodyPr/>
        <a:lstStyle/>
        <a:p>
          <a:endParaRPr lang="en-US" sz="2800"/>
        </a:p>
      </dgm:t>
    </dgm:pt>
    <dgm:pt modelId="{2F8ECEAC-FAA3-4503-A169-57F41A503807}">
      <dgm:prSet phldrT="[Text]" custT="1"/>
      <dgm:spPr/>
      <dgm:t>
        <a:bodyPr/>
        <a:lstStyle/>
        <a:p>
          <a:pPr>
            <a:buNone/>
          </a:pPr>
          <a:r>
            <a:rPr lang="en-US" sz="2800" b="1" i="0" dirty="0"/>
            <a:t>External Partners</a:t>
          </a:r>
        </a:p>
        <a:p>
          <a:pPr>
            <a:buNone/>
          </a:pPr>
          <a:r>
            <a:rPr lang="en-US" sz="2800" b="1" i="0" dirty="0"/>
            <a:t>(MTN)</a:t>
          </a:r>
          <a:endParaRPr lang="en-US" sz="2800" dirty="0"/>
        </a:p>
      </dgm:t>
    </dgm:pt>
    <dgm:pt modelId="{ACAA3BC8-2CDA-42A5-8DD6-5A948ACC6FCF}" type="parTrans" cxnId="{24836079-9FDA-4F84-9291-518671EE6E30}">
      <dgm:prSet/>
      <dgm:spPr/>
      <dgm:t>
        <a:bodyPr/>
        <a:lstStyle/>
        <a:p>
          <a:endParaRPr lang="en-US" sz="2800"/>
        </a:p>
      </dgm:t>
    </dgm:pt>
    <dgm:pt modelId="{61A568BF-D1AB-4345-9CA7-878468CAA9E0}" type="sibTrans" cxnId="{24836079-9FDA-4F84-9291-518671EE6E30}">
      <dgm:prSet/>
      <dgm:spPr/>
      <dgm:t>
        <a:bodyPr/>
        <a:lstStyle/>
        <a:p>
          <a:endParaRPr lang="en-US" sz="2800"/>
        </a:p>
      </dgm:t>
    </dgm:pt>
    <dgm:pt modelId="{BB5A00DF-7368-4451-822A-C5213BEFEEBE}">
      <dgm:prSet phldrT="[Text]" custT="1"/>
      <dgm:spPr/>
      <dgm:t>
        <a:bodyPr/>
        <a:lstStyle/>
        <a:p>
          <a:r>
            <a:rPr lang="en-US" sz="2000" b="1" i="0" dirty="0"/>
            <a:t>Mobile networks use the system to;</a:t>
          </a:r>
          <a:endParaRPr lang="en-US" sz="2000" b="1" dirty="0"/>
        </a:p>
      </dgm:t>
    </dgm:pt>
    <dgm:pt modelId="{DBF05790-03E0-47D4-8137-1ED35487613F}" type="parTrans" cxnId="{3F455948-84CC-4BD3-B122-BC7FC520F6C2}">
      <dgm:prSet/>
      <dgm:spPr/>
      <dgm:t>
        <a:bodyPr/>
        <a:lstStyle/>
        <a:p>
          <a:endParaRPr lang="en-US" sz="2800"/>
        </a:p>
      </dgm:t>
    </dgm:pt>
    <dgm:pt modelId="{1FC1A5B2-F57F-4D1D-AD7C-59801453B2A1}" type="sibTrans" cxnId="{3F455948-84CC-4BD3-B122-BC7FC520F6C2}">
      <dgm:prSet/>
      <dgm:spPr/>
      <dgm:t>
        <a:bodyPr/>
        <a:lstStyle/>
        <a:p>
          <a:endParaRPr lang="en-US" sz="2800"/>
        </a:p>
      </dgm:t>
    </dgm:pt>
    <dgm:pt modelId="{24A6A720-A28A-47A5-A7D5-675D05E46A17}">
      <dgm:prSet custT="1"/>
      <dgm:spPr/>
      <dgm:t>
        <a:bodyPr/>
        <a:lstStyle/>
        <a:p>
          <a:pPr>
            <a:buFont typeface="Arial" panose="020B0604020202020204" pitchFamily="34" charset="0"/>
            <a:buNone/>
          </a:pPr>
          <a:endParaRPr lang="en-US" sz="1800" b="0" i="0" dirty="0"/>
        </a:p>
      </dgm:t>
    </dgm:pt>
    <dgm:pt modelId="{1DE5C052-B099-41A6-955C-5BFB28C8471B}" type="parTrans" cxnId="{61CDD761-8B1B-4D1F-A5F5-BDA235B1C313}">
      <dgm:prSet/>
      <dgm:spPr/>
      <dgm:t>
        <a:bodyPr/>
        <a:lstStyle/>
        <a:p>
          <a:endParaRPr lang="en-US"/>
        </a:p>
      </dgm:t>
    </dgm:pt>
    <dgm:pt modelId="{4BB7D5E7-615E-4E02-810E-3DAC741567F2}" type="sibTrans" cxnId="{61CDD761-8B1B-4D1F-A5F5-BDA235B1C313}">
      <dgm:prSet/>
      <dgm:spPr/>
      <dgm:t>
        <a:bodyPr/>
        <a:lstStyle/>
        <a:p>
          <a:endParaRPr lang="en-US"/>
        </a:p>
      </dgm:t>
    </dgm:pt>
    <dgm:pt modelId="{75E010C3-D635-46AD-8119-494FF67B10DF}">
      <dgm:prSet phldrT="[Text]" custT="1"/>
      <dgm:spPr/>
      <dgm:t>
        <a:bodyPr/>
        <a:lstStyle/>
        <a:p>
          <a:pPr>
            <a:buFont typeface="Arial" panose="020B0604020202020204" pitchFamily="34" charset="0"/>
            <a:buChar char="•"/>
          </a:pPr>
          <a:r>
            <a:rPr lang="en-US" sz="2000" b="0" i="0" dirty="0"/>
            <a:t> Process registrations.</a:t>
          </a:r>
          <a:endParaRPr lang="en-US" sz="2000" dirty="0"/>
        </a:p>
      </dgm:t>
    </dgm:pt>
    <dgm:pt modelId="{6A7D2CF9-1AF1-461A-A545-5753453B3A3E}" type="parTrans" cxnId="{9249F8B3-00F3-4F02-8C31-4BD6E2654778}">
      <dgm:prSet/>
      <dgm:spPr/>
      <dgm:t>
        <a:bodyPr/>
        <a:lstStyle/>
        <a:p>
          <a:endParaRPr lang="en-US"/>
        </a:p>
      </dgm:t>
    </dgm:pt>
    <dgm:pt modelId="{4A1408C7-10D5-476E-B290-1AF0C66512EA}" type="sibTrans" cxnId="{9249F8B3-00F3-4F02-8C31-4BD6E2654778}">
      <dgm:prSet/>
      <dgm:spPr/>
      <dgm:t>
        <a:bodyPr/>
        <a:lstStyle/>
        <a:p>
          <a:endParaRPr lang="en-US"/>
        </a:p>
      </dgm:t>
    </dgm:pt>
    <dgm:pt modelId="{84DF6728-FCA9-4600-9A5E-24F7D4C13811}">
      <dgm:prSet phldrT="[Text]" custT="1"/>
      <dgm:spPr/>
      <dgm:t>
        <a:bodyPr/>
        <a:lstStyle/>
        <a:p>
          <a:pPr>
            <a:buFont typeface="Arial" panose="020B0604020202020204" pitchFamily="34" charset="0"/>
            <a:buChar char="•"/>
          </a:pPr>
          <a:r>
            <a:rPr lang="en-US" sz="2000" b="0" i="0" dirty="0"/>
            <a:t>Generate reports.</a:t>
          </a:r>
          <a:endParaRPr lang="en-US" sz="2000" dirty="0"/>
        </a:p>
      </dgm:t>
    </dgm:pt>
    <dgm:pt modelId="{1FD69031-AC7C-4ACF-AC54-78CD56AF5D87}" type="parTrans" cxnId="{F0EB7E5B-3A58-4242-BC76-F2D3957DB669}">
      <dgm:prSet/>
      <dgm:spPr/>
      <dgm:t>
        <a:bodyPr/>
        <a:lstStyle/>
        <a:p>
          <a:endParaRPr lang="en-US"/>
        </a:p>
      </dgm:t>
    </dgm:pt>
    <dgm:pt modelId="{DA282985-06FB-4C53-BAF4-D92660D8430A}" type="sibTrans" cxnId="{F0EB7E5B-3A58-4242-BC76-F2D3957DB669}">
      <dgm:prSet/>
      <dgm:spPr/>
      <dgm:t>
        <a:bodyPr/>
        <a:lstStyle/>
        <a:p>
          <a:endParaRPr lang="en-US"/>
        </a:p>
      </dgm:t>
    </dgm:pt>
    <dgm:pt modelId="{B373D56E-B4BC-48C2-91D5-8507D56DFBF3}">
      <dgm:prSet phldrT="[Text]" custT="1"/>
      <dgm:spPr/>
      <dgm:t>
        <a:bodyPr/>
        <a:lstStyle/>
        <a:p>
          <a:pPr>
            <a:buFont typeface="Arial" panose="020B0604020202020204" pitchFamily="34" charset="0"/>
            <a:buChar char="•"/>
          </a:pPr>
          <a:r>
            <a:rPr lang="en-US" sz="2000" b="0" i="0" dirty="0"/>
            <a:t>Review transactions.</a:t>
          </a:r>
          <a:endParaRPr lang="en-US" sz="2000" dirty="0"/>
        </a:p>
      </dgm:t>
    </dgm:pt>
    <dgm:pt modelId="{CCFB5778-7456-415B-AF07-08D8E8C126E7}" type="parTrans" cxnId="{1C7A6B6D-D0CE-41FB-9FD7-7A01CA394E35}">
      <dgm:prSet/>
      <dgm:spPr/>
      <dgm:t>
        <a:bodyPr/>
        <a:lstStyle/>
        <a:p>
          <a:endParaRPr lang="en-US"/>
        </a:p>
      </dgm:t>
    </dgm:pt>
    <dgm:pt modelId="{F1B0E29B-2FEA-4314-85C7-D02F199685A3}" type="sibTrans" cxnId="{1C7A6B6D-D0CE-41FB-9FD7-7A01CA394E35}">
      <dgm:prSet/>
      <dgm:spPr/>
      <dgm:t>
        <a:bodyPr/>
        <a:lstStyle/>
        <a:p>
          <a:endParaRPr lang="en-US"/>
        </a:p>
      </dgm:t>
    </dgm:pt>
    <dgm:pt modelId="{4E99DC2E-2F02-4A7E-86D0-E07AC1A970D6}">
      <dgm:prSet custT="1"/>
      <dgm:spPr/>
      <dgm:t>
        <a:bodyPr/>
        <a:lstStyle/>
        <a:p>
          <a:pPr>
            <a:buFont typeface="Arial" panose="020B0604020202020204" pitchFamily="34" charset="0"/>
            <a:buChar char="•"/>
          </a:pPr>
          <a:r>
            <a:rPr lang="en-US" sz="2000" b="0" i="0" dirty="0"/>
            <a:t>To increase customer growth, Encourages unbanked mobile money users to join SACCOs, expanding the networks’ financial ecosystem.</a:t>
          </a:r>
        </a:p>
      </dgm:t>
    </dgm:pt>
    <dgm:pt modelId="{6CFA5A00-EC61-4431-9C70-B8CF097FCA70}" type="parTrans" cxnId="{C6ECABB7-BC1A-4BE7-BC8B-4E1BB60ABCDF}">
      <dgm:prSet/>
      <dgm:spPr/>
      <dgm:t>
        <a:bodyPr/>
        <a:lstStyle/>
        <a:p>
          <a:endParaRPr lang="en-US"/>
        </a:p>
      </dgm:t>
    </dgm:pt>
    <dgm:pt modelId="{C5105B82-5AF5-41F3-89CB-CE0B7FDC2B1B}" type="sibTrans" cxnId="{C6ECABB7-BC1A-4BE7-BC8B-4E1BB60ABCDF}">
      <dgm:prSet/>
      <dgm:spPr/>
      <dgm:t>
        <a:bodyPr/>
        <a:lstStyle/>
        <a:p>
          <a:endParaRPr lang="en-US"/>
        </a:p>
      </dgm:t>
    </dgm:pt>
    <dgm:pt modelId="{CDA34431-AAB5-47B4-AA4C-215ABB5948E4}">
      <dgm:prSet custT="1"/>
      <dgm:spPr/>
      <dgm:t>
        <a:bodyPr/>
        <a:lstStyle/>
        <a:p>
          <a:pPr>
            <a:buFont typeface="Arial" panose="020B0604020202020204" pitchFamily="34" charset="0"/>
            <a:buChar char="•"/>
          </a:pPr>
          <a:r>
            <a:rPr lang="en-US" sz="2000" b="0" i="0" dirty="0"/>
            <a:t>Earn transaction fees from SACCO-related transfers, boosting their mobile money business.</a:t>
          </a:r>
        </a:p>
      </dgm:t>
    </dgm:pt>
    <dgm:pt modelId="{DC59EC0F-E7D5-440A-BB09-9942BD963E51}" type="parTrans" cxnId="{E8D5E400-7F16-4933-AB5A-A86F64423972}">
      <dgm:prSet/>
      <dgm:spPr/>
      <dgm:t>
        <a:bodyPr/>
        <a:lstStyle/>
        <a:p>
          <a:endParaRPr lang="en-US"/>
        </a:p>
      </dgm:t>
    </dgm:pt>
    <dgm:pt modelId="{8AAA6D69-B6AC-47B6-AE2D-3FD8C1E402FF}" type="sibTrans" cxnId="{E8D5E400-7F16-4933-AB5A-A86F64423972}">
      <dgm:prSet/>
      <dgm:spPr/>
      <dgm:t>
        <a:bodyPr/>
        <a:lstStyle/>
        <a:p>
          <a:endParaRPr lang="en-US"/>
        </a:p>
      </dgm:t>
    </dgm:pt>
    <dgm:pt modelId="{4DF5F85F-79E0-483D-9752-C62E3D8F4BBA}">
      <dgm:prSet custT="1"/>
      <dgm:spPr/>
      <dgm:t>
        <a:bodyPr/>
        <a:lstStyle/>
        <a:p>
          <a:pPr>
            <a:buFont typeface="Arial" panose="020B0604020202020204" pitchFamily="34" charset="0"/>
            <a:buChar char="•"/>
          </a:pPr>
          <a:r>
            <a:rPr lang="en-US" sz="2000" b="0" i="0" dirty="0"/>
            <a:t>Mobile networks can track SACCO-linked transactions for fraud monitoring and regulatory reporting.</a:t>
          </a:r>
        </a:p>
      </dgm:t>
    </dgm:pt>
    <dgm:pt modelId="{FBBFF441-C8A4-4A56-B302-603D8F77FFE2}" type="parTrans" cxnId="{42ED07F8-11A1-4739-9817-25B1A5282DDC}">
      <dgm:prSet/>
      <dgm:spPr/>
      <dgm:t>
        <a:bodyPr/>
        <a:lstStyle/>
        <a:p>
          <a:endParaRPr lang="en-US"/>
        </a:p>
      </dgm:t>
    </dgm:pt>
    <dgm:pt modelId="{E69488EB-CBE5-4618-962C-BF795C301145}" type="sibTrans" cxnId="{42ED07F8-11A1-4739-9817-25B1A5282DDC}">
      <dgm:prSet/>
      <dgm:spPr/>
      <dgm:t>
        <a:bodyPr/>
        <a:lstStyle/>
        <a:p>
          <a:endParaRPr lang="en-US"/>
        </a:p>
      </dgm:t>
    </dgm:pt>
    <dgm:pt modelId="{FE6169F3-34AF-463C-93B5-1EA9A168DFDF}">
      <dgm:prSet phldrT="[Text]" custT="1"/>
      <dgm:spPr/>
      <dgm:t>
        <a:bodyPr/>
        <a:lstStyle/>
        <a:p>
          <a:pPr>
            <a:buFont typeface="Arial" panose="020B0604020202020204" pitchFamily="34" charset="0"/>
            <a:buChar char="•"/>
          </a:pPr>
          <a:r>
            <a:rPr lang="en-US" sz="2000" b="0" i="0" dirty="0"/>
            <a:t>Eliminates Manual Errors.</a:t>
          </a:r>
          <a:endParaRPr lang="en-US" sz="2000" dirty="0"/>
        </a:p>
      </dgm:t>
    </dgm:pt>
    <dgm:pt modelId="{63B867B8-4861-49BF-A0A5-CC787B29ED63}" type="parTrans" cxnId="{EBDD579F-4660-43EC-A755-B5461900826E}">
      <dgm:prSet/>
      <dgm:spPr/>
      <dgm:t>
        <a:bodyPr/>
        <a:lstStyle/>
        <a:p>
          <a:endParaRPr lang="en-US"/>
        </a:p>
      </dgm:t>
    </dgm:pt>
    <dgm:pt modelId="{634BF45F-44E0-4891-97A5-254F459A6B83}" type="sibTrans" cxnId="{EBDD579F-4660-43EC-A755-B5461900826E}">
      <dgm:prSet/>
      <dgm:spPr/>
      <dgm:t>
        <a:bodyPr/>
        <a:lstStyle/>
        <a:p>
          <a:endParaRPr lang="en-US"/>
        </a:p>
      </dgm:t>
    </dgm:pt>
    <dgm:pt modelId="{CD9E8CC2-EA39-4390-83A1-60079B33DDDE}">
      <dgm:prSet phldrT="[Text]" custT="1"/>
      <dgm:spPr/>
      <dgm:t>
        <a:bodyPr/>
        <a:lstStyle/>
        <a:p>
          <a:pPr>
            <a:buFont typeface="Arial" panose="020B0604020202020204" pitchFamily="34" charset="0"/>
            <a:buChar char="•"/>
          </a:pPr>
          <a:r>
            <a:rPr lang="en-US" sz="2000" b="0" i="0" dirty="0"/>
            <a:t> approve loans.</a:t>
          </a:r>
          <a:endParaRPr lang="en-US" sz="2000" dirty="0"/>
        </a:p>
      </dgm:t>
    </dgm:pt>
    <dgm:pt modelId="{D14442BB-B604-4162-AFD6-6C141FC717DC}" type="parTrans" cxnId="{047780D3-50CA-4033-81B3-9443B1EBF27C}">
      <dgm:prSet/>
      <dgm:spPr/>
      <dgm:t>
        <a:bodyPr/>
        <a:lstStyle/>
        <a:p>
          <a:endParaRPr lang="en-US"/>
        </a:p>
      </dgm:t>
    </dgm:pt>
    <dgm:pt modelId="{7CCCE0BE-8166-4B26-96DB-B788895F807F}" type="sibTrans" cxnId="{047780D3-50CA-4033-81B3-9443B1EBF27C}">
      <dgm:prSet/>
      <dgm:spPr/>
      <dgm:t>
        <a:bodyPr/>
        <a:lstStyle/>
        <a:p>
          <a:endParaRPr lang="en-US"/>
        </a:p>
      </dgm:t>
    </dgm:pt>
    <dgm:pt modelId="{1FA823FC-A74C-47B0-8311-A5C4440EF704}">
      <dgm:prSet phldrT="[Text]" custT="1"/>
      <dgm:spPr/>
      <dgm:t>
        <a:bodyPr/>
        <a:lstStyle/>
        <a:p>
          <a:pPr>
            <a:buFont typeface="Arial" panose="020B0604020202020204" pitchFamily="34" charset="0"/>
            <a:buChar char="•"/>
          </a:pPr>
          <a:r>
            <a:rPr lang="en-US" sz="2000" b="0" i="0" dirty="0"/>
            <a:t>help members with transparent operations.</a:t>
          </a:r>
          <a:endParaRPr lang="en-US" sz="2000" dirty="0"/>
        </a:p>
      </dgm:t>
    </dgm:pt>
    <dgm:pt modelId="{743B2BA2-18ED-4C76-8B01-1F2213282C43}" type="parTrans" cxnId="{94037803-1141-4A93-80F5-2E973FA452C4}">
      <dgm:prSet/>
      <dgm:spPr/>
      <dgm:t>
        <a:bodyPr/>
        <a:lstStyle/>
        <a:p>
          <a:endParaRPr lang="en-US"/>
        </a:p>
      </dgm:t>
    </dgm:pt>
    <dgm:pt modelId="{78335B9E-3261-4489-A3F1-B96FB1CE2E76}" type="sibTrans" cxnId="{94037803-1141-4A93-80F5-2E973FA452C4}">
      <dgm:prSet/>
      <dgm:spPr/>
      <dgm:t>
        <a:bodyPr/>
        <a:lstStyle/>
        <a:p>
          <a:endParaRPr lang="en-US"/>
        </a:p>
      </dgm:t>
    </dgm:pt>
    <dgm:pt modelId="{0EF115B1-140D-4814-8C8A-FE12E05A4A79}">
      <dgm:prSet phldrT="[Text]" custT="1"/>
      <dgm:spPr/>
      <dgm:t>
        <a:bodyPr/>
        <a:lstStyle/>
        <a:p>
          <a:pPr>
            <a:buFont typeface="Arial" panose="020B0604020202020204" pitchFamily="34" charset="0"/>
            <a:buChar char="•"/>
          </a:pPr>
          <a:r>
            <a:rPr lang="en-US" sz="2000" b="0" i="0" dirty="0"/>
            <a:t>monitor finances.</a:t>
          </a:r>
          <a:endParaRPr lang="en-US" sz="2000" dirty="0"/>
        </a:p>
      </dgm:t>
    </dgm:pt>
    <dgm:pt modelId="{701C0092-92F6-431F-A1C4-10694000C511}" type="parTrans" cxnId="{9A057244-C1AE-4B64-B2C2-A60EC5A8B1CC}">
      <dgm:prSet/>
      <dgm:spPr/>
      <dgm:t>
        <a:bodyPr/>
        <a:lstStyle/>
        <a:p>
          <a:endParaRPr lang="en-US"/>
        </a:p>
      </dgm:t>
    </dgm:pt>
    <dgm:pt modelId="{4FF704F2-B250-47FF-A6C1-A095AC4E00C9}" type="sibTrans" cxnId="{9A057244-C1AE-4B64-B2C2-A60EC5A8B1CC}">
      <dgm:prSet/>
      <dgm:spPr/>
      <dgm:t>
        <a:bodyPr/>
        <a:lstStyle/>
        <a:p>
          <a:endParaRPr lang="en-US"/>
        </a:p>
      </dgm:t>
    </dgm:pt>
    <dgm:pt modelId="{15263266-1CAC-4CC7-A179-19F5D211EA00}">
      <dgm:prSet phldrT="[Text]" custT="1"/>
      <dgm:spPr/>
      <dgm:t>
        <a:bodyPr/>
        <a:lstStyle/>
        <a:p>
          <a:pPr>
            <a:buFont typeface="Arial" panose="020B0604020202020204" pitchFamily="34" charset="0"/>
            <a:buChar char="•"/>
          </a:pPr>
          <a:r>
            <a:rPr lang="en-US" sz="2000" b="0" i="0" dirty="0"/>
            <a:t>set policies.</a:t>
          </a:r>
          <a:endParaRPr lang="en-US" sz="2000" dirty="0"/>
        </a:p>
      </dgm:t>
    </dgm:pt>
    <dgm:pt modelId="{D86D7207-0640-4717-9378-7AF505BB058F}" type="parTrans" cxnId="{A6435C73-930B-49DF-BD06-BBD2CE044A1B}">
      <dgm:prSet/>
      <dgm:spPr/>
      <dgm:t>
        <a:bodyPr/>
        <a:lstStyle/>
        <a:p>
          <a:endParaRPr lang="en-US"/>
        </a:p>
      </dgm:t>
    </dgm:pt>
    <dgm:pt modelId="{2878E204-1B71-44B8-8B09-D61E569AE61F}" type="sibTrans" cxnId="{A6435C73-930B-49DF-BD06-BBD2CE044A1B}">
      <dgm:prSet/>
      <dgm:spPr/>
      <dgm:t>
        <a:bodyPr/>
        <a:lstStyle/>
        <a:p>
          <a:endParaRPr lang="en-US"/>
        </a:p>
      </dgm:t>
    </dgm:pt>
    <dgm:pt modelId="{3C5E3598-4906-405B-8D9F-DFF1D263513F}">
      <dgm:prSet phldrT="[Text]" custT="1"/>
      <dgm:spPr/>
      <dgm:t>
        <a:bodyPr/>
        <a:lstStyle/>
        <a:p>
          <a:pPr>
            <a:buFont typeface="Arial" panose="020B0604020202020204" pitchFamily="34" charset="0"/>
            <a:buChar char="•"/>
          </a:pPr>
          <a:r>
            <a:rPr lang="en-US" sz="2000" b="0" i="0" dirty="0"/>
            <a:t>ensure compliance.</a:t>
          </a:r>
          <a:endParaRPr lang="en-US" sz="2000" dirty="0"/>
        </a:p>
      </dgm:t>
    </dgm:pt>
    <dgm:pt modelId="{5CDCC649-54DE-486C-832A-544354E21C51}" type="parTrans" cxnId="{2E8D5600-8E4D-48A7-9368-169FD950CB50}">
      <dgm:prSet/>
      <dgm:spPr/>
      <dgm:t>
        <a:bodyPr/>
        <a:lstStyle/>
        <a:p>
          <a:endParaRPr lang="en-US"/>
        </a:p>
      </dgm:t>
    </dgm:pt>
    <dgm:pt modelId="{BD06066D-5B24-49A4-BD03-1DF00A58B144}" type="sibTrans" cxnId="{2E8D5600-8E4D-48A7-9368-169FD950CB50}">
      <dgm:prSet/>
      <dgm:spPr/>
      <dgm:t>
        <a:bodyPr/>
        <a:lstStyle/>
        <a:p>
          <a:endParaRPr lang="en-US"/>
        </a:p>
      </dgm:t>
    </dgm:pt>
    <dgm:pt modelId="{B8FBBE56-0E40-405B-9CA6-ECAE0755D939}">
      <dgm:prSet phldrT="[Text]" custT="1"/>
      <dgm:spPr/>
      <dgm:t>
        <a:bodyPr/>
        <a:lstStyle/>
        <a:p>
          <a:pPr>
            <a:buFont typeface="Arial" panose="020B0604020202020204" pitchFamily="34" charset="0"/>
            <a:buChar char="•"/>
          </a:pPr>
          <a:r>
            <a:rPr lang="en-US" sz="1800" b="0" i="0" dirty="0"/>
            <a:t> To check balances,.</a:t>
          </a:r>
          <a:endParaRPr lang="en-US" sz="1800" b="0" dirty="0"/>
        </a:p>
      </dgm:t>
    </dgm:pt>
    <dgm:pt modelId="{EDD8B93F-AA77-4153-AADD-B7BA1BABAD46}" type="parTrans" cxnId="{4CAF9B07-5B52-4B04-925D-2DF62E073F29}">
      <dgm:prSet/>
      <dgm:spPr/>
      <dgm:t>
        <a:bodyPr/>
        <a:lstStyle/>
        <a:p>
          <a:endParaRPr lang="en-US"/>
        </a:p>
      </dgm:t>
    </dgm:pt>
    <dgm:pt modelId="{3F8B43C6-3287-4ACE-BAE9-375160FE54E1}" type="sibTrans" cxnId="{4CAF9B07-5B52-4B04-925D-2DF62E073F29}">
      <dgm:prSet/>
      <dgm:spPr/>
      <dgm:t>
        <a:bodyPr/>
        <a:lstStyle/>
        <a:p>
          <a:endParaRPr lang="en-US"/>
        </a:p>
      </dgm:t>
    </dgm:pt>
    <dgm:pt modelId="{CE9ECED6-63F7-4067-B572-70E82577F275}">
      <dgm:prSet phldrT="[Text]" custT="1"/>
      <dgm:spPr/>
      <dgm:t>
        <a:bodyPr/>
        <a:lstStyle/>
        <a:p>
          <a:pPr>
            <a:buFont typeface="Arial" panose="020B0604020202020204" pitchFamily="34" charset="0"/>
            <a:buChar char="•"/>
          </a:pPr>
          <a:r>
            <a:rPr lang="en-US" sz="1800" b="0" i="0" dirty="0"/>
            <a:t>To send money</a:t>
          </a:r>
          <a:endParaRPr lang="en-US" sz="1800" b="0" dirty="0"/>
        </a:p>
      </dgm:t>
    </dgm:pt>
    <dgm:pt modelId="{C67FD240-6B71-41DA-958E-B9E3E32D39A6}" type="parTrans" cxnId="{EDD09F41-572D-462A-B26D-02AB96C5BCAC}">
      <dgm:prSet/>
      <dgm:spPr/>
      <dgm:t>
        <a:bodyPr/>
        <a:lstStyle/>
        <a:p>
          <a:endParaRPr lang="en-US"/>
        </a:p>
      </dgm:t>
    </dgm:pt>
    <dgm:pt modelId="{AA6DBB08-E417-4CEE-93B8-03633D2E5C4C}" type="sibTrans" cxnId="{EDD09F41-572D-462A-B26D-02AB96C5BCAC}">
      <dgm:prSet/>
      <dgm:spPr/>
      <dgm:t>
        <a:bodyPr/>
        <a:lstStyle/>
        <a:p>
          <a:endParaRPr lang="en-US"/>
        </a:p>
      </dgm:t>
    </dgm:pt>
    <dgm:pt modelId="{516A2FA3-44EB-4ECB-8099-D3FD5C15828E}">
      <dgm:prSet phldrT="[Text]" custT="1"/>
      <dgm:spPr/>
      <dgm:t>
        <a:bodyPr/>
        <a:lstStyle/>
        <a:p>
          <a:pPr>
            <a:buFont typeface="Arial" panose="020B0604020202020204" pitchFamily="34" charset="0"/>
            <a:buChar char="•"/>
          </a:pPr>
          <a:r>
            <a:rPr lang="en-US" sz="1800" b="0" i="0" dirty="0"/>
            <a:t> For faster loan processing</a:t>
          </a:r>
          <a:endParaRPr lang="en-US" sz="1800" b="0" dirty="0"/>
        </a:p>
      </dgm:t>
    </dgm:pt>
    <dgm:pt modelId="{23418416-D962-4048-8E7A-576FA34644B3}" type="parTrans" cxnId="{2EE7FC77-F6A5-4338-9CE7-658D891F1CD4}">
      <dgm:prSet/>
      <dgm:spPr/>
      <dgm:t>
        <a:bodyPr/>
        <a:lstStyle/>
        <a:p>
          <a:endParaRPr lang="en-US"/>
        </a:p>
      </dgm:t>
    </dgm:pt>
    <dgm:pt modelId="{8C3900D5-FB4B-4BF9-82C3-4E67F79ED8D8}" type="sibTrans" cxnId="{2EE7FC77-F6A5-4338-9CE7-658D891F1CD4}">
      <dgm:prSet/>
      <dgm:spPr/>
      <dgm:t>
        <a:bodyPr/>
        <a:lstStyle/>
        <a:p>
          <a:endParaRPr lang="en-US"/>
        </a:p>
      </dgm:t>
    </dgm:pt>
    <dgm:pt modelId="{C4D5CC4A-78DA-4153-8E19-63E7D2A85A67}">
      <dgm:prSet phldrT="[Text]" custT="1"/>
      <dgm:spPr/>
      <dgm:t>
        <a:bodyPr/>
        <a:lstStyle/>
        <a:p>
          <a:pPr>
            <a:buFont typeface="Arial" panose="020B0604020202020204" pitchFamily="34" charset="0"/>
            <a:buChar char="•"/>
          </a:pPr>
          <a:r>
            <a:rPr lang="en-US" sz="1800" b="0" i="0" dirty="0"/>
            <a:t>To get alerts.</a:t>
          </a:r>
          <a:endParaRPr lang="en-US" sz="1800" b="0" dirty="0"/>
        </a:p>
      </dgm:t>
    </dgm:pt>
    <dgm:pt modelId="{FB158312-597D-4A19-95C4-0BEE2A0B881F}" type="parTrans" cxnId="{5A8C7D1F-728E-4247-B45B-6DBF07985EC3}">
      <dgm:prSet/>
      <dgm:spPr/>
      <dgm:t>
        <a:bodyPr/>
        <a:lstStyle/>
        <a:p>
          <a:endParaRPr lang="en-US"/>
        </a:p>
      </dgm:t>
    </dgm:pt>
    <dgm:pt modelId="{05B2C123-CAD8-4E95-802F-58FABA6FD306}" type="sibTrans" cxnId="{5A8C7D1F-728E-4247-B45B-6DBF07985EC3}">
      <dgm:prSet/>
      <dgm:spPr/>
      <dgm:t>
        <a:bodyPr/>
        <a:lstStyle/>
        <a:p>
          <a:endParaRPr lang="en-US"/>
        </a:p>
      </dgm:t>
    </dgm:pt>
    <dgm:pt modelId="{2438B97B-FC7B-4820-9DAE-54A64BE7DDA1}">
      <dgm:prSet custT="1"/>
      <dgm:spPr/>
      <dgm:t>
        <a:bodyPr/>
        <a:lstStyle/>
        <a:p>
          <a:pPr>
            <a:buFont typeface="Arial" panose="020B0604020202020204" pitchFamily="34" charset="0"/>
            <a:buNone/>
          </a:pPr>
          <a:br>
            <a:rPr lang="en-US" sz="1800" b="0" i="0" dirty="0"/>
          </a:br>
          <a:endParaRPr lang="en-US" sz="1800" b="0" i="0" dirty="0"/>
        </a:p>
      </dgm:t>
    </dgm:pt>
    <dgm:pt modelId="{49DF6222-0445-48B3-83A6-DC9F19226821}" type="parTrans" cxnId="{6D37ADD5-AB8E-43F3-B2D6-FB2FD5298450}">
      <dgm:prSet/>
      <dgm:spPr/>
      <dgm:t>
        <a:bodyPr/>
        <a:lstStyle/>
        <a:p>
          <a:endParaRPr lang="en-US"/>
        </a:p>
      </dgm:t>
    </dgm:pt>
    <dgm:pt modelId="{675C5075-5DE4-4625-BAA7-F08EFE769C77}" type="sibTrans" cxnId="{6D37ADD5-AB8E-43F3-B2D6-FB2FD5298450}">
      <dgm:prSet/>
      <dgm:spPr/>
      <dgm:t>
        <a:bodyPr/>
        <a:lstStyle/>
        <a:p>
          <a:endParaRPr lang="en-US"/>
        </a:p>
      </dgm:t>
    </dgm:pt>
    <dgm:pt modelId="{1310EAB3-6D8B-446F-8C8B-202C6D8201E0}">
      <dgm:prSet phldrT="[Text]" custT="1"/>
      <dgm:spPr/>
      <dgm:t>
        <a:bodyPr/>
        <a:lstStyle/>
        <a:p>
          <a:pPr>
            <a:buFont typeface="Arial" panose="020B0604020202020204" pitchFamily="34" charset="0"/>
            <a:buChar char="•"/>
          </a:pPr>
          <a:r>
            <a:rPr lang="en-US" sz="1800" b="0" i="0" dirty="0"/>
            <a:t>To Bank Independently.</a:t>
          </a:r>
          <a:endParaRPr lang="en-US" sz="1800" b="0" dirty="0"/>
        </a:p>
      </dgm:t>
    </dgm:pt>
    <dgm:pt modelId="{9EE41DD4-DF49-44D6-8CB4-76E5831BCE18}" type="parTrans" cxnId="{A23278A8-B18B-414B-9146-AEFA59AB09F4}">
      <dgm:prSet/>
      <dgm:spPr/>
      <dgm:t>
        <a:bodyPr/>
        <a:lstStyle/>
        <a:p>
          <a:endParaRPr lang="en-US"/>
        </a:p>
      </dgm:t>
    </dgm:pt>
    <dgm:pt modelId="{2364A631-6A09-4EEA-8EA8-BF8E53A33F8E}" type="sibTrans" cxnId="{A23278A8-B18B-414B-9146-AEFA59AB09F4}">
      <dgm:prSet/>
      <dgm:spPr/>
      <dgm:t>
        <a:bodyPr/>
        <a:lstStyle/>
        <a:p>
          <a:endParaRPr lang="en-US"/>
        </a:p>
      </dgm:t>
    </dgm:pt>
    <dgm:pt modelId="{CCD2F18D-D4C9-46C4-B5C6-8AEC3126CAEF}">
      <dgm:prSet phldrT="[Text]" custT="1"/>
      <dgm:spPr/>
      <dgm:t>
        <a:bodyPr/>
        <a:lstStyle/>
        <a:p>
          <a:pPr>
            <a:buNone/>
          </a:pPr>
          <a:r>
            <a:rPr lang="en-US" sz="1800" b="0" i="0" dirty="0"/>
            <a:t>To Participate Fully in SACCO Membership.</a:t>
          </a:r>
          <a:endParaRPr lang="en-US" sz="1800" b="0" dirty="0"/>
        </a:p>
      </dgm:t>
    </dgm:pt>
    <dgm:pt modelId="{72EB27FF-3796-4EF3-A456-694AE30240F4}" type="parTrans" cxnId="{A3BDEA57-6DFE-4AE6-8420-05A527215E80}">
      <dgm:prSet/>
      <dgm:spPr/>
      <dgm:t>
        <a:bodyPr/>
        <a:lstStyle/>
        <a:p>
          <a:endParaRPr lang="en-US"/>
        </a:p>
      </dgm:t>
    </dgm:pt>
    <dgm:pt modelId="{FA773C96-F975-4AC7-830B-B0B806B10AB9}" type="sibTrans" cxnId="{A3BDEA57-6DFE-4AE6-8420-05A527215E80}">
      <dgm:prSet/>
      <dgm:spPr/>
      <dgm:t>
        <a:bodyPr/>
        <a:lstStyle/>
        <a:p>
          <a:endParaRPr lang="en-US"/>
        </a:p>
      </dgm:t>
    </dgm:pt>
    <dgm:pt modelId="{E36505DA-5A91-4AAB-9EED-89A41B76583B}">
      <dgm:prSet phldrT="[Text]" custT="1"/>
      <dgm:spPr/>
      <dgm:t>
        <a:bodyPr/>
        <a:lstStyle/>
        <a:p>
          <a:pPr>
            <a:buFont typeface="Arial" panose="020B0604020202020204" pitchFamily="34" charset="0"/>
            <a:buChar char="•"/>
          </a:pPr>
          <a:r>
            <a:rPr lang="en-US" sz="1800" b="0" i="0" dirty="0"/>
            <a:t>Grow savings without dependency on others.</a:t>
          </a:r>
          <a:endParaRPr lang="en-US" sz="1800" b="0" dirty="0"/>
        </a:p>
      </dgm:t>
    </dgm:pt>
    <dgm:pt modelId="{B9E3DD09-6ED4-4EB2-8C2D-CD3FA38A4148}" type="parTrans" cxnId="{24912F2C-87A6-4D8F-A73A-65CFE5DD4892}">
      <dgm:prSet/>
      <dgm:spPr/>
      <dgm:t>
        <a:bodyPr/>
        <a:lstStyle/>
        <a:p>
          <a:endParaRPr lang="en-US"/>
        </a:p>
      </dgm:t>
    </dgm:pt>
    <dgm:pt modelId="{1171D62E-238F-40FA-BFED-86733BCA5507}" type="sibTrans" cxnId="{24912F2C-87A6-4D8F-A73A-65CFE5DD4892}">
      <dgm:prSet/>
      <dgm:spPr/>
      <dgm:t>
        <a:bodyPr/>
        <a:lstStyle/>
        <a:p>
          <a:endParaRPr lang="en-US"/>
        </a:p>
      </dgm:t>
    </dgm:pt>
    <dgm:pt modelId="{5453F55F-F13A-45BD-B201-CC71692B325D}">
      <dgm:prSet phldrT="[Text]" custT="1"/>
      <dgm:spPr/>
      <dgm:t>
        <a:bodyPr/>
        <a:lstStyle/>
        <a:p>
          <a:pPr>
            <a:buFont typeface="Arial" panose="020B0604020202020204" pitchFamily="34" charset="0"/>
            <a:buChar char="•"/>
          </a:pPr>
          <a:r>
            <a:rPr lang="en-US" sz="1800" b="0" i="0" dirty="0"/>
            <a:t>To Secure money, especially the visually impaired.</a:t>
          </a:r>
          <a:endParaRPr lang="en-US" sz="1800" b="0" dirty="0"/>
        </a:p>
      </dgm:t>
    </dgm:pt>
    <dgm:pt modelId="{6E9C506E-BB56-43EE-B1A9-C7C0C7543EC5}" type="parTrans" cxnId="{11E0ECF8-D9B1-4A8F-8E30-884D8B57EA2B}">
      <dgm:prSet/>
      <dgm:spPr/>
      <dgm:t>
        <a:bodyPr/>
        <a:lstStyle/>
        <a:p>
          <a:endParaRPr lang="en-US"/>
        </a:p>
      </dgm:t>
    </dgm:pt>
    <dgm:pt modelId="{23B11FE6-1D29-48D3-A143-60640E58C684}" type="sibTrans" cxnId="{11E0ECF8-D9B1-4A8F-8E30-884D8B57EA2B}">
      <dgm:prSet/>
      <dgm:spPr/>
      <dgm:t>
        <a:bodyPr/>
        <a:lstStyle/>
        <a:p>
          <a:endParaRPr lang="en-US"/>
        </a:p>
      </dgm:t>
    </dgm:pt>
    <dgm:pt modelId="{49E7F176-FFD0-4008-98B1-5CC11D12EF40}">
      <dgm:prSet phldrT="[Text]" custT="1"/>
      <dgm:spPr/>
      <dgm:t>
        <a:bodyPr/>
        <a:lstStyle/>
        <a:p>
          <a:pPr>
            <a:buFont typeface="Arial" panose="020B0604020202020204" pitchFamily="34" charset="0"/>
            <a:buChar char="•"/>
          </a:pPr>
          <a:r>
            <a:rPr lang="en-US" sz="1800" b="0" i="0" dirty="0"/>
            <a:t>Overcome braille limitations through speech-based banking</a:t>
          </a:r>
          <a:endParaRPr lang="en-US" sz="1800" b="0" dirty="0"/>
        </a:p>
      </dgm:t>
    </dgm:pt>
    <dgm:pt modelId="{A632C52A-EBA4-45A9-8895-A64CB82C46A9}" type="parTrans" cxnId="{BC0E4CA3-A98F-41D3-A549-6201327F894C}">
      <dgm:prSet/>
      <dgm:spPr/>
      <dgm:t>
        <a:bodyPr/>
        <a:lstStyle/>
        <a:p>
          <a:endParaRPr lang="en-US"/>
        </a:p>
      </dgm:t>
    </dgm:pt>
    <dgm:pt modelId="{F565089E-340D-4856-859A-6BBE62E439B6}" type="sibTrans" cxnId="{BC0E4CA3-A98F-41D3-A549-6201327F894C}">
      <dgm:prSet/>
      <dgm:spPr/>
      <dgm:t>
        <a:bodyPr/>
        <a:lstStyle/>
        <a:p>
          <a:endParaRPr lang="en-US"/>
        </a:p>
      </dgm:t>
    </dgm:pt>
    <dgm:pt modelId="{01BA1C70-E2B5-4007-A1C9-1E4B576A8138}">
      <dgm:prSet phldrT="[Text]" custT="1"/>
      <dgm:spPr/>
      <dgm:t>
        <a:bodyPr/>
        <a:lstStyle/>
        <a:p>
          <a:pPr>
            <a:buFont typeface="Arial" panose="020B0604020202020204" pitchFamily="34" charset="0"/>
            <a:buChar char="•"/>
          </a:pPr>
          <a:endParaRPr lang="en-US" sz="2000" dirty="0"/>
        </a:p>
      </dgm:t>
    </dgm:pt>
    <dgm:pt modelId="{A68820BC-CD6F-4847-9FDA-3B121B8A50DF}" type="parTrans" cxnId="{477B433D-78FC-4A7D-B73B-5F5F29F05020}">
      <dgm:prSet/>
      <dgm:spPr/>
      <dgm:t>
        <a:bodyPr/>
        <a:lstStyle/>
        <a:p>
          <a:endParaRPr lang="en-US"/>
        </a:p>
      </dgm:t>
    </dgm:pt>
    <dgm:pt modelId="{D5058924-3569-4A97-85B8-873A381919A6}" type="sibTrans" cxnId="{477B433D-78FC-4A7D-B73B-5F5F29F05020}">
      <dgm:prSet/>
      <dgm:spPr/>
      <dgm:t>
        <a:bodyPr/>
        <a:lstStyle/>
        <a:p>
          <a:endParaRPr lang="en-US"/>
        </a:p>
      </dgm:t>
    </dgm:pt>
    <dgm:pt modelId="{9FEF261D-3E1E-4161-A657-D1232C4D8A62}">
      <dgm:prSet custT="1"/>
      <dgm:spPr/>
      <dgm:t>
        <a:bodyPr/>
        <a:lstStyle/>
        <a:p>
          <a:endParaRPr lang="en-US" sz="2000" b="0" i="0" dirty="0"/>
        </a:p>
      </dgm:t>
    </dgm:pt>
    <dgm:pt modelId="{EA8B5693-EEC1-4729-B659-BC6E90B17F43}" type="parTrans" cxnId="{1F7B5258-6777-4A73-98DA-91365EA4E6B8}">
      <dgm:prSet/>
      <dgm:spPr/>
      <dgm:t>
        <a:bodyPr/>
        <a:lstStyle/>
        <a:p>
          <a:endParaRPr lang="en-US"/>
        </a:p>
      </dgm:t>
    </dgm:pt>
    <dgm:pt modelId="{06E42541-F9A9-421F-B783-C4E49A9B05E5}" type="sibTrans" cxnId="{1F7B5258-6777-4A73-98DA-91365EA4E6B8}">
      <dgm:prSet/>
      <dgm:spPr/>
      <dgm:t>
        <a:bodyPr/>
        <a:lstStyle/>
        <a:p>
          <a:endParaRPr lang="en-US"/>
        </a:p>
      </dgm:t>
    </dgm:pt>
    <dgm:pt modelId="{0BA2486E-7BE4-4E5F-9426-3BFEF3601B1B}">
      <dgm:prSet custT="1"/>
      <dgm:spPr/>
      <dgm:t>
        <a:bodyPr/>
        <a:lstStyle/>
        <a:p>
          <a:pPr>
            <a:buFont typeface="Arial" panose="020B0604020202020204" pitchFamily="34" charset="0"/>
            <a:buChar char="•"/>
          </a:pPr>
          <a:endParaRPr lang="en-US" sz="2000" b="0" i="0" dirty="0"/>
        </a:p>
      </dgm:t>
    </dgm:pt>
    <dgm:pt modelId="{5D81B09A-3268-4DCB-817B-3F9579A03583}" type="parTrans" cxnId="{1CDDDF8C-5A0F-46A0-93C9-9E064FC415C9}">
      <dgm:prSet/>
      <dgm:spPr/>
      <dgm:t>
        <a:bodyPr/>
        <a:lstStyle/>
        <a:p>
          <a:endParaRPr lang="en-US"/>
        </a:p>
      </dgm:t>
    </dgm:pt>
    <dgm:pt modelId="{A5B2B418-23B4-4DEA-9080-174D9A49BD9C}" type="sibTrans" cxnId="{1CDDDF8C-5A0F-46A0-93C9-9E064FC415C9}">
      <dgm:prSet/>
      <dgm:spPr/>
      <dgm:t>
        <a:bodyPr/>
        <a:lstStyle/>
        <a:p>
          <a:endParaRPr lang="en-US"/>
        </a:p>
      </dgm:t>
    </dgm:pt>
    <dgm:pt modelId="{5DE8E1E5-42AB-4493-BF26-309CA121565D}">
      <dgm:prSet phldrT="[Text]" custT="1"/>
      <dgm:spPr/>
      <dgm:t>
        <a:bodyPr/>
        <a:lstStyle/>
        <a:p>
          <a:pPr>
            <a:buFont typeface="Arial" panose="020B0604020202020204" pitchFamily="34" charset="0"/>
            <a:buNone/>
          </a:pPr>
          <a:endParaRPr lang="en-US" sz="2000" dirty="0"/>
        </a:p>
      </dgm:t>
    </dgm:pt>
    <dgm:pt modelId="{E0FC12DB-7702-4610-BF18-902342BE4961}" type="parTrans" cxnId="{59B0EA4C-840E-4F5A-8698-61BE77C3AAAA}">
      <dgm:prSet/>
      <dgm:spPr/>
      <dgm:t>
        <a:bodyPr/>
        <a:lstStyle/>
        <a:p>
          <a:endParaRPr lang="en-US"/>
        </a:p>
      </dgm:t>
    </dgm:pt>
    <dgm:pt modelId="{537C06F1-7A8E-430F-82A1-EB90E31BBA17}" type="sibTrans" cxnId="{59B0EA4C-840E-4F5A-8698-61BE77C3AAAA}">
      <dgm:prSet/>
      <dgm:spPr/>
      <dgm:t>
        <a:bodyPr/>
        <a:lstStyle/>
        <a:p>
          <a:endParaRPr lang="en-US"/>
        </a:p>
      </dgm:t>
    </dgm:pt>
    <dgm:pt modelId="{5F71CB06-7269-44B8-8C15-6478407D9A77}">
      <dgm:prSet phldrT="[Text]" custT="1"/>
      <dgm:spPr/>
      <dgm:t>
        <a:bodyPr/>
        <a:lstStyle/>
        <a:p>
          <a:endParaRPr lang="en-US" sz="2000" dirty="0"/>
        </a:p>
      </dgm:t>
    </dgm:pt>
    <dgm:pt modelId="{E87318FF-262F-44C6-92D7-382819987EFE}" type="parTrans" cxnId="{B4648C4A-6EE6-440D-A74F-761558EE25A6}">
      <dgm:prSet/>
      <dgm:spPr/>
      <dgm:t>
        <a:bodyPr/>
        <a:lstStyle/>
        <a:p>
          <a:endParaRPr lang="en-US"/>
        </a:p>
      </dgm:t>
    </dgm:pt>
    <dgm:pt modelId="{887A2600-94B1-4209-9F85-09E7B0B4AA77}" type="sibTrans" cxnId="{B4648C4A-6EE6-440D-A74F-761558EE25A6}">
      <dgm:prSet/>
      <dgm:spPr/>
      <dgm:t>
        <a:bodyPr/>
        <a:lstStyle/>
        <a:p>
          <a:endParaRPr lang="en-US"/>
        </a:p>
      </dgm:t>
    </dgm:pt>
    <dgm:pt modelId="{01F74BFC-056F-4FCE-A2D2-931E0A465CF2}">
      <dgm:prSet phldrT="[Text]" custT="1"/>
      <dgm:spPr/>
      <dgm:t>
        <a:bodyPr/>
        <a:lstStyle/>
        <a:p>
          <a:pPr>
            <a:buFont typeface="Arial" panose="020B0604020202020204" pitchFamily="34" charset="0"/>
            <a:buChar char="•"/>
          </a:pPr>
          <a:endParaRPr lang="en-US" sz="1800" b="0" dirty="0"/>
        </a:p>
      </dgm:t>
    </dgm:pt>
    <dgm:pt modelId="{73C053BD-866C-45D4-9E63-E5F0EBB632D8}" type="parTrans" cxnId="{792E29DB-F6C1-4E4F-9934-0B7662AA660D}">
      <dgm:prSet/>
      <dgm:spPr/>
      <dgm:t>
        <a:bodyPr/>
        <a:lstStyle/>
        <a:p>
          <a:endParaRPr lang="en-US"/>
        </a:p>
      </dgm:t>
    </dgm:pt>
    <dgm:pt modelId="{57EBFF14-E9B3-4B49-AF6A-C5BE6631ECCF}" type="sibTrans" cxnId="{792E29DB-F6C1-4E4F-9934-0B7662AA660D}">
      <dgm:prSet/>
      <dgm:spPr/>
      <dgm:t>
        <a:bodyPr/>
        <a:lstStyle/>
        <a:p>
          <a:endParaRPr lang="en-US"/>
        </a:p>
      </dgm:t>
    </dgm:pt>
    <dgm:pt modelId="{4351CFC8-37EC-494B-A841-287649776134}" type="pres">
      <dgm:prSet presAssocID="{425AB2E9-3568-4939-AD20-F42726F09D02}" presName="Name0" presStyleCnt="0">
        <dgm:presLayoutVars>
          <dgm:dir/>
          <dgm:animLvl val="lvl"/>
          <dgm:resizeHandles val="exact"/>
        </dgm:presLayoutVars>
      </dgm:prSet>
      <dgm:spPr/>
    </dgm:pt>
    <dgm:pt modelId="{70E9962D-05C5-4F85-A473-03B50B9C6416}" type="pres">
      <dgm:prSet presAssocID="{06F1FE2A-97BA-4B52-B3A6-E44D1F20CB28}" presName="composite" presStyleCnt="0"/>
      <dgm:spPr/>
    </dgm:pt>
    <dgm:pt modelId="{B8C15370-9E21-4343-A577-4985C41A0B6E}" type="pres">
      <dgm:prSet presAssocID="{06F1FE2A-97BA-4B52-B3A6-E44D1F20CB28}" presName="parTx" presStyleLbl="alignNode1" presStyleIdx="0" presStyleCnt="3">
        <dgm:presLayoutVars>
          <dgm:chMax val="0"/>
          <dgm:chPref val="0"/>
          <dgm:bulletEnabled val="1"/>
        </dgm:presLayoutVars>
      </dgm:prSet>
      <dgm:spPr/>
    </dgm:pt>
    <dgm:pt modelId="{DE65B54D-BB89-4898-B770-68834B90CB27}" type="pres">
      <dgm:prSet presAssocID="{06F1FE2A-97BA-4B52-B3A6-E44D1F20CB28}" presName="desTx" presStyleLbl="alignAccFollowNode1" presStyleIdx="0" presStyleCnt="3">
        <dgm:presLayoutVars>
          <dgm:bulletEnabled val="1"/>
        </dgm:presLayoutVars>
      </dgm:prSet>
      <dgm:spPr/>
    </dgm:pt>
    <dgm:pt modelId="{A7E2C66E-7169-4E42-A713-6528CC71DD9D}" type="pres">
      <dgm:prSet presAssocID="{0CACD921-34CA-4681-87F1-041A98C27B3D}" presName="space" presStyleCnt="0"/>
      <dgm:spPr/>
    </dgm:pt>
    <dgm:pt modelId="{C25D5A66-A92F-4D7D-A84B-534F27779317}" type="pres">
      <dgm:prSet presAssocID="{184B56DA-A66C-4DD0-AE11-0A7EBA387E48}" presName="composite" presStyleCnt="0"/>
      <dgm:spPr/>
    </dgm:pt>
    <dgm:pt modelId="{E01B3154-0666-4584-9FC4-432DE00CC402}" type="pres">
      <dgm:prSet presAssocID="{184B56DA-A66C-4DD0-AE11-0A7EBA387E48}" presName="parTx" presStyleLbl="alignNode1" presStyleIdx="1" presStyleCnt="3" custScaleY="100000">
        <dgm:presLayoutVars>
          <dgm:chMax val="0"/>
          <dgm:chPref val="0"/>
          <dgm:bulletEnabled val="1"/>
        </dgm:presLayoutVars>
      </dgm:prSet>
      <dgm:spPr/>
    </dgm:pt>
    <dgm:pt modelId="{6EC96761-7A7E-46B1-9A31-B92F49834D5A}" type="pres">
      <dgm:prSet presAssocID="{184B56DA-A66C-4DD0-AE11-0A7EBA387E48}" presName="desTx" presStyleLbl="alignAccFollowNode1" presStyleIdx="1" presStyleCnt="3">
        <dgm:presLayoutVars>
          <dgm:bulletEnabled val="1"/>
        </dgm:presLayoutVars>
      </dgm:prSet>
      <dgm:spPr/>
    </dgm:pt>
    <dgm:pt modelId="{D004D87C-D390-4BAA-B20D-69AF97599BD7}" type="pres">
      <dgm:prSet presAssocID="{8EE144C8-20EA-43DA-B048-41CEE06807BC}" presName="space" presStyleCnt="0"/>
      <dgm:spPr/>
    </dgm:pt>
    <dgm:pt modelId="{F9A125CB-F105-4A75-821B-0388D80248ED}" type="pres">
      <dgm:prSet presAssocID="{2F8ECEAC-FAA3-4503-A169-57F41A503807}" presName="composite" presStyleCnt="0"/>
      <dgm:spPr/>
    </dgm:pt>
    <dgm:pt modelId="{64DD6D48-227C-4434-BED8-F49C9D4F4F7E}" type="pres">
      <dgm:prSet presAssocID="{2F8ECEAC-FAA3-4503-A169-57F41A503807}" presName="parTx" presStyleLbl="alignNode1" presStyleIdx="2" presStyleCnt="3">
        <dgm:presLayoutVars>
          <dgm:chMax val="0"/>
          <dgm:chPref val="0"/>
          <dgm:bulletEnabled val="1"/>
        </dgm:presLayoutVars>
      </dgm:prSet>
      <dgm:spPr/>
    </dgm:pt>
    <dgm:pt modelId="{98860936-C475-4184-9A9D-2F4B5D8B0BC7}" type="pres">
      <dgm:prSet presAssocID="{2F8ECEAC-FAA3-4503-A169-57F41A503807}" presName="desTx" presStyleLbl="alignAccFollowNode1" presStyleIdx="2" presStyleCnt="3" custScaleY="110577">
        <dgm:presLayoutVars>
          <dgm:bulletEnabled val="1"/>
        </dgm:presLayoutVars>
      </dgm:prSet>
      <dgm:spPr/>
    </dgm:pt>
  </dgm:ptLst>
  <dgm:cxnLst>
    <dgm:cxn modelId="{2E8D5600-8E4D-48A7-9368-169FD950CB50}" srcId="{184B56DA-A66C-4DD0-AE11-0A7EBA387E48}" destId="{3C5E3598-4906-405B-8D9F-DFF1D263513F}" srcOrd="9" destOrd="0" parTransId="{5CDCC649-54DE-486C-832A-544354E21C51}" sibTransId="{BD06066D-5B24-49A4-BD03-1DF00A58B144}"/>
    <dgm:cxn modelId="{E8D5E400-7F16-4933-AB5A-A86F64423972}" srcId="{2F8ECEAC-FAA3-4503-A169-57F41A503807}" destId="{CDA34431-AAB5-47B4-AA4C-215ABB5948E4}" srcOrd="2" destOrd="0" parTransId="{DC59EC0F-E7D5-440A-BB09-9942BD963E51}" sibTransId="{8AAA6D69-B6AC-47B6-AE2D-3FD8C1E402FF}"/>
    <dgm:cxn modelId="{94037803-1141-4A93-80F5-2E973FA452C4}" srcId="{184B56DA-A66C-4DD0-AE11-0A7EBA387E48}" destId="{1FA823FC-A74C-47B0-8311-A5C4440EF704}" srcOrd="4" destOrd="0" parTransId="{743B2BA2-18ED-4C76-8B01-1F2213282C43}" sibTransId="{78335B9E-3261-4489-A3F1-B96FB1CE2E76}"/>
    <dgm:cxn modelId="{4CAF9B07-5B52-4B04-925D-2DF62E073F29}" srcId="{06F1FE2A-97BA-4B52-B3A6-E44D1F20CB28}" destId="{B8FBBE56-0E40-405B-9CA6-ECAE0755D939}" srcOrd="2" destOrd="0" parTransId="{EDD8B93F-AA77-4153-AADD-B7BA1BABAD46}" sibTransId="{3F8B43C6-3287-4ACE-BAE9-375160FE54E1}"/>
    <dgm:cxn modelId="{4E54E20D-C36C-4DB0-803A-E8688646996C}" type="presOf" srcId="{0EF115B1-140D-4814-8C8A-FE12E05A4A79}" destId="{6EC96761-7A7E-46B1-9A31-B92F49834D5A}" srcOrd="0" destOrd="6" presId="urn:microsoft.com/office/officeart/2005/8/layout/hList1"/>
    <dgm:cxn modelId="{54406E0F-EB67-450E-B37F-8BCEC1892B40}" type="presOf" srcId="{B373D56E-B4BC-48C2-91D5-8507D56DFBF3}" destId="{6EC96761-7A7E-46B1-9A31-B92F49834D5A}" srcOrd="0" destOrd="8" presId="urn:microsoft.com/office/officeart/2005/8/layout/hList1"/>
    <dgm:cxn modelId="{3EC04610-E7E8-48F3-9B94-772BA66E2BB1}" type="presOf" srcId="{CCD2F18D-D4C9-46C4-B5C6-8AEC3126CAEF}" destId="{DE65B54D-BB89-4898-B770-68834B90CB27}" srcOrd="0" destOrd="7" presId="urn:microsoft.com/office/officeart/2005/8/layout/hList1"/>
    <dgm:cxn modelId="{570ED612-CAE1-45CF-B656-7A38469D4998}" type="presOf" srcId="{4DF5F85F-79E0-483D-9752-C62E3D8F4BBA}" destId="{98860936-C475-4184-9A9D-2F4B5D8B0BC7}" srcOrd="0" destOrd="4" presId="urn:microsoft.com/office/officeart/2005/8/layout/hList1"/>
    <dgm:cxn modelId="{C9EE6213-615B-4AF1-BDBD-D6DAF33728FE}" type="presOf" srcId="{1FA823FC-A74C-47B0-8311-A5C4440EF704}" destId="{6EC96761-7A7E-46B1-9A31-B92F49834D5A}" srcOrd="0" destOrd="4" presId="urn:microsoft.com/office/officeart/2005/8/layout/hList1"/>
    <dgm:cxn modelId="{15126B1A-F5A3-4E8F-B78C-91598F22CF29}" type="presOf" srcId="{CDA34431-AAB5-47B4-AA4C-215ABB5948E4}" destId="{98860936-C475-4184-9A9D-2F4B5D8B0BC7}" srcOrd="0" destOrd="2" presId="urn:microsoft.com/office/officeart/2005/8/layout/hList1"/>
    <dgm:cxn modelId="{5A8C7D1F-728E-4247-B45B-6DBF07985EC3}" srcId="{06F1FE2A-97BA-4B52-B3A6-E44D1F20CB28}" destId="{C4D5CC4A-78DA-4153-8E19-63E7D2A85A67}" srcOrd="5" destOrd="0" parTransId="{FB158312-597D-4A19-95C4-0BEE2A0B881F}" sibTransId="{05B2C123-CAD8-4E95-802F-58FABA6FD306}"/>
    <dgm:cxn modelId="{24912F2C-87A6-4D8F-A73A-65CFE5DD4892}" srcId="{06F1FE2A-97BA-4B52-B3A6-E44D1F20CB28}" destId="{E36505DA-5A91-4AAB-9EED-89A41B76583B}" srcOrd="8" destOrd="0" parTransId="{B9E3DD09-6ED4-4EB2-8C2D-CD3FA38A4148}" sibTransId="{1171D62E-238F-40FA-BFED-86733BCA5507}"/>
    <dgm:cxn modelId="{CF986538-86C5-4267-8F82-FC7E33E6399D}" type="presOf" srcId="{E36505DA-5A91-4AAB-9EED-89A41B76583B}" destId="{DE65B54D-BB89-4898-B770-68834B90CB27}" srcOrd="0" destOrd="8" presId="urn:microsoft.com/office/officeart/2005/8/layout/hList1"/>
    <dgm:cxn modelId="{477B433D-78FC-4A7D-B73B-5F5F29F05020}" srcId="{184B56DA-A66C-4DD0-AE11-0A7EBA387E48}" destId="{01BA1C70-E2B5-4007-A1C9-1E4B576A8138}" srcOrd="11" destOrd="0" parTransId="{A68820BC-CD6F-4847-9FDA-3B121B8A50DF}" sibTransId="{D5058924-3569-4A97-85B8-873A381919A6}"/>
    <dgm:cxn modelId="{F0EB7E5B-3A58-4242-BC76-F2D3957DB669}" srcId="{184B56DA-A66C-4DD0-AE11-0A7EBA387E48}" destId="{84DF6728-FCA9-4600-9A5E-24F7D4C13811}" srcOrd="5" destOrd="0" parTransId="{1FD69031-AC7C-4ACF-AC54-78CD56AF5D87}" sibTransId="{DA282985-06FB-4C53-BAF4-D92660D8430A}"/>
    <dgm:cxn modelId="{5CED4560-5130-4378-B4AF-16FA1115D179}" type="presOf" srcId="{CD9E8CC2-EA39-4390-83A1-60079B33DDDE}" destId="{6EC96761-7A7E-46B1-9A31-B92F49834D5A}" srcOrd="0" destOrd="3" presId="urn:microsoft.com/office/officeart/2005/8/layout/hList1"/>
    <dgm:cxn modelId="{EDD09F41-572D-462A-B26D-02AB96C5BCAC}" srcId="{06F1FE2A-97BA-4B52-B3A6-E44D1F20CB28}" destId="{CE9ECED6-63F7-4067-B572-70E82577F275}" srcOrd="3" destOrd="0" parTransId="{C67FD240-6B71-41DA-958E-B9E3E32D39A6}" sibTransId="{AA6DBB08-E417-4CEE-93B8-03633D2E5C4C}"/>
    <dgm:cxn modelId="{61CDD761-8B1B-4D1F-A5F5-BDA235B1C313}" srcId="{06F1FE2A-97BA-4B52-B3A6-E44D1F20CB28}" destId="{24A6A720-A28A-47A5-A7D5-675D05E46A17}" srcOrd="12" destOrd="0" parTransId="{1DE5C052-B099-41A6-955C-5BFB28C8471B}" sibTransId="{4BB7D5E7-615E-4E02-810E-3DAC741567F2}"/>
    <dgm:cxn modelId="{5296C142-C320-4F1B-BE3F-ACBE66BB9092}" type="presOf" srcId="{5453F55F-F13A-45BD-B201-CC71692B325D}" destId="{DE65B54D-BB89-4898-B770-68834B90CB27}" srcOrd="0" destOrd="9" presId="urn:microsoft.com/office/officeart/2005/8/layout/hList1"/>
    <dgm:cxn modelId="{9A057244-C1AE-4B64-B2C2-A60EC5A8B1CC}" srcId="{184B56DA-A66C-4DD0-AE11-0A7EBA387E48}" destId="{0EF115B1-140D-4814-8C8A-FE12E05A4A79}" srcOrd="6" destOrd="0" parTransId="{701C0092-92F6-431F-A1C4-10694000C511}" sibTransId="{4FF704F2-B250-47FF-A6C1-A095AC4E00C9}"/>
    <dgm:cxn modelId="{D53E2945-6A3A-4559-9601-223BE965E285}" type="presOf" srcId="{75E010C3-D635-46AD-8119-494FF67B10DF}" destId="{6EC96761-7A7E-46B1-9A31-B92F49834D5A}" srcOrd="0" destOrd="2" presId="urn:microsoft.com/office/officeart/2005/8/layout/hList1"/>
    <dgm:cxn modelId="{3F455948-84CC-4BD3-B122-BC7FC520F6C2}" srcId="{2F8ECEAC-FAA3-4503-A169-57F41A503807}" destId="{BB5A00DF-7368-4451-822A-C5213BEFEEBE}" srcOrd="0" destOrd="0" parTransId="{DBF05790-03E0-47D4-8137-1ED35487613F}" sibTransId="{1FC1A5B2-F57F-4D1D-AD7C-59801453B2A1}"/>
    <dgm:cxn modelId="{9BA84549-343A-497A-8F50-EA4C874AF4DD}" type="presOf" srcId="{2F8ECEAC-FAA3-4503-A169-57F41A503807}" destId="{64DD6D48-227C-4434-BED8-F49C9D4F4F7E}" srcOrd="0" destOrd="0" presId="urn:microsoft.com/office/officeart/2005/8/layout/hList1"/>
    <dgm:cxn modelId="{B4648C4A-6EE6-440D-A74F-761558EE25A6}" srcId="{2F8ECEAC-FAA3-4503-A169-57F41A503807}" destId="{5F71CB06-7269-44B8-8C15-6478407D9A77}" srcOrd="1" destOrd="0" parTransId="{E87318FF-262F-44C6-92D7-382819987EFE}" sibTransId="{887A2600-94B1-4209-9F85-09E7B0B4AA77}"/>
    <dgm:cxn modelId="{59B0EA4C-840E-4F5A-8698-61BE77C3AAAA}" srcId="{184B56DA-A66C-4DD0-AE11-0A7EBA387E48}" destId="{5DE8E1E5-42AB-4493-BF26-309CA121565D}" srcOrd="1" destOrd="0" parTransId="{E0FC12DB-7702-4610-BF18-902342BE4961}" sibTransId="{537C06F1-7A8E-430F-82A1-EB90E31BBA17}"/>
    <dgm:cxn modelId="{1C7A6B6D-D0CE-41FB-9FD7-7A01CA394E35}" srcId="{184B56DA-A66C-4DD0-AE11-0A7EBA387E48}" destId="{B373D56E-B4BC-48C2-91D5-8507D56DFBF3}" srcOrd="8" destOrd="0" parTransId="{CCFB5778-7456-415B-AF07-08D8E8C126E7}" sibTransId="{F1B0E29B-2FEA-4314-85C7-D02F199685A3}"/>
    <dgm:cxn modelId="{339B994D-564F-45EB-AF05-F1A36D8BB469}" type="presOf" srcId="{01BA1C70-E2B5-4007-A1C9-1E4B576A8138}" destId="{6EC96761-7A7E-46B1-9A31-B92F49834D5A}" srcOrd="0" destOrd="11" presId="urn:microsoft.com/office/officeart/2005/8/layout/hList1"/>
    <dgm:cxn modelId="{4E402F4F-22AD-4214-BE8C-948F617ABB38}" type="presOf" srcId="{BB5A00DF-7368-4451-822A-C5213BEFEEBE}" destId="{98860936-C475-4184-9A9D-2F4B5D8B0BC7}" srcOrd="0" destOrd="0" presId="urn:microsoft.com/office/officeart/2005/8/layout/hList1"/>
    <dgm:cxn modelId="{56EADB51-3133-455F-8B19-08A22B49DD7E}" type="presOf" srcId="{2438B97B-FC7B-4820-9DAE-54A64BE7DDA1}" destId="{DE65B54D-BB89-4898-B770-68834B90CB27}" srcOrd="0" destOrd="11" presId="urn:microsoft.com/office/officeart/2005/8/layout/hList1"/>
    <dgm:cxn modelId="{9C3D3653-8462-4AAD-A961-3717216B9CF2}" type="presOf" srcId="{06F1FE2A-97BA-4B52-B3A6-E44D1F20CB28}" destId="{B8C15370-9E21-4343-A577-4985C41A0B6E}" srcOrd="0" destOrd="0" presId="urn:microsoft.com/office/officeart/2005/8/layout/hList1"/>
    <dgm:cxn modelId="{A6435C73-930B-49DF-BD06-BBD2CE044A1B}" srcId="{184B56DA-A66C-4DD0-AE11-0A7EBA387E48}" destId="{15263266-1CAC-4CC7-A179-19F5D211EA00}" srcOrd="7" destOrd="0" parTransId="{D86D7207-0640-4717-9378-7AF505BB058F}" sibTransId="{2878E204-1B71-44B8-8B09-D61E569AE61F}"/>
    <dgm:cxn modelId="{C06FAF73-F035-4FD8-AB8B-D63925EBBEC9}" type="presOf" srcId="{3C5E3598-4906-405B-8D9F-DFF1D263513F}" destId="{6EC96761-7A7E-46B1-9A31-B92F49834D5A}" srcOrd="0" destOrd="9" presId="urn:microsoft.com/office/officeart/2005/8/layout/hList1"/>
    <dgm:cxn modelId="{2FD7D753-CA7D-42C3-98A1-81B62420FF58}" type="presOf" srcId="{516A2FA3-44EB-4ECB-8099-D3FD5C15828E}" destId="{DE65B54D-BB89-4898-B770-68834B90CB27}" srcOrd="0" destOrd="4" presId="urn:microsoft.com/office/officeart/2005/8/layout/hList1"/>
    <dgm:cxn modelId="{A3BDEA57-6DFE-4AE6-8420-05A527215E80}" srcId="{06F1FE2A-97BA-4B52-B3A6-E44D1F20CB28}" destId="{CCD2F18D-D4C9-46C4-B5C6-8AEC3126CAEF}" srcOrd="7" destOrd="0" parTransId="{72EB27FF-3796-4EF3-A456-694AE30240F4}" sibTransId="{FA773C96-F975-4AC7-830B-B0B806B10AB9}"/>
    <dgm:cxn modelId="{2EE7FC77-F6A5-4338-9CE7-658D891F1CD4}" srcId="{06F1FE2A-97BA-4B52-B3A6-E44D1F20CB28}" destId="{516A2FA3-44EB-4ECB-8099-D3FD5C15828E}" srcOrd="4" destOrd="0" parTransId="{23418416-D962-4048-8E7A-576FA34644B3}" sibTransId="{8C3900D5-FB4B-4BF9-82C3-4E67F79ED8D8}"/>
    <dgm:cxn modelId="{1F7B5258-6777-4A73-98DA-91365EA4E6B8}" srcId="{2F8ECEAC-FAA3-4503-A169-57F41A503807}" destId="{9FEF261D-3E1E-4161-A657-D1232C4D8A62}" srcOrd="5" destOrd="0" parTransId="{EA8B5693-EEC1-4729-B659-BC6E90B17F43}" sibTransId="{06E42541-F9A9-421F-B783-C4E49A9B05E5}"/>
    <dgm:cxn modelId="{24836079-9FDA-4F84-9291-518671EE6E30}" srcId="{425AB2E9-3568-4939-AD20-F42726F09D02}" destId="{2F8ECEAC-FAA3-4503-A169-57F41A503807}" srcOrd="2" destOrd="0" parTransId="{ACAA3BC8-2CDA-42A5-8DD6-5A948ACC6FCF}" sibTransId="{61A568BF-D1AB-4345-9CA7-878468CAA9E0}"/>
    <dgm:cxn modelId="{01AD485A-0916-4A80-9CBA-29870F4D202A}" srcId="{425AB2E9-3568-4939-AD20-F42726F09D02}" destId="{184B56DA-A66C-4DD0-AE11-0A7EBA387E48}" srcOrd="1" destOrd="0" parTransId="{3C1C544F-4C0C-4E19-A3D2-C3E5175D7B4B}" sibTransId="{8EE144C8-20EA-43DA-B048-41CEE06807BC}"/>
    <dgm:cxn modelId="{DBB63581-6C59-457D-B3CF-D5DA2EDF13C3}" type="presOf" srcId="{B8FBBE56-0E40-405B-9CA6-ECAE0755D939}" destId="{DE65B54D-BB89-4898-B770-68834B90CB27}" srcOrd="0" destOrd="2" presId="urn:microsoft.com/office/officeart/2005/8/layout/hList1"/>
    <dgm:cxn modelId="{DB056987-94E2-4432-9544-9BC58E196E90}" type="presOf" srcId="{5F71CB06-7269-44B8-8C15-6478407D9A77}" destId="{98860936-C475-4184-9A9D-2F4B5D8B0BC7}" srcOrd="0" destOrd="1" presId="urn:microsoft.com/office/officeart/2005/8/layout/hList1"/>
    <dgm:cxn modelId="{5DF9BB88-C8B1-4ACC-9C8C-29B33F4015C0}" type="presOf" srcId="{0BA2486E-7BE4-4E5F-9426-3BFEF3601B1B}" destId="{98860936-C475-4184-9A9D-2F4B5D8B0BC7}" srcOrd="0" destOrd="6" presId="urn:microsoft.com/office/officeart/2005/8/layout/hList1"/>
    <dgm:cxn modelId="{D1B5898A-CF0C-493C-8CEB-7F70AE0467E7}" type="presOf" srcId="{15263266-1CAC-4CC7-A179-19F5D211EA00}" destId="{6EC96761-7A7E-46B1-9A31-B92F49834D5A}" srcOrd="0" destOrd="7" presId="urn:microsoft.com/office/officeart/2005/8/layout/hList1"/>
    <dgm:cxn modelId="{E8D6D98B-DA19-4097-9D9A-30EB984A0580}" type="presOf" srcId="{84DF6728-FCA9-4600-9A5E-24F7D4C13811}" destId="{6EC96761-7A7E-46B1-9A31-B92F49834D5A}" srcOrd="0" destOrd="5" presId="urn:microsoft.com/office/officeart/2005/8/layout/hList1"/>
    <dgm:cxn modelId="{1CDDDF8C-5A0F-46A0-93C9-9E064FC415C9}" srcId="{2F8ECEAC-FAA3-4503-A169-57F41A503807}" destId="{0BA2486E-7BE4-4E5F-9426-3BFEF3601B1B}" srcOrd="6" destOrd="0" parTransId="{5D81B09A-3268-4DCB-817B-3F9579A03583}" sibTransId="{A5B2B418-23B4-4DEA-9080-174D9A49BD9C}"/>
    <dgm:cxn modelId="{FC6EE199-23CF-4307-94F8-FC53916EA51A}" srcId="{425AB2E9-3568-4939-AD20-F42726F09D02}" destId="{06F1FE2A-97BA-4B52-B3A6-E44D1F20CB28}" srcOrd="0" destOrd="0" parTransId="{272155B6-483B-4675-B173-D3F00A201046}" sibTransId="{0CACD921-34CA-4681-87F1-041A98C27B3D}"/>
    <dgm:cxn modelId="{EF49C79D-7D85-458F-A16F-EC9A200FE137}" type="presOf" srcId="{4E99DC2E-2F02-4A7E-86D0-E07AC1A970D6}" destId="{98860936-C475-4184-9A9D-2F4B5D8B0BC7}" srcOrd="0" destOrd="3" presId="urn:microsoft.com/office/officeart/2005/8/layout/hList1"/>
    <dgm:cxn modelId="{EBDD579F-4660-43EC-A755-B5461900826E}" srcId="{184B56DA-A66C-4DD0-AE11-0A7EBA387E48}" destId="{FE6169F3-34AF-463C-93B5-1EA9A168DFDF}" srcOrd="10" destOrd="0" parTransId="{63B867B8-4861-49BF-A0A5-CC787B29ED63}" sibTransId="{634BF45F-44E0-4891-97A5-254F459A6B83}"/>
    <dgm:cxn modelId="{BC0E4CA3-A98F-41D3-A549-6201327F894C}" srcId="{06F1FE2A-97BA-4B52-B3A6-E44D1F20CB28}" destId="{49E7F176-FFD0-4008-98B1-5CC11D12EF40}" srcOrd="10" destOrd="0" parTransId="{A632C52A-EBA4-45A9-8895-A64CB82C46A9}" sibTransId="{F565089E-340D-4856-859A-6BBE62E439B6}"/>
    <dgm:cxn modelId="{AAAF80A6-74F2-4BAC-85BB-864E0BDB277E}" type="presOf" srcId="{49E7F176-FFD0-4008-98B1-5CC11D12EF40}" destId="{DE65B54D-BB89-4898-B770-68834B90CB27}" srcOrd="0" destOrd="10" presId="urn:microsoft.com/office/officeart/2005/8/layout/hList1"/>
    <dgm:cxn modelId="{A23278A8-B18B-414B-9146-AEFA59AB09F4}" srcId="{06F1FE2A-97BA-4B52-B3A6-E44D1F20CB28}" destId="{1310EAB3-6D8B-446F-8C8B-202C6D8201E0}" srcOrd="6" destOrd="0" parTransId="{9EE41DD4-DF49-44D6-8CB4-76E5831BCE18}" sibTransId="{2364A631-6A09-4EEA-8EA8-BF8E53A33F8E}"/>
    <dgm:cxn modelId="{1F2D50A9-DA8B-4713-8E12-C5C934A766FA}" type="presOf" srcId="{24A6A720-A28A-47A5-A7D5-675D05E46A17}" destId="{DE65B54D-BB89-4898-B770-68834B90CB27}" srcOrd="0" destOrd="12" presId="urn:microsoft.com/office/officeart/2005/8/layout/hList1"/>
    <dgm:cxn modelId="{9249F8B3-00F3-4F02-8C31-4BD6E2654778}" srcId="{184B56DA-A66C-4DD0-AE11-0A7EBA387E48}" destId="{75E010C3-D635-46AD-8119-494FF67B10DF}" srcOrd="2" destOrd="0" parTransId="{6A7D2CF9-1AF1-461A-A545-5753453B3A3E}" sibTransId="{4A1408C7-10D5-476E-B290-1AF0C66512EA}"/>
    <dgm:cxn modelId="{913323B4-1F88-4AC5-8C9E-BE0572C8023B}" type="presOf" srcId="{4640F6E6-EF32-4372-9B3B-2FFD48F9CB5C}" destId="{DE65B54D-BB89-4898-B770-68834B90CB27}" srcOrd="0" destOrd="0" presId="urn:microsoft.com/office/officeart/2005/8/layout/hList1"/>
    <dgm:cxn modelId="{967C12B7-13D8-4A48-8A59-7A6E82791459}" type="presOf" srcId="{CE9ECED6-63F7-4067-B572-70E82577F275}" destId="{DE65B54D-BB89-4898-B770-68834B90CB27}" srcOrd="0" destOrd="3" presId="urn:microsoft.com/office/officeart/2005/8/layout/hList1"/>
    <dgm:cxn modelId="{C6ECABB7-BC1A-4BE7-BC8B-4E1BB60ABCDF}" srcId="{2F8ECEAC-FAA3-4503-A169-57F41A503807}" destId="{4E99DC2E-2F02-4A7E-86D0-E07AC1A970D6}" srcOrd="3" destOrd="0" parTransId="{6CFA5A00-EC61-4431-9C70-B8CF097FCA70}" sibTransId="{C5105B82-5AF5-41F3-89CB-CE0B7FDC2B1B}"/>
    <dgm:cxn modelId="{ACB965C6-1ACF-483C-9C29-8A17C949C706}" srcId="{06F1FE2A-97BA-4B52-B3A6-E44D1F20CB28}" destId="{4640F6E6-EF32-4372-9B3B-2FFD48F9CB5C}" srcOrd="0" destOrd="0" parTransId="{DB4F8E23-BBE6-4AB5-9D82-74F5115D7455}" sibTransId="{55E32D54-3DF3-4F3F-B3B8-1AEE5606EC62}"/>
    <dgm:cxn modelId="{768008C7-4BA7-4A3A-A7D5-620DBED84182}" type="presOf" srcId="{9FEF261D-3E1E-4161-A657-D1232C4D8A62}" destId="{98860936-C475-4184-9A9D-2F4B5D8B0BC7}" srcOrd="0" destOrd="5" presId="urn:microsoft.com/office/officeart/2005/8/layout/hList1"/>
    <dgm:cxn modelId="{0D4F07C9-EF32-41DF-9F68-37B5A985F84D}" type="presOf" srcId="{1310EAB3-6D8B-446F-8C8B-202C6D8201E0}" destId="{DE65B54D-BB89-4898-B770-68834B90CB27}" srcOrd="0" destOrd="6" presId="urn:microsoft.com/office/officeart/2005/8/layout/hList1"/>
    <dgm:cxn modelId="{5FE649CB-CC41-48AA-8B90-D3679943BFD8}" type="presOf" srcId="{C4D5CC4A-78DA-4153-8E19-63E7D2A85A67}" destId="{DE65B54D-BB89-4898-B770-68834B90CB27}" srcOrd="0" destOrd="5" presId="urn:microsoft.com/office/officeart/2005/8/layout/hList1"/>
    <dgm:cxn modelId="{047780D3-50CA-4033-81B3-9443B1EBF27C}" srcId="{184B56DA-A66C-4DD0-AE11-0A7EBA387E48}" destId="{CD9E8CC2-EA39-4390-83A1-60079B33DDDE}" srcOrd="3" destOrd="0" parTransId="{D14442BB-B604-4162-AFD6-6C141FC717DC}" sibTransId="{7CCCE0BE-8166-4B26-96DB-B788895F807F}"/>
    <dgm:cxn modelId="{FC4EF1D3-C06B-4635-9DAE-8DF09DFACCD3}" type="presOf" srcId="{01F74BFC-056F-4FCE-A2D2-931E0A465CF2}" destId="{DE65B54D-BB89-4898-B770-68834B90CB27}" srcOrd="0" destOrd="1" presId="urn:microsoft.com/office/officeart/2005/8/layout/hList1"/>
    <dgm:cxn modelId="{6D37ADD5-AB8E-43F3-B2D6-FB2FD5298450}" srcId="{06F1FE2A-97BA-4B52-B3A6-E44D1F20CB28}" destId="{2438B97B-FC7B-4820-9DAE-54A64BE7DDA1}" srcOrd="11" destOrd="0" parTransId="{49DF6222-0445-48B3-83A6-DC9F19226821}" sibTransId="{675C5075-5DE4-4625-BAA7-F08EFE769C77}"/>
    <dgm:cxn modelId="{792E29DB-F6C1-4E4F-9934-0B7662AA660D}" srcId="{06F1FE2A-97BA-4B52-B3A6-E44D1F20CB28}" destId="{01F74BFC-056F-4FCE-A2D2-931E0A465CF2}" srcOrd="1" destOrd="0" parTransId="{73C053BD-866C-45D4-9E63-E5F0EBB632D8}" sibTransId="{57EBFF14-E9B3-4B49-AF6A-C5BE6631ECCF}"/>
    <dgm:cxn modelId="{A8B20ADC-9BD8-4441-91FA-BC6F0CF60741}" type="presOf" srcId="{FE6169F3-34AF-463C-93B5-1EA9A168DFDF}" destId="{6EC96761-7A7E-46B1-9A31-B92F49834D5A}" srcOrd="0" destOrd="10" presId="urn:microsoft.com/office/officeart/2005/8/layout/hList1"/>
    <dgm:cxn modelId="{12E1A9E1-0E2B-4599-8D03-2A69A1547115}" type="presOf" srcId="{425AB2E9-3568-4939-AD20-F42726F09D02}" destId="{4351CFC8-37EC-494B-A841-287649776134}" srcOrd="0" destOrd="0" presId="urn:microsoft.com/office/officeart/2005/8/layout/hList1"/>
    <dgm:cxn modelId="{5B31E4EC-41C6-4007-892D-D1B0543A0EB7}" type="presOf" srcId="{5DE8E1E5-42AB-4493-BF26-309CA121565D}" destId="{6EC96761-7A7E-46B1-9A31-B92F49834D5A}" srcOrd="0" destOrd="1" presId="urn:microsoft.com/office/officeart/2005/8/layout/hList1"/>
    <dgm:cxn modelId="{51EFA3EF-F9E3-4B84-BA84-84A3BBF4D4D3}" type="presOf" srcId="{17AF0C1B-AB46-4643-AAAB-C00D253E5731}" destId="{6EC96761-7A7E-46B1-9A31-B92F49834D5A}" srcOrd="0" destOrd="0" presId="urn:microsoft.com/office/officeart/2005/8/layout/hList1"/>
    <dgm:cxn modelId="{42ED07F8-11A1-4739-9817-25B1A5282DDC}" srcId="{2F8ECEAC-FAA3-4503-A169-57F41A503807}" destId="{4DF5F85F-79E0-483D-9752-C62E3D8F4BBA}" srcOrd="4" destOrd="0" parTransId="{FBBFF441-C8A4-4A56-B302-603D8F77FFE2}" sibTransId="{E69488EB-CBE5-4618-962C-BF795C301145}"/>
    <dgm:cxn modelId="{11E0ECF8-D9B1-4A8F-8E30-884D8B57EA2B}" srcId="{06F1FE2A-97BA-4B52-B3A6-E44D1F20CB28}" destId="{5453F55F-F13A-45BD-B201-CC71692B325D}" srcOrd="9" destOrd="0" parTransId="{6E9C506E-BB56-43EE-B1A9-C7C0C7543EC5}" sibTransId="{23B11FE6-1D29-48D3-A143-60640E58C684}"/>
    <dgm:cxn modelId="{7FD88FF9-53A7-4C08-9686-37472D3C5F90}" type="presOf" srcId="{184B56DA-A66C-4DD0-AE11-0A7EBA387E48}" destId="{E01B3154-0666-4584-9FC4-432DE00CC402}" srcOrd="0" destOrd="0" presId="urn:microsoft.com/office/officeart/2005/8/layout/hList1"/>
    <dgm:cxn modelId="{31D0EEFF-9776-4597-8873-3B56F9091C86}" srcId="{184B56DA-A66C-4DD0-AE11-0A7EBA387E48}" destId="{17AF0C1B-AB46-4643-AAAB-C00D253E5731}" srcOrd="0" destOrd="0" parTransId="{29C3C336-A8CD-48B5-9F85-325299B52A84}" sibTransId="{631D11DF-11B6-487B-8148-E2BF1F9190AD}"/>
    <dgm:cxn modelId="{AE41C4D7-1708-49AF-AE4A-683C8CF513D4}" type="presParOf" srcId="{4351CFC8-37EC-494B-A841-287649776134}" destId="{70E9962D-05C5-4F85-A473-03B50B9C6416}" srcOrd="0" destOrd="0" presId="urn:microsoft.com/office/officeart/2005/8/layout/hList1"/>
    <dgm:cxn modelId="{54821AC3-B761-4DE3-A299-35C839B48BE7}" type="presParOf" srcId="{70E9962D-05C5-4F85-A473-03B50B9C6416}" destId="{B8C15370-9E21-4343-A577-4985C41A0B6E}" srcOrd="0" destOrd="0" presId="urn:microsoft.com/office/officeart/2005/8/layout/hList1"/>
    <dgm:cxn modelId="{3935A46C-E062-4151-BCBD-56617280633D}" type="presParOf" srcId="{70E9962D-05C5-4F85-A473-03B50B9C6416}" destId="{DE65B54D-BB89-4898-B770-68834B90CB27}" srcOrd="1" destOrd="0" presId="urn:microsoft.com/office/officeart/2005/8/layout/hList1"/>
    <dgm:cxn modelId="{0A12C62A-0CDE-440C-8EAB-E415EF2E4EAF}" type="presParOf" srcId="{4351CFC8-37EC-494B-A841-287649776134}" destId="{A7E2C66E-7169-4E42-A713-6528CC71DD9D}" srcOrd="1" destOrd="0" presId="urn:microsoft.com/office/officeart/2005/8/layout/hList1"/>
    <dgm:cxn modelId="{54851ACF-12A9-4433-874C-444142834581}" type="presParOf" srcId="{4351CFC8-37EC-494B-A841-287649776134}" destId="{C25D5A66-A92F-4D7D-A84B-534F27779317}" srcOrd="2" destOrd="0" presId="urn:microsoft.com/office/officeart/2005/8/layout/hList1"/>
    <dgm:cxn modelId="{868B21E6-351E-4088-8823-CA0673B273DE}" type="presParOf" srcId="{C25D5A66-A92F-4D7D-A84B-534F27779317}" destId="{E01B3154-0666-4584-9FC4-432DE00CC402}" srcOrd="0" destOrd="0" presId="urn:microsoft.com/office/officeart/2005/8/layout/hList1"/>
    <dgm:cxn modelId="{91B14886-054D-49EB-AF4F-06F73F4E851C}" type="presParOf" srcId="{C25D5A66-A92F-4D7D-A84B-534F27779317}" destId="{6EC96761-7A7E-46B1-9A31-B92F49834D5A}" srcOrd="1" destOrd="0" presId="urn:microsoft.com/office/officeart/2005/8/layout/hList1"/>
    <dgm:cxn modelId="{68DB7211-B7EA-4286-B920-F0E227605505}" type="presParOf" srcId="{4351CFC8-37EC-494B-A841-287649776134}" destId="{D004D87C-D390-4BAA-B20D-69AF97599BD7}" srcOrd="3" destOrd="0" presId="urn:microsoft.com/office/officeart/2005/8/layout/hList1"/>
    <dgm:cxn modelId="{10B5F44C-3CDA-48E6-B908-B6A9CE97492E}" type="presParOf" srcId="{4351CFC8-37EC-494B-A841-287649776134}" destId="{F9A125CB-F105-4A75-821B-0388D80248ED}" srcOrd="4" destOrd="0" presId="urn:microsoft.com/office/officeart/2005/8/layout/hList1"/>
    <dgm:cxn modelId="{82B6102B-62E6-40B9-9BD7-E73770A2464A}" type="presParOf" srcId="{F9A125CB-F105-4A75-821B-0388D80248ED}" destId="{64DD6D48-227C-4434-BED8-F49C9D4F4F7E}" srcOrd="0" destOrd="0" presId="urn:microsoft.com/office/officeart/2005/8/layout/hList1"/>
    <dgm:cxn modelId="{5D5C143C-31FC-4B5B-97EA-AB78A00ACAA1}" type="presParOf" srcId="{F9A125CB-F105-4A75-821B-0388D80248ED}" destId="{98860936-C475-4184-9A9D-2F4B5D8B0BC7}"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5AFBC85-EE41-46FB-A7F4-99ED4084C835}" type="doc">
      <dgm:prSet loTypeId="urn:microsoft.com/office/officeart/2008/layout/TitlePictureLineup" loCatId="picture" qsTypeId="urn:microsoft.com/office/officeart/2005/8/quickstyle/simple1" qsCatId="simple" csTypeId="urn:microsoft.com/office/officeart/2005/8/colors/accent1_2" csCatId="accent1" phldr="1"/>
      <dgm:spPr/>
      <dgm:t>
        <a:bodyPr/>
        <a:lstStyle/>
        <a:p>
          <a:endParaRPr lang="en-US"/>
        </a:p>
      </dgm:t>
    </dgm:pt>
    <dgm:pt modelId="{A518A75D-9854-4CDE-9FB7-B1EBB324AAED}">
      <dgm:prSet phldrT="[Text]" custT="1"/>
      <dgm:spPr/>
      <dgm:t>
        <a:bodyPr/>
        <a:lstStyle/>
        <a:p>
          <a:r>
            <a:rPr lang="en-US" sz="2000" dirty="0">
              <a:solidFill>
                <a:schemeClr val="tx1"/>
              </a:solidFill>
            </a:rPr>
            <a:t>SPLASH SCREEN</a:t>
          </a:r>
        </a:p>
      </dgm:t>
    </dgm:pt>
    <dgm:pt modelId="{8A2D5E86-42BC-415B-A1DE-0C28EEB3661C}" type="parTrans" cxnId="{E5053C00-76EC-4519-ABF3-0ACDA95BE163}">
      <dgm:prSet/>
      <dgm:spPr/>
      <dgm:t>
        <a:bodyPr/>
        <a:lstStyle/>
        <a:p>
          <a:endParaRPr lang="en-US"/>
        </a:p>
      </dgm:t>
    </dgm:pt>
    <dgm:pt modelId="{FF440F30-5F7D-44F0-8264-C65521A11F0C}" type="sibTrans" cxnId="{E5053C00-76EC-4519-ABF3-0ACDA95BE163}">
      <dgm:prSet/>
      <dgm:spPr/>
      <dgm:t>
        <a:bodyPr/>
        <a:lstStyle/>
        <a:p>
          <a:endParaRPr lang="en-US"/>
        </a:p>
      </dgm:t>
    </dgm:pt>
    <dgm:pt modelId="{48328429-D21F-4CF6-9089-EE3F5F57F2AC}">
      <dgm:prSet phldrT="[Text]" custT="1"/>
      <dgm:spPr/>
      <dgm:t>
        <a:bodyPr/>
        <a:lstStyle/>
        <a:p>
          <a:pPr algn="l"/>
          <a:r>
            <a:rPr lang="en-US" sz="1000" b="1" i="0" dirty="0">
              <a:latin typeface="+mn-lt"/>
            </a:rPr>
            <a:t>This is an accessibility-friendly splash screen that offers voice navigation for visually impaired users and touch interaction for sighted users to begin using Smart Sacco mobile application.</a:t>
          </a:r>
        </a:p>
      </dgm:t>
    </dgm:pt>
    <dgm:pt modelId="{1635AB15-42A4-42D6-9F2B-33788AD7A83B}" type="parTrans" cxnId="{B7AA9BCE-D649-4F1B-B108-93466D2481F6}">
      <dgm:prSet/>
      <dgm:spPr/>
      <dgm:t>
        <a:bodyPr/>
        <a:lstStyle/>
        <a:p>
          <a:endParaRPr lang="en-US"/>
        </a:p>
      </dgm:t>
    </dgm:pt>
    <dgm:pt modelId="{C822654F-BF62-47E3-96FD-AE4B604B788B}" type="sibTrans" cxnId="{B7AA9BCE-D649-4F1B-B108-93466D2481F6}">
      <dgm:prSet/>
      <dgm:spPr/>
      <dgm:t>
        <a:bodyPr/>
        <a:lstStyle/>
        <a:p>
          <a:endParaRPr lang="en-US"/>
        </a:p>
      </dgm:t>
    </dgm:pt>
    <dgm:pt modelId="{25AF84C7-6ED7-450C-83EA-4337CE735A70}">
      <dgm:prSet phldrT="[Text]"/>
      <dgm:spPr/>
      <dgm:t>
        <a:bodyPr/>
        <a:lstStyle/>
        <a:p>
          <a:r>
            <a:rPr lang="en-US" dirty="0">
              <a:solidFill>
                <a:schemeClr val="tx1"/>
              </a:solidFill>
            </a:rPr>
            <a:t>MEMBER DASHBOARD</a:t>
          </a:r>
        </a:p>
      </dgm:t>
    </dgm:pt>
    <dgm:pt modelId="{33168ED3-1516-4DE0-87C6-D0BBEBB68307}" type="parTrans" cxnId="{447AF68F-5153-4E01-A5A1-8D3A25A73007}">
      <dgm:prSet/>
      <dgm:spPr/>
      <dgm:t>
        <a:bodyPr/>
        <a:lstStyle/>
        <a:p>
          <a:endParaRPr lang="en-US"/>
        </a:p>
      </dgm:t>
    </dgm:pt>
    <dgm:pt modelId="{2562C856-622C-43A4-99D0-A7FF0C835EBA}" type="sibTrans" cxnId="{447AF68F-5153-4E01-A5A1-8D3A25A73007}">
      <dgm:prSet/>
      <dgm:spPr/>
      <dgm:t>
        <a:bodyPr/>
        <a:lstStyle/>
        <a:p>
          <a:endParaRPr lang="en-US"/>
        </a:p>
      </dgm:t>
    </dgm:pt>
    <dgm:pt modelId="{300FCD3E-1ADF-4D8E-8B7F-C23D248E5AA3}">
      <dgm:prSet phldrT="[Text]"/>
      <dgm:spPr/>
      <dgm:t>
        <a:bodyPr/>
        <a:lstStyle/>
        <a:p>
          <a:pPr algn="l"/>
          <a:r>
            <a:rPr lang="en-US" b="1" i="0" dirty="0"/>
            <a:t>Personalized SACCO dashboard displaying key account details—including savings balance, active/pending loans, transaction history, and quick actions—all in one place.</a:t>
          </a:r>
          <a:endParaRPr lang="en-US" dirty="0"/>
        </a:p>
      </dgm:t>
    </dgm:pt>
    <dgm:pt modelId="{BC272908-DB90-4FCA-8784-0CA7E6A97E8F}" type="parTrans" cxnId="{4B471AE2-396E-4C5C-9110-4123DA6DCE53}">
      <dgm:prSet/>
      <dgm:spPr/>
      <dgm:t>
        <a:bodyPr/>
        <a:lstStyle/>
        <a:p>
          <a:endParaRPr lang="en-US"/>
        </a:p>
      </dgm:t>
    </dgm:pt>
    <dgm:pt modelId="{4A78B380-1F85-4365-BF1F-0BD8AD7C8590}" type="sibTrans" cxnId="{4B471AE2-396E-4C5C-9110-4123DA6DCE53}">
      <dgm:prSet/>
      <dgm:spPr/>
      <dgm:t>
        <a:bodyPr/>
        <a:lstStyle/>
        <a:p>
          <a:endParaRPr lang="en-US"/>
        </a:p>
      </dgm:t>
    </dgm:pt>
    <dgm:pt modelId="{0F8DBA57-A3BA-4BC9-A853-67B71E3B3531}">
      <dgm:prSet phldrT="[Text]"/>
      <dgm:spPr/>
      <dgm:t>
        <a:bodyPr/>
        <a:lstStyle/>
        <a:p>
          <a:r>
            <a:rPr lang="en-US" dirty="0">
              <a:solidFill>
                <a:schemeClr val="tx1"/>
              </a:solidFill>
            </a:rPr>
            <a:t>LOANS/TRANSACTIONS</a:t>
          </a:r>
        </a:p>
      </dgm:t>
    </dgm:pt>
    <dgm:pt modelId="{99BB5F99-B845-4128-856A-D40FE489F4C0}" type="parTrans" cxnId="{81AE50C2-F587-470B-86FC-B5A28EFEE1BC}">
      <dgm:prSet/>
      <dgm:spPr/>
      <dgm:t>
        <a:bodyPr/>
        <a:lstStyle/>
        <a:p>
          <a:endParaRPr lang="en-US"/>
        </a:p>
      </dgm:t>
    </dgm:pt>
    <dgm:pt modelId="{CD82CFE7-3793-47B0-8B52-9C19EDB40EDE}" type="sibTrans" cxnId="{81AE50C2-F587-470B-86FC-B5A28EFEE1BC}">
      <dgm:prSet/>
      <dgm:spPr/>
      <dgm:t>
        <a:bodyPr/>
        <a:lstStyle/>
        <a:p>
          <a:endParaRPr lang="en-US"/>
        </a:p>
      </dgm:t>
    </dgm:pt>
    <dgm:pt modelId="{D0989AE5-C818-44D5-8AE6-32DEAF6F46CC}">
      <dgm:prSet phldrT="[Text]"/>
      <dgm:spPr/>
      <dgm:t>
        <a:bodyPr/>
        <a:lstStyle/>
        <a:p>
          <a:pPr algn="l"/>
          <a:r>
            <a:rPr lang="en-US" b="1" i="0" dirty="0"/>
            <a:t>Loan management dashboard providing a clear overview of active loans, including payment amounts, due dates, and remaining balances, with immediate options to settle payments.</a:t>
          </a:r>
          <a:endParaRPr lang="en-US" b="1" dirty="0"/>
        </a:p>
      </dgm:t>
    </dgm:pt>
    <dgm:pt modelId="{5116A57A-5F5C-441B-8E98-72FC83223934}" type="parTrans" cxnId="{0990249C-5F83-4AC6-BBDE-76609E41C3B7}">
      <dgm:prSet/>
      <dgm:spPr/>
      <dgm:t>
        <a:bodyPr/>
        <a:lstStyle/>
        <a:p>
          <a:endParaRPr lang="en-US"/>
        </a:p>
      </dgm:t>
    </dgm:pt>
    <dgm:pt modelId="{0B13468D-FE4E-4A8A-A598-8159F0C900A0}" type="sibTrans" cxnId="{0990249C-5F83-4AC6-BBDE-76609E41C3B7}">
      <dgm:prSet/>
      <dgm:spPr/>
      <dgm:t>
        <a:bodyPr/>
        <a:lstStyle/>
        <a:p>
          <a:endParaRPr lang="en-US"/>
        </a:p>
      </dgm:t>
    </dgm:pt>
    <dgm:pt modelId="{677FC8B7-2875-43E9-9CDF-1CB72AAB0D0E}">
      <dgm:prSet phldrT="[Text]"/>
      <dgm:spPr/>
      <dgm:t>
        <a:bodyPr/>
        <a:lstStyle/>
        <a:p>
          <a:r>
            <a:rPr lang="en-US" dirty="0">
              <a:solidFill>
                <a:schemeClr val="tx1"/>
              </a:solidFill>
            </a:rPr>
            <a:t>ADMIN DASHBOARD</a:t>
          </a:r>
        </a:p>
      </dgm:t>
    </dgm:pt>
    <dgm:pt modelId="{135D044B-CF2D-4837-B65C-369AE7EBF5F6}" type="parTrans" cxnId="{97DC5797-804D-44AB-A7F2-9EB61CACB1D5}">
      <dgm:prSet/>
      <dgm:spPr/>
      <dgm:t>
        <a:bodyPr/>
        <a:lstStyle/>
        <a:p>
          <a:endParaRPr lang="en-US"/>
        </a:p>
      </dgm:t>
    </dgm:pt>
    <dgm:pt modelId="{76FCE978-AC8C-47A4-866D-929EE0B68914}" type="sibTrans" cxnId="{97DC5797-804D-44AB-A7F2-9EB61CACB1D5}">
      <dgm:prSet/>
      <dgm:spPr/>
      <dgm:t>
        <a:bodyPr/>
        <a:lstStyle/>
        <a:p>
          <a:endParaRPr lang="en-US"/>
        </a:p>
      </dgm:t>
    </dgm:pt>
    <dgm:pt modelId="{A9B56225-2ADD-49DA-81AC-70F2AF1C4A96}">
      <dgm:prSet phldrT="[Text]"/>
      <dgm:spPr/>
      <dgm:t>
        <a:bodyPr/>
        <a:lstStyle/>
        <a:p>
          <a:pPr algn="l"/>
          <a:r>
            <a:rPr lang="en-US" b="1" i="0" dirty="0"/>
            <a:t>Admin panel providing tools to manage loans, members, and finances, with quick access to applications, reports, and system overview.</a:t>
          </a:r>
          <a:endParaRPr lang="en-US" dirty="0"/>
        </a:p>
      </dgm:t>
    </dgm:pt>
    <dgm:pt modelId="{0BDA5908-E6FD-4F09-9B29-F0DA4C25A334}" type="parTrans" cxnId="{21B7AB36-1C2E-4E8E-BAFE-E7BF013A0E25}">
      <dgm:prSet/>
      <dgm:spPr/>
      <dgm:t>
        <a:bodyPr/>
        <a:lstStyle/>
        <a:p>
          <a:endParaRPr lang="en-US"/>
        </a:p>
      </dgm:t>
    </dgm:pt>
    <dgm:pt modelId="{430BF9A0-6AC4-4B0D-A7AB-5C13328C2783}" type="sibTrans" cxnId="{21B7AB36-1C2E-4E8E-BAFE-E7BF013A0E25}">
      <dgm:prSet/>
      <dgm:spPr/>
      <dgm:t>
        <a:bodyPr/>
        <a:lstStyle/>
        <a:p>
          <a:endParaRPr lang="en-US"/>
        </a:p>
      </dgm:t>
    </dgm:pt>
    <dgm:pt modelId="{5F733BB1-0E9D-464E-9AF1-7D1ED1D4436E}">
      <dgm:prSet phldrT="[Text]" custT="1"/>
      <dgm:spPr/>
      <dgm:t>
        <a:bodyPr/>
        <a:lstStyle/>
        <a:p>
          <a:pPr algn="l"/>
          <a:endParaRPr lang="en-US" sz="1000" b="1" i="0" dirty="0">
            <a:latin typeface="+mn-lt"/>
          </a:endParaRPr>
        </a:p>
      </dgm:t>
    </dgm:pt>
    <dgm:pt modelId="{A8A9D014-3B50-8D4A-BD40-9773B5E3920D}" type="parTrans" cxnId="{04033EED-8DB1-6C40-81C3-2340DC18AAC0}">
      <dgm:prSet/>
      <dgm:spPr/>
      <dgm:t>
        <a:bodyPr/>
        <a:lstStyle/>
        <a:p>
          <a:endParaRPr lang="en-US"/>
        </a:p>
      </dgm:t>
    </dgm:pt>
    <dgm:pt modelId="{D07C801F-EC5D-A745-9F46-FD0C18F91C34}" type="sibTrans" cxnId="{04033EED-8DB1-6C40-81C3-2340DC18AAC0}">
      <dgm:prSet/>
      <dgm:spPr/>
      <dgm:t>
        <a:bodyPr/>
        <a:lstStyle/>
        <a:p>
          <a:endParaRPr lang="en-US"/>
        </a:p>
      </dgm:t>
    </dgm:pt>
    <dgm:pt modelId="{C37A5FC9-F89B-4ABD-A59B-6EDFA725994D}">
      <dgm:prSet phldrT="[Text]" custT="1"/>
      <dgm:spPr/>
      <dgm:t>
        <a:bodyPr/>
        <a:lstStyle/>
        <a:p>
          <a:pPr algn="l"/>
          <a:endParaRPr lang="en-US" sz="1000" b="1" i="0" dirty="0">
            <a:latin typeface="+mn-lt"/>
          </a:endParaRPr>
        </a:p>
      </dgm:t>
    </dgm:pt>
    <dgm:pt modelId="{98689642-7156-48E6-B0BE-DD9F2A7A6A32}" type="parTrans" cxnId="{3D418536-018A-4991-AD78-D2E43B687675}">
      <dgm:prSet/>
      <dgm:spPr/>
      <dgm:t>
        <a:bodyPr/>
        <a:lstStyle/>
        <a:p>
          <a:endParaRPr lang="en-US"/>
        </a:p>
      </dgm:t>
    </dgm:pt>
    <dgm:pt modelId="{3CC5BFB1-B465-4D1B-B853-532789907A7E}" type="sibTrans" cxnId="{3D418536-018A-4991-AD78-D2E43B687675}">
      <dgm:prSet/>
      <dgm:spPr/>
      <dgm:t>
        <a:bodyPr/>
        <a:lstStyle/>
        <a:p>
          <a:endParaRPr lang="en-US"/>
        </a:p>
      </dgm:t>
    </dgm:pt>
    <dgm:pt modelId="{8C6E4A05-D928-421F-BB35-AB0FFEB0B7C4}" type="pres">
      <dgm:prSet presAssocID="{25AFBC85-EE41-46FB-A7F4-99ED4084C835}" presName="Name0" presStyleCnt="0">
        <dgm:presLayoutVars>
          <dgm:dir/>
        </dgm:presLayoutVars>
      </dgm:prSet>
      <dgm:spPr/>
    </dgm:pt>
    <dgm:pt modelId="{8C8EDC2C-400F-4A87-B348-71B90CDC58F1}" type="pres">
      <dgm:prSet presAssocID="{A518A75D-9854-4CDE-9FB7-B1EBB324AAED}" presName="composite" presStyleCnt="0"/>
      <dgm:spPr/>
    </dgm:pt>
    <dgm:pt modelId="{53B4FA82-603E-4EDB-90A9-1DA699C2C901}" type="pres">
      <dgm:prSet presAssocID="{A518A75D-9854-4CDE-9FB7-B1EBB324AAED}" presName="Accent" presStyleLbl="alignAcc1" presStyleIdx="0" presStyleCnt="4"/>
      <dgm:spPr/>
    </dgm:pt>
    <dgm:pt modelId="{48475A52-D924-4818-BEE8-D250047D6B3F}" type="pres">
      <dgm:prSet presAssocID="{A518A75D-9854-4CDE-9FB7-B1EBB324AAED}" presName="Image" presStyleLbl="node1" presStyleIdx="0" presStyleCnt="4" custScaleX="95588" custScaleY="170984" custLinFactNeighborX="1760" custLinFactNeighborY="50261"/>
      <dgm:spPr/>
    </dgm:pt>
    <dgm:pt modelId="{5ABBC393-AD16-4772-8402-4ABCB8683B4E}" type="pres">
      <dgm:prSet presAssocID="{A518A75D-9854-4CDE-9FB7-B1EBB324AAED}" presName="Child" presStyleLbl="revTx" presStyleIdx="0" presStyleCnt="4" custScaleY="50710" custLinFactNeighborX="7660" custLinFactNeighborY="67922">
        <dgm:presLayoutVars>
          <dgm:bulletEnabled val="1"/>
        </dgm:presLayoutVars>
      </dgm:prSet>
      <dgm:spPr/>
    </dgm:pt>
    <dgm:pt modelId="{770E20EC-6929-4A45-99D5-285545E37892}" type="pres">
      <dgm:prSet presAssocID="{A518A75D-9854-4CDE-9FB7-B1EBB324AAED}" presName="Parent" presStyleLbl="alignNode1" presStyleIdx="0" presStyleCnt="4" custLinFactNeighborX="-123" custLinFactNeighborY="-3010">
        <dgm:presLayoutVars>
          <dgm:bulletEnabled val="1"/>
        </dgm:presLayoutVars>
      </dgm:prSet>
      <dgm:spPr/>
    </dgm:pt>
    <dgm:pt modelId="{F445107B-3E02-430C-9039-D2AE418B235A}" type="pres">
      <dgm:prSet presAssocID="{FF440F30-5F7D-44F0-8264-C65521A11F0C}" presName="sibTrans" presStyleCnt="0"/>
      <dgm:spPr/>
    </dgm:pt>
    <dgm:pt modelId="{4F88CED5-DAB2-486C-AD16-C2CB6913B61B}" type="pres">
      <dgm:prSet presAssocID="{25AF84C7-6ED7-450C-83EA-4337CE735A70}" presName="composite" presStyleCnt="0"/>
      <dgm:spPr/>
    </dgm:pt>
    <dgm:pt modelId="{6806A88B-ACCD-4689-BA2C-F1412EF73B42}" type="pres">
      <dgm:prSet presAssocID="{25AF84C7-6ED7-450C-83EA-4337CE735A70}" presName="Accent" presStyleLbl="alignAcc1" presStyleIdx="1" presStyleCnt="4"/>
      <dgm:spPr/>
    </dgm:pt>
    <dgm:pt modelId="{6D3BA09B-A748-477B-98A1-FEDE95925694}" type="pres">
      <dgm:prSet presAssocID="{25AF84C7-6ED7-450C-83EA-4337CE735A70}" presName="Image" presStyleLbl="node1" presStyleIdx="1" presStyleCnt="4" custScaleY="196177" custLinFactNeighborX="-407" custLinFactNeighborY="33274"/>
      <dgm:spPr>
        <a:blipFill rotWithShape="1">
          <a:blip xmlns:r="http://schemas.openxmlformats.org/officeDocument/2006/relationships" r:embed="rId1"/>
          <a:srcRect/>
          <a:stretch>
            <a:fillRect t="-6000" b="-6000"/>
          </a:stretch>
        </a:blipFill>
      </dgm:spPr>
      <dgm:extLst>
        <a:ext uri="{E40237B7-FDA0-4F09-8148-C483321AD2D9}">
          <dgm14:cNvPr xmlns:dgm14="http://schemas.microsoft.com/office/drawing/2010/diagram" id="0" name="" descr="Four people having a discussion in office with large windows." title="Sample Picture"/>
        </a:ext>
      </dgm:extLst>
    </dgm:pt>
    <dgm:pt modelId="{A0810939-5D65-4F5C-894F-F86C706A7A1C}" type="pres">
      <dgm:prSet presAssocID="{25AF84C7-6ED7-450C-83EA-4337CE735A70}" presName="Child" presStyleLbl="revTx" presStyleIdx="1" presStyleCnt="4" custScaleY="40235" custLinFactNeighborX="4677" custLinFactNeighborY="55669">
        <dgm:presLayoutVars>
          <dgm:bulletEnabled val="1"/>
        </dgm:presLayoutVars>
      </dgm:prSet>
      <dgm:spPr/>
    </dgm:pt>
    <dgm:pt modelId="{16EEE8E2-3D18-44F6-B04A-3D59841E4FA8}" type="pres">
      <dgm:prSet presAssocID="{25AF84C7-6ED7-450C-83EA-4337CE735A70}" presName="Parent" presStyleLbl="alignNode1" presStyleIdx="1" presStyleCnt="4" custLinFactNeighborX="3182" custLinFactNeighborY="-51317">
        <dgm:presLayoutVars>
          <dgm:bulletEnabled val="1"/>
        </dgm:presLayoutVars>
      </dgm:prSet>
      <dgm:spPr/>
    </dgm:pt>
    <dgm:pt modelId="{BC140B48-2181-4811-AF91-223867D0738E}" type="pres">
      <dgm:prSet presAssocID="{2562C856-622C-43A4-99D0-A7FF0C835EBA}" presName="sibTrans" presStyleCnt="0"/>
      <dgm:spPr/>
    </dgm:pt>
    <dgm:pt modelId="{57293698-40AD-44C8-9B60-0D0C4FC11960}" type="pres">
      <dgm:prSet presAssocID="{0F8DBA57-A3BA-4BC9-A853-67B71E3B3531}" presName="composite" presStyleCnt="0"/>
      <dgm:spPr/>
    </dgm:pt>
    <dgm:pt modelId="{7F77031C-84AF-49FA-B2E3-6B22E2F49F2B}" type="pres">
      <dgm:prSet presAssocID="{0F8DBA57-A3BA-4BC9-A853-67B71E3B3531}" presName="Accent" presStyleLbl="alignAcc1" presStyleIdx="2" presStyleCnt="4"/>
      <dgm:spPr/>
    </dgm:pt>
    <dgm:pt modelId="{6FDEA8A3-BC3B-493E-88CC-A57435CCDC96}" type="pres">
      <dgm:prSet presAssocID="{0F8DBA57-A3BA-4BC9-A853-67B71E3B3531}" presName="Image" presStyleLbl="node1" presStyleIdx="2" presStyleCnt="4" custScaleX="118073" custScaleY="204026" custLinFactNeighborX="10483" custLinFactNeighborY="29811"/>
      <dgm:spPr>
        <a:blipFill rotWithShape="1">
          <a:blip xmlns:r="http://schemas.openxmlformats.org/officeDocument/2006/relationships" r:embed="rId2"/>
          <a:srcRect/>
          <a:stretch>
            <a:fillRect t="-21000" b="-21000"/>
          </a:stretch>
        </a:blipFill>
      </dgm:spPr>
      <dgm:extLst>
        <a:ext uri="{E40237B7-FDA0-4F09-8148-C483321AD2D9}">
          <dgm14:cNvPr xmlns:dgm14="http://schemas.microsoft.com/office/drawing/2010/diagram" id="0" name="" descr="Close up of students studying in library." title="Sample Picture"/>
        </a:ext>
      </dgm:extLst>
    </dgm:pt>
    <dgm:pt modelId="{EBE06ADE-C892-44D3-AB90-0EE941CCA21D}" type="pres">
      <dgm:prSet presAssocID="{0F8DBA57-A3BA-4BC9-A853-67B71E3B3531}" presName="Child" presStyleLbl="revTx" presStyleIdx="2" presStyleCnt="4" custScaleY="34478" custLinFactNeighborX="10378" custLinFactNeighborY="54417">
        <dgm:presLayoutVars>
          <dgm:bulletEnabled val="1"/>
        </dgm:presLayoutVars>
      </dgm:prSet>
      <dgm:spPr/>
    </dgm:pt>
    <dgm:pt modelId="{B3686B38-0C87-411A-9F82-923E333643FB}" type="pres">
      <dgm:prSet presAssocID="{0F8DBA57-A3BA-4BC9-A853-67B71E3B3531}" presName="Parent" presStyleLbl="alignNode1" presStyleIdx="2" presStyleCnt="4" custLinFactNeighborX="9365" custLinFactNeighborY="-67211">
        <dgm:presLayoutVars>
          <dgm:bulletEnabled val="1"/>
        </dgm:presLayoutVars>
      </dgm:prSet>
      <dgm:spPr/>
    </dgm:pt>
    <dgm:pt modelId="{0A69584E-ED28-4A81-B130-0E9A2F565C94}" type="pres">
      <dgm:prSet presAssocID="{CD82CFE7-3793-47B0-8B52-9C19EDB40EDE}" presName="sibTrans" presStyleCnt="0"/>
      <dgm:spPr/>
    </dgm:pt>
    <dgm:pt modelId="{CCF11A6E-F586-4910-8C44-1AE6AD4ECC02}" type="pres">
      <dgm:prSet presAssocID="{677FC8B7-2875-43E9-9CDF-1CB72AAB0D0E}" presName="composite" presStyleCnt="0"/>
      <dgm:spPr/>
    </dgm:pt>
    <dgm:pt modelId="{87ACD694-36F9-4193-A8FE-573DA345BCA3}" type="pres">
      <dgm:prSet presAssocID="{677FC8B7-2875-43E9-9CDF-1CB72AAB0D0E}" presName="Accent" presStyleLbl="alignAcc1" presStyleIdx="3" presStyleCnt="4"/>
      <dgm:spPr/>
    </dgm:pt>
    <dgm:pt modelId="{D5EF084B-0048-459A-9001-2451F5192F25}" type="pres">
      <dgm:prSet presAssocID="{677FC8B7-2875-43E9-9CDF-1CB72AAB0D0E}" presName="Image" presStyleLbl="node1" presStyleIdx="3" presStyleCnt="4" custScaleX="124454" custScaleY="205698" custLinFactNeighborX="5273" custLinFactNeighborY="39407"/>
      <dgm:spPr>
        <a:blipFill rotWithShape="1">
          <a:blip xmlns:r="http://schemas.openxmlformats.org/officeDocument/2006/relationships" r:embed="rId3"/>
          <a:srcRect/>
          <a:stretch>
            <a:fillRect t="-15000" b="-15000"/>
          </a:stretch>
        </a:blipFill>
      </dgm:spPr>
      <dgm:extLst>
        <a:ext uri="{E40237B7-FDA0-4F09-8148-C483321AD2D9}">
          <dgm14:cNvPr xmlns:dgm14="http://schemas.microsoft.com/office/drawing/2010/diagram" id="0" name="" descr="Closeup of gloved hand picking up a glass beaker." title="Sample Picture"/>
        </a:ext>
      </dgm:extLst>
    </dgm:pt>
    <dgm:pt modelId="{2A1C86DE-9AB9-421D-8408-47DA191A0168}" type="pres">
      <dgm:prSet presAssocID="{677FC8B7-2875-43E9-9CDF-1CB72AAB0D0E}" presName="Child" presStyleLbl="revTx" presStyleIdx="3" presStyleCnt="4" custScaleX="113378" custScaleY="35888" custLinFactNeighborX="-539" custLinFactNeighborY="54636">
        <dgm:presLayoutVars>
          <dgm:bulletEnabled val="1"/>
        </dgm:presLayoutVars>
      </dgm:prSet>
      <dgm:spPr/>
    </dgm:pt>
    <dgm:pt modelId="{4E89074A-DD45-4C30-BE68-0847302086FD}" type="pres">
      <dgm:prSet presAssocID="{677FC8B7-2875-43E9-9CDF-1CB72AAB0D0E}" presName="Parent" presStyleLbl="alignNode1" presStyleIdx="3" presStyleCnt="4" custLinFactNeighborX="2994" custLinFactNeighborY="-70597">
        <dgm:presLayoutVars>
          <dgm:bulletEnabled val="1"/>
        </dgm:presLayoutVars>
      </dgm:prSet>
      <dgm:spPr/>
    </dgm:pt>
  </dgm:ptLst>
  <dgm:cxnLst>
    <dgm:cxn modelId="{E5053C00-76EC-4519-ABF3-0ACDA95BE163}" srcId="{25AFBC85-EE41-46FB-A7F4-99ED4084C835}" destId="{A518A75D-9854-4CDE-9FB7-B1EBB324AAED}" srcOrd="0" destOrd="0" parTransId="{8A2D5E86-42BC-415B-A1DE-0C28EEB3661C}" sibTransId="{FF440F30-5F7D-44F0-8264-C65521A11F0C}"/>
    <dgm:cxn modelId="{4A4ADF06-6D3D-43CF-9662-53E434EE742F}" type="presOf" srcId="{25AF84C7-6ED7-450C-83EA-4337CE735A70}" destId="{16EEE8E2-3D18-44F6-B04A-3D59841E4FA8}" srcOrd="0" destOrd="0" presId="urn:microsoft.com/office/officeart/2008/layout/TitlePictureLineup"/>
    <dgm:cxn modelId="{13F5030E-8E6E-4812-882A-55844373232E}" type="presOf" srcId="{C37A5FC9-F89B-4ABD-A59B-6EDFA725994D}" destId="{5ABBC393-AD16-4772-8402-4ABCB8683B4E}" srcOrd="0" destOrd="0" presId="urn:microsoft.com/office/officeart/2008/layout/TitlePictureLineup"/>
    <dgm:cxn modelId="{B724B512-D13F-42E5-8E9D-6F0A3CE544D8}" type="presOf" srcId="{48328429-D21F-4CF6-9089-EE3F5F57F2AC}" destId="{5ABBC393-AD16-4772-8402-4ABCB8683B4E}" srcOrd="0" destOrd="1" presId="urn:microsoft.com/office/officeart/2008/layout/TitlePictureLineup"/>
    <dgm:cxn modelId="{E003B334-5224-4D62-B853-FA481A6CA493}" type="presOf" srcId="{A9B56225-2ADD-49DA-81AC-70F2AF1C4A96}" destId="{2A1C86DE-9AB9-421D-8408-47DA191A0168}" srcOrd="0" destOrd="0" presId="urn:microsoft.com/office/officeart/2008/layout/TitlePictureLineup"/>
    <dgm:cxn modelId="{3D418536-018A-4991-AD78-D2E43B687675}" srcId="{A518A75D-9854-4CDE-9FB7-B1EBB324AAED}" destId="{C37A5FC9-F89B-4ABD-A59B-6EDFA725994D}" srcOrd="0" destOrd="0" parTransId="{98689642-7156-48E6-B0BE-DD9F2A7A6A32}" sibTransId="{3CC5BFB1-B465-4D1B-B853-532789907A7E}"/>
    <dgm:cxn modelId="{21B7AB36-1C2E-4E8E-BAFE-E7BF013A0E25}" srcId="{677FC8B7-2875-43E9-9CDF-1CB72AAB0D0E}" destId="{A9B56225-2ADD-49DA-81AC-70F2AF1C4A96}" srcOrd="0" destOrd="0" parTransId="{0BDA5908-E6FD-4F09-9B29-F0DA4C25A334}" sibTransId="{430BF9A0-6AC4-4B0D-A7AB-5C13328C2783}"/>
    <dgm:cxn modelId="{951AB036-7A1D-4DCF-8595-B29E9F00F3BE}" type="presOf" srcId="{677FC8B7-2875-43E9-9CDF-1CB72AAB0D0E}" destId="{4E89074A-DD45-4C30-BE68-0847302086FD}" srcOrd="0" destOrd="0" presId="urn:microsoft.com/office/officeart/2008/layout/TitlePictureLineup"/>
    <dgm:cxn modelId="{6A0A065E-D593-4F6E-BB02-BF63EE5BC407}" type="presOf" srcId="{25AFBC85-EE41-46FB-A7F4-99ED4084C835}" destId="{8C6E4A05-D928-421F-BB35-AB0FFEB0B7C4}" srcOrd="0" destOrd="0" presId="urn:microsoft.com/office/officeart/2008/layout/TitlePictureLineup"/>
    <dgm:cxn modelId="{BC99CF63-34B5-4D4D-84B8-160D4C4D99B0}" type="presOf" srcId="{300FCD3E-1ADF-4D8E-8B7F-C23D248E5AA3}" destId="{A0810939-5D65-4F5C-894F-F86C706A7A1C}" srcOrd="0" destOrd="0" presId="urn:microsoft.com/office/officeart/2008/layout/TitlePictureLineup"/>
    <dgm:cxn modelId="{9140734E-E639-4086-9B62-F9B15D8D45A9}" type="presOf" srcId="{D0989AE5-C818-44D5-8AE6-32DEAF6F46CC}" destId="{EBE06ADE-C892-44D3-AB90-0EE941CCA21D}" srcOrd="0" destOrd="0" presId="urn:microsoft.com/office/officeart/2008/layout/TitlePictureLineup"/>
    <dgm:cxn modelId="{447AF68F-5153-4E01-A5A1-8D3A25A73007}" srcId="{25AFBC85-EE41-46FB-A7F4-99ED4084C835}" destId="{25AF84C7-6ED7-450C-83EA-4337CE735A70}" srcOrd="1" destOrd="0" parTransId="{33168ED3-1516-4DE0-87C6-D0BBEBB68307}" sibTransId="{2562C856-622C-43A4-99D0-A7FF0C835EBA}"/>
    <dgm:cxn modelId="{97DC5797-804D-44AB-A7F2-9EB61CACB1D5}" srcId="{25AFBC85-EE41-46FB-A7F4-99ED4084C835}" destId="{677FC8B7-2875-43E9-9CDF-1CB72AAB0D0E}" srcOrd="3" destOrd="0" parTransId="{135D044B-CF2D-4837-B65C-369AE7EBF5F6}" sibTransId="{76FCE978-AC8C-47A4-866D-929EE0B68914}"/>
    <dgm:cxn modelId="{0990249C-5F83-4AC6-BBDE-76609E41C3B7}" srcId="{0F8DBA57-A3BA-4BC9-A853-67B71E3B3531}" destId="{D0989AE5-C818-44D5-8AE6-32DEAF6F46CC}" srcOrd="0" destOrd="0" parTransId="{5116A57A-5F5C-441B-8E98-72FC83223934}" sibTransId="{0B13468D-FE4E-4A8A-A598-8159F0C900A0}"/>
    <dgm:cxn modelId="{C84F12B6-3EE3-4557-A9DE-5ECD9E203BEF}" type="presOf" srcId="{0F8DBA57-A3BA-4BC9-A853-67B71E3B3531}" destId="{B3686B38-0C87-411A-9F82-923E333643FB}" srcOrd="0" destOrd="0" presId="urn:microsoft.com/office/officeart/2008/layout/TitlePictureLineup"/>
    <dgm:cxn modelId="{81AE50C2-F587-470B-86FC-B5A28EFEE1BC}" srcId="{25AFBC85-EE41-46FB-A7F4-99ED4084C835}" destId="{0F8DBA57-A3BA-4BC9-A853-67B71E3B3531}" srcOrd="2" destOrd="0" parTransId="{99BB5F99-B845-4128-856A-D40FE489F4C0}" sibTransId="{CD82CFE7-3793-47B0-8B52-9C19EDB40EDE}"/>
    <dgm:cxn modelId="{B7AA9BCE-D649-4F1B-B108-93466D2481F6}" srcId="{A518A75D-9854-4CDE-9FB7-B1EBB324AAED}" destId="{48328429-D21F-4CF6-9089-EE3F5F57F2AC}" srcOrd="1" destOrd="0" parTransId="{1635AB15-42A4-42D6-9F2B-33788AD7A83B}" sibTransId="{C822654F-BF62-47E3-96FD-AE4B604B788B}"/>
    <dgm:cxn modelId="{CA8B89D3-A3E5-41AB-9C8A-76BEC3920398}" type="presOf" srcId="{A518A75D-9854-4CDE-9FB7-B1EBB324AAED}" destId="{770E20EC-6929-4A45-99D5-285545E37892}" srcOrd="0" destOrd="0" presId="urn:microsoft.com/office/officeart/2008/layout/TitlePictureLineup"/>
    <dgm:cxn modelId="{4B471AE2-396E-4C5C-9110-4123DA6DCE53}" srcId="{25AF84C7-6ED7-450C-83EA-4337CE735A70}" destId="{300FCD3E-1ADF-4D8E-8B7F-C23D248E5AA3}" srcOrd="0" destOrd="0" parTransId="{BC272908-DB90-4FCA-8784-0CA7E6A97E8F}" sibTransId="{4A78B380-1F85-4365-BF1F-0BD8AD7C8590}"/>
    <dgm:cxn modelId="{04033EED-8DB1-6C40-81C3-2340DC18AAC0}" srcId="{A518A75D-9854-4CDE-9FB7-B1EBB324AAED}" destId="{5F733BB1-0E9D-464E-9AF1-7D1ED1D4436E}" srcOrd="2" destOrd="0" parTransId="{A8A9D014-3B50-8D4A-BD40-9773B5E3920D}" sibTransId="{D07C801F-EC5D-A745-9F46-FD0C18F91C34}"/>
    <dgm:cxn modelId="{4A1C38F0-EE99-5C4F-8E05-0DE90E45B87E}" type="presOf" srcId="{5F733BB1-0E9D-464E-9AF1-7D1ED1D4436E}" destId="{5ABBC393-AD16-4772-8402-4ABCB8683B4E}" srcOrd="0" destOrd="2" presId="urn:microsoft.com/office/officeart/2008/layout/TitlePictureLineup"/>
    <dgm:cxn modelId="{B5657A53-F7C5-449A-A28C-ADB1BD95AFAD}" type="presParOf" srcId="{8C6E4A05-D928-421F-BB35-AB0FFEB0B7C4}" destId="{8C8EDC2C-400F-4A87-B348-71B90CDC58F1}" srcOrd="0" destOrd="0" presId="urn:microsoft.com/office/officeart/2008/layout/TitlePictureLineup"/>
    <dgm:cxn modelId="{1C80C19B-C14E-453A-AD9B-0F519D412CCB}" type="presParOf" srcId="{8C8EDC2C-400F-4A87-B348-71B90CDC58F1}" destId="{53B4FA82-603E-4EDB-90A9-1DA699C2C901}" srcOrd="0" destOrd="0" presId="urn:microsoft.com/office/officeart/2008/layout/TitlePictureLineup"/>
    <dgm:cxn modelId="{0D6A37DD-154A-4327-B4B3-2A50C24373F9}" type="presParOf" srcId="{8C8EDC2C-400F-4A87-B348-71B90CDC58F1}" destId="{48475A52-D924-4818-BEE8-D250047D6B3F}" srcOrd="1" destOrd="0" presId="urn:microsoft.com/office/officeart/2008/layout/TitlePictureLineup"/>
    <dgm:cxn modelId="{1E1E856B-4E06-4DFA-AE7E-1819C16ECE23}" type="presParOf" srcId="{8C8EDC2C-400F-4A87-B348-71B90CDC58F1}" destId="{5ABBC393-AD16-4772-8402-4ABCB8683B4E}" srcOrd="2" destOrd="0" presId="urn:microsoft.com/office/officeart/2008/layout/TitlePictureLineup"/>
    <dgm:cxn modelId="{94603CFF-6319-4F7E-9584-61D5B3C6CCE8}" type="presParOf" srcId="{8C8EDC2C-400F-4A87-B348-71B90CDC58F1}" destId="{770E20EC-6929-4A45-99D5-285545E37892}" srcOrd="3" destOrd="0" presId="urn:microsoft.com/office/officeart/2008/layout/TitlePictureLineup"/>
    <dgm:cxn modelId="{118F0820-8E7E-4B51-9E59-DD8CD76FCF99}" type="presParOf" srcId="{8C6E4A05-D928-421F-BB35-AB0FFEB0B7C4}" destId="{F445107B-3E02-430C-9039-D2AE418B235A}" srcOrd="1" destOrd="0" presId="urn:microsoft.com/office/officeart/2008/layout/TitlePictureLineup"/>
    <dgm:cxn modelId="{548A32D1-9AF9-45CD-8C7D-024637A7AB9D}" type="presParOf" srcId="{8C6E4A05-D928-421F-BB35-AB0FFEB0B7C4}" destId="{4F88CED5-DAB2-486C-AD16-C2CB6913B61B}" srcOrd="2" destOrd="0" presId="urn:microsoft.com/office/officeart/2008/layout/TitlePictureLineup"/>
    <dgm:cxn modelId="{82A3BCF8-B055-4122-8F9F-3924F53D11F3}" type="presParOf" srcId="{4F88CED5-DAB2-486C-AD16-C2CB6913B61B}" destId="{6806A88B-ACCD-4689-BA2C-F1412EF73B42}" srcOrd="0" destOrd="0" presId="urn:microsoft.com/office/officeart/2008/layout/TitlePictureLineup"/>
    <dgm:cxn modelId="{B468AC5D-6312-4CB3-A75C-4DD567095356}" type="presParOf" srcId="{4F88CED5-DAB2-486C-AD16-C2CB6913B61B}" destId="{6D3BA09B-A748-477B-98A1-FEDE95925694}" srcOrd="1" destOrd="0" presId="urn:microsoft.com/office/officeart/2008/layout/TitlePictureLineup"/>
    <dgm:cxn modelId="{565D5817-8668-4194-8212-B5C1333A11D3}" type="presParOf" srcId="{4F88CED5-DAB2-486C-AD16-C2CB6913B61B}" destId="{A0810939-5D65-4F5C-894F-F86C706A7A1C}" srcOrd="2" destOrd="0" presId="urn:microsoft.com/office/officeart/2008/layout/TitlePictureLineup"/>
    <dgm:cxn modelId="{588CC3A0-CAF9-4EC4-9804-E43CF7F6D4A8}" type="presParOf" srcId="{4F88CED5-DAB2-486C-AD16-C2CB6913B61B}" destId="{16EEE8E2-3D18-44F6-B04A-3D59841E4FA8}" srcOrd="3" destOrd="0" presId="urn:microsoft.com/office/officeart/2008/layout/TitlePictureLineup"/>
    <dgm:cxn modelId="{174A4375-01F6-4B6C-BFAA-671ADF1C725A}" type="presParOf" srcId="{8C6E4A05-D928-421F-BB35-AB0FFEB0B7C4}" destId="{BC140B48-2181-4811-AF91-223867D0738E}" srcOrd="3" destOrd="0" presId="urn:microsoft.com/office/officeart/2008/layout/TitlePictureLineup"/>
    <dgm:cxn modelId="{34978403-7B65-46B8-9090-6D3EF6659C85}" type="presParOf" srcId="{8C6E4A05-D928-421F-BB35-AB0FFEB0B7C4}" destId="{57293698-40AD-44C8-9B60-0D0C4FC11960}" srcOrd="4" destOrd="0" presId="urn:microsoft.com/office/officeart/2008/layout/TitlePictureLineup"/>
    <dgm:cxn modelId="{5D836622-280E-4845-A659-9D33579C26AB}" type="presParOf" srcId="{57293698-40AD-44C8-9B60-0D0C4FC11960}" destId="{7F77031C-84AF-49FA-B2E3-6B22E2F49F2B}" srcOrd="0" destOrd="0" presId="urn:microsoft.com/office/officeart/2008/layout/TitlePictureLineup"/>
    <dgm:cxn modelId="{1B177A82-D028-4DEB-802C-CC84A925EB5D}" type="presParOf" srcId="{57293698-40AD-44C8-9B60-0D0C4FC11960}" destId="{6FDEA8A3-BC3B-493E-88CC-A57435CCDC96}" srcOrd="1" destOrd="0" presId="urn:microsoft.com/office/officeart/2008/layout/TitlePictureLineup"/>
    <dgm:cxn modelId="{C8378814-4562-48A5-B7DC-6589C729DB15}" type="presParOf" srcId="{57293698-40AD-44C8-9B60-0D0C4FC11960}" destId="{EBE06ADE-C892-44D3-AB90-0EE941CCA21D}" srcOrd="2" destOrd="0" presId="urn:microsoft.com/office/officeart/2008/layout/TitlePictureLineup"/>
    <dgm:cxn modelId="{0D45383A-482B-44A0-B1A5-2DCB71105C09}" type="presParOf" srcId="{57293698-40AD-44C8-9B60-0D0C4FC11960}" destId="{B3686B38-0C87-411A-9F82-923E333643FB}" srcOrd="3" destOrd="0" presId="urn:microsoft.com/office/officeart/2008/layout/TitlePictureLineup"/>
    <dgm:cxn modelId="{08204CAE-7BF2-4DAB-8015-F3F5ABE2F48B}" type="presParOf" srcId="{8C6E4A05-D928-421F-BB35-AB0FFEB0B7C4}" destId="{0A69584E-ED28-4A81-B130-0E9A2F565C94}" srcOrd="5" destOrd="0" presId="urn:microsoft.com/office/officeart/2008/layout/TitlePictureLineup"/>
    <dgm:cxn modelId="{52EDB241-342E-464E-8400-02E1B331CB85}" type="presParOf" srcId="{8C6E4A05-D928-421F-BB35-AB0FFEB0B7C4}" destId="{CCF11A6E-F586-4910-8C44-1AE6AD4ECC02}" srcOrd="6" destOrd="0" presId="urn:microsoft.com/office/officeart/2008/layout/TitlePictureLineup"/>
    <dgm:cxn modelId="{C38F45B8-687B-4411-8E6A-53A47B7D6176}" type="presParOf" srcId="{CCF11A6E-F586-4910-8C44-1AE6AD4ECC02}" destId="{87ACD694-36F9-4193-A8FE-573DA345BCA3}" srcOrd="0" destOrd="0" presId="urn:microsoft.com/office/officeart/2008/layout/TitlePictureLineup"/>
    <dgm:cxn modelId="{897F451A-53DF-4B1E-9380-A027CBDC7541}" type="presParOf" srcId="{CCF11A6E-F586-4910-8C44-1AE6AD4ECC02}" destId="{D5EF084B-0048-459A-9001-2451F5192F25}" srcOrd="1" destOrd="0" presId="urn:microsoft.com/office/officeart/2008/layout/TitlePictureLineup"/>
    <dgm:cxn modelId="{4180D4C8-36C2-4E1C-9F25-69BF37E8E673}" type="presParOf" srcId="{CCF11A6E-F586-4910-8C44-1AE6AD4ECC02}" destId="{2A1C86DE-9AB9-421D-8408-47DA191A0168}" srcOrd="2" destOrd="0" presId="urn:microsoft.com/office/officeart/2008/layout/TitlePictureLineup"/>
    <dgm:cxn modelId="{9E1174A5-804B-4A57-89C9-AAA3D772EA69}" type="presParOf" srcId="{CCF11A6E-F586-4910-8C44-1AE6AD4ECC02}" destId="{4E89074A-DD45-4C30-BE68-0847302086FD}" srcOrd="3" destOrd="0" presId="urn:microsoft.com/office/officeart/2008/layout/TitlePictureLineup"/>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C15370-9E21-4343-A577-4985C41A0B6E}">
      <dsp:nvSpPr>
        <dsp:cNvPr id="0" name=""/>
        <dsp:cNvSpPr/>
      </dsp:nvSpPr>
      <dsp:spPr>
        <a:xfrm>
          <a:off x="4000" y="160067"/>
          <a:ext cx="3900487" cy="13824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13792" rIns="199136" bIns="113792" numCol="1" spcCol="1270" anchor="ctr" anchorCtr="0">
          <a:noAutofit/>
        </a:bodyPr>
        <a:lstStyle/>
        <a:p>
          <a:pPr marL="0" lvl="0" indent="0" algn="ctr" defTabSz="1244600">
            <a:lnSpc>
              <a:spcPct val="90000"/>
            </a:lnSpc>
            <a:spcBef>
              <a:spcPct val="0"/>
            </a:spcBef>
            <a:spcAft>
              <a:spcPct val="35000"/>
            </a:spcAft>
            <a:buNone/>
          </a:pPr>
          <a:r>
            <a:rPr lang="en-US" sz="2800" b="1" i="0" kern="1200" dirty="0"/>
            <a:t>Members</a:t>
          </a:r>
          <a:endParaRPr lang="en-US" sz="2800" kern="1200" dirty="0"/>
        </a:p>
      </dsp:txBody>
      <dsp:txXfrm>
        <a:off x="4000" y="160067"/>
        <a:ext cx="3900487" cy="1382400"/>
      </dsp:txXfrm>
    </dsp:sp>
    <dsp:sp modelId="{DE65B54D-BB89-4898-B770-68834B90CB27}">
      <dsp:nvSpPr>
        <dsp:cNvPr id="0" name=""/>
        <dsp:cNvSpPr/>
      </dsp:nvSpPr>
      <dsp:spPr>
        <a:xfrm>
          <a:off x="4000" y="1542467"/>
          <a:ext cx="3900487" cy="559520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Font typeface="Arial" panose="020B0604020202020204" pitchFamily="34" charset="0"/>
            <a:buChar char="•"/>
          </a:pPr>
          <a:r>
            <a:rPr lang="en-US" sz="1800" b="1" i="1" kern="1200" dirty="0"/>
            <a:t>General and Visually impaired users use the application;</a:t>
          </a:r>
          <a:endParaRPr lang="en-US" sz="1800" b="1" kern="1200" dirty="0"/>
        </a:p>
        <a:p>
          <a:pPr marL="171450" lvl="1" indent="-171450" algn="l" defTabSz="800100">
            <a:lnSpc>
              <a:spcPct val="90000"/>
            </a:lnSpc>
            <a:spcBef>
              <a:spcPct val="0"/>
            </a:spcBef>
            <a:spcAft>
              <a:spcPct val="15000"/>
            </a:spcAft>
            <a:buFont typeface="Arial" panose="020B0604020202020204" pitchFamily="34" charset="0"/>
            <a:buChar char="•"/>
          </a:pPr>
          <a:endParaRPr lang="en-US" sz="1800" b="0" kern="1200" dirty="0"/>
        </a:p>
        <a:p>
          <a:pPr marL="171450" lvl="1" indent="-171450" algn="l" defTabSz="800100">
            <a:lnSpc>
              <a:spcPct val="90000"/>
            </a:lnSpc>
            <a:spcBef>
              <a:spcPct val="0"/>
            </a:spcBef>
            <a:spcAft>
              <a:spcPct val="15000"/>
            </a:spcAft>
            <a:buFont typeface="Arial" panose="020B0604020202020204" pitchFamily="34" charset="0"/>
            <a:buChar char="•"/>
          </a:pPr>
          <a:r>
            <a:rPr lang="en-US" sz="1800" b="0" i="0" kern="1200" dirty="0"/>
            <a:t> To check balances,.</a:t>
          </a:r>
          <a:endParaRPr lang="en-US" sz="1800" b="0" kern="1200" dirty="0"/>
        </a:p>
        <a:p>
          <a:pPr marL="171450" lvl="1" indent="-171450" algn="l" defTabSz="800100">
            <a:lnSpc>
              <a:spcPct val="90000"/>
            </a:lnSpc>
            <a:spcBef>
              <a:spcPct val="0"/>
            </a:spcBef>
            <a:spcAft>
              <a:spcPct val="15000"/>
            </a:spcAft>
            <a:buFont typeface="Arial" panose="020B0604020202020204" pitchFamily="34" charset="0"/>
            <a:buChar char="•"/>
          </a:pPr>
          <a:r>
            <a:rPr lang="en-US" sz="1800" b="0" i="0" kern="1200" dirty="0"/>
            <a:t>To send money</a:t>
          </a:r>
          <a:endParaRPr lang="en-US" sz="1800" b="0" kern="1200" dirty="0"/>
        </a:p>
        <a:p>
          <a:pPr marL="171450" lvl="1" indent="-171450" algn="l" defTabSz="800100">
            <a:lnSpc>
              <a:spcPct val="90000"/>
            </a:lnSpc>
            <a:spcBef>
              <a:spcPct val="0"/>
            </a:spcBef>
            <a:spcAft>
              <a:spcPct val="15000"/>
            </a:spcAft>
            <a:buFont typeface="Arial" panose="020B0604020202020204" pitchFamily="34" charset="0"/>
            <a:buChar char="•"/>
          </a:pPr>
          <a:r>
            <a:rPr lang="en-US" sz="1800" b="0" i="0" kern="1200" dirty="0"/>
            <a:t> For faster loan processing</a:t>
          </a:r>
          <a:endParaRPr lang="en-US" sz="1800" b="0" kern="1200" dirty="0"/>
        </a:p>
        <a:p>
          <a:pPr marL="171450" lvl="1" indent="-171450" algn="l" defTabSz="800100">
            <a:lnSpc>
              <a:spcPct val="90000"/>
            </a:lnSpc>
            <a:spcBef>
              <a:spcPct val="0"/>
            </a:spcBef>
            <a:spcAft>
              <a:spcPct val="15000"/>
            </a:spcAft>
            <a:buFont typeface="Arial" panose="020B0604020202020204" pitchFamily="34" charset="0"/>
            <a:buChar char="•"/>
          </a:pPr>
          <a:r>
            <a:rPr lang="en-US" sz="1800" b="0" i="0" kern="1200" dirty="0"/>
            <a:t>To get alerts.</a:t>
          </a:r>
          <a:endParaRPr lang="en-US" sz="1800" b="0" kern="1200" dirty="0"/>
        </a:p>
        <a:p>
          <a:pPr marL="171450" lvl="1" indent="-171450" algn="l" defTabSz="800100">
            <a:lnSpc>
              <a:spcPct val="90000"/>
            </a:lnSpc>
            <a:spcBef>
              <a:spcPct val="0"/>
            </a:spcBef>
            <a:spcAft>
              <a:spcPct val="15000"/>
            </a:spcAft>
            <a:buFont typeface="Arial" panose="020B0604020202020204" pitchFamily="34" charset="0"/>
            <a:buChar char="•"/>
          </a:pPr>
          <a:r>
            <a:rPr lang="en-US" sz="1800" b="0" i="0" kern="1200" dirty="0"/>
            <a:t>To Bank Independently.</a:t>
          </a:r>
          <a:endParaRPr lang="en-US" sz="1800" b="0" kern="1200" dirty="0"/>
        </a:p>
        <a:p>
          <a:pPr marL="171450" lvl="1" indent="-171450" algn="l" defTabSz="800100">
            <a:lnSpc>
              <a:spcPct val="90000"/>
            </a:lnSpc>
            <a:spcBef>
              <a:spcPct val="0"/>
            </a:spcBef>
            <a:spcAft>
              <a:spcPct val="15000"/>
            </a:spcAft>
            <a:buNone/>
          </a:pPr>
          <a:r>
            <a:rPr lang="en-US" sz="1800" b="0" i="0" kern="1200" dirty="0"/>
            <a:t>To Participate Fully in SACCO Membership.</a:t>
          </a:r>
          <a:endParaRPr lang="en-US" sz="1800" b="0" kern="1200" dirty="0"/>
        </a:p>
        <a:p>
          <a:pPr marL="171450" lvl="1" indent="-171450" algn="l" defTabSz="800100">
            <a:lnSpc>
              <a:spcPct val="90000"/>
            </a:lnSpc>
            <a:spcBef>
              <a:spcPct val="0"/>
            </a:spcBef>
            <a:spcAft>
              <a:spcPct val="15000"/>
            </a:spcAft>
            <a:buFont typeface="Arial" panose="020B0604020202020204" pitchFamily="34" charset="0"/>
            <a:buChar char="•"/>
          </a:pPr>
          <a:r>
            <a:rPr lang="en-US" sz="1800" b="0" i="0" kern="1200" dirty="0"/>
            <a:t>Grow savings without dependency on others.</a:t>
          </a:r>
          <a:endParaRPr lang="en-US" sz="1800" b="0" kern="1200" dirty="0"/>
        </a:p>
        <a:p>
          <a:pPr marL="171450" lvl="1" indent="-171450" algn="l" defTabSz="800100">
            <a:lnSpc>
              <a:spcPct val="90000"/>
            </a:lnSpc>
            <a:spcBef>
              <a:spcPct val="0"/>
            </a:spcBef>
            <a:spcAft>
              <a:spcPct val="15000"/>
            </a:spcAft>
            <a:buFont typeface="Arial" panose="020B0604020202020204" pitchFamily="34" charset="0"/>
            <a:buChar char="•"/>
          </a:pPr>
          <a:r>
            <a:rPr lang="en-US" sz="1800" b="0" i="0" kern="1200" dirty="0"/>
            <a:t>To Secure money, especially the visually impaired.</a:t>
          </a:r>
          <a:endParaRPr lang="en-US" sz="1800" b="0" kern="1200" dirty="0"/>
        </a:p>
        <a:p>
          <a:pPr marL="171450" lvl="1" indent="-171450" algn="l" defTabSz="800100">
            <a:lnSpc>
              <a:spcPct val="90000"/>
            </a:lnSpc>
            <a:spcBef>
              <a:spcPct val="0"/>
            </a:spcBef>
            <a:spcAft>
              <a:spcPct val="15000"/>
            </a:spcAft>
            <a:buFont typeface="Arial" panose="020B0604020202020204" pitchFamily="34" charset="0"/>
            <a:buChar char="•"/>
          </a:pPr>
          <a:r>
            <a:rPr lang="en-US" sz="1800" b="0" i="0" kern="1200" dirty="0"/>
            <a:t>Overcome braille limitations through speech-based banking</a:t>
          </a:r>
          <a:endParaRPr lang="en-US" sz="1800" b="0" kern="1200" dirty="0"/>
        </a:p>
        <a:p>
          <a:pPr marL="171450" lvl="1" indent="-171450" algn="l" defTabSz="800100">
            <a:lnSpc>
              <a:spcPct val="90000"/>
            </a:lnSpc>
            <a:spcBef>
              <a:spcPct val="0"/>
            </a:spcBef>
            <a:spcAft>
              <a:spcPct val="15000"/>
            </a:spcAft>
            <a:buFont typeface="Arial" panose="020B0604020202020204" pitchFamily="34" charset="0"/>
            <a:buNone/>
          </a:pPr>
          <a:br>
            <a:rPr lang="en-US" sz="1800" b="0" i="0" kern="1200" dirty="0"/>
          </a:br>
          <a:endParaRPr lang="en-US" sz="1800" b="0" i="0" kern="1200" dirty="0"/>
        </a:p>
        <a:p>
          <a:pPr marL="171450" lvl="1" indent="-171450" algn="l" defTabSz="800100">
            <a:lnSpc>
              <a:spcPct val="90000"/>
            </a:lnSpc>
            <a:spcBef>
              <a:spcPct val="0"/>
            </a:spcBef>
            <a:spcAft>
              <a:spcPct val="15000"/>
            </a:spcAft>
            <a:buFont typeface="Arial" panose="020B0604020202020204" pitchFamily="34" charset="0"/>
            <a:buNone/>
          </a:pPr>
          <a:endParaRPr lang="en-US" sz="1800" b="0" i="0" kern="1200" dirty="0"/>
        </a:p>
      </dsp:txBody>
      <dsp:txXfrm>
        <a:off x="4000" y="1542467"/>
        <a:ext cx="3900487" cy="5595202"/>
      </dsp:txXfrm>
    </dsp:sp>
    <dsp:sp modelId="{E01B3154-0666-4584-9FC4-432DE00CC402}">
      <dsp:nvSpPr>
        <dsp:cNvPr id="0" name=""/>
        <dsp:cNvSpPr/>
      </dsp:nvSpPr>
      <dsp:spPr>
        <a:xfrm>
          <a:off x="4450556" y="160067"/>
          <a:ext cx="3900487" cy="13824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13792" rIns="199136" bIns="113792" numCol="1" spcCol="1270" anchor="ctr" anchorCtr="0">
          <a:noAutofit/>
        </a:bodyPr>
        <a:lstStyle/>
        <a:p>
          <a:pPr marL="0" lvl="0" indent="0" algn="ctr" defTabSz="1244600">
            <a:lnSpc>
              <a:spcPct val="90000"/>
            </a:lnSpc>
            <a:spcBef>
              <a:spcPct val="0"/>
            </a:spcBef>
            <a:spcAft>
              <a:spcPct val="35000"/>
            </a:spcAft>
            <a:buNone/>
          </a:pPr>
          <a:r>
            <a:rPr lang="en-US" sz="2800" b="0" i="1" kern="1200" dirty="0"/>
            <a:t>Frontline Administrator</a:t>
          </a:r>
          <a:endParaRPr lang="en-US" sz="2800" kern="1200" dirty="0"/>
        </a:p>
      </dsp:txBody>
      <dsp:txXfrm>
        <a:off x="4450556" y="160067"/>
        <a:ext cx="3900487" cy="1382400"/>
      </dsp:txXfrm>
    </dsp:sp>
    <dsp:sp modelId="{6EC96761-7A7E-46B1-9A31-B92F49834D5A}">
      <dsp:nvSpPr>
        <dsp:cNvPr id="0" name=""/>
        <dsp:cNvSpPr/>
      </dsp:nvSpPr>
      <dsp:spPr>
        <a:xfrm>
          <a:off x="4450556" y="1542467"/>
          <a:ext cx="3900487" cy="559520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Font typeface="Arial" panose="020B0604020202020204" pitchFamily="34" charset="0"/>
            <a:buChar char="•"/>
          </a:pPr>
          <a:r>
            <a:rPr lang="en-US" sz="2000" b="1" kern="1200" dirty="0"/>
            <a:t>Administrators use this application to;</a:t>
          </a:r>
        </a:p>
        <a:p>
          <a:pPr marL="228600" lvl="1" indent="-228600" algn="l" defTabSz="889000">
            <a:lnSpc>
              <a:spcPct val="90000"/>
            </a:lnSpc>
            <a:spcBef>
              <a:spcPct val="0"/>
            </a:spcBef>
            <a:spcAft>
              <a:spcPct val="15000"/>
            </a:spcAft>
            <a:buFont typeface="Arial" panose="020B0604020202020204" pitchFamily="34" charset="0"/>
            <a:buNone/>
          </a:pPr>
          <a:endParaRPr lang="en-US" sz="2000" kern="1200" dirty="0"/>
        </a:p>
        <a:p>
          <a:pPr marL="228600" lvl="1" indent="-228600" algn="l" defTabSz="889000">
            <a:lnSpc>
              <a:spcPct val="90000"/>
            </a:lnSpc>
            <a:spcBef>
              <a:spcPct val="0"/>
            </a:spcBef>
            <a:spcAft>
              <a:spcPct val="15000"/>
            </a:spcAft>
            <a:buFont typeface="Arial" panose="020B0604020202020204" pitchFamily="34" charset="0"/>
            <a:buChar char="•"/>
          </a:pPr>
          <a:r>
            <a:rPr lang="en-US" sz="2000" b="0" i="0" kern="1200" dirty="0"/>
            <a:t> Process registrations.</a:t>
          </a:r>
          <a:endParaRPr lang="en-US" sz="2000" kern="1200" dirty="0"/>
        </a:p>
        <a:p>
          <a:pPr marL="228600" lvl="1" indent="-228600" algn="l" defTabSz="889000">
            <a:lnSpc>
              <a:spcPct val="90000"/>
            </a:lnSpc>
            <a:spcBef>
              <a:spcPct val="0"/>
            </a:spcBef>
            <a:spcAft>
              <a:spcPct val="15000"/>
            </a:spcAft>
            <a:buFont typeface="Arial" panose="020B0604020202020204" pitchFamily="34" charset="0"/>
            <a:buChar char="•"/>
          </a:pPr>
          <a:r>
            <a:rPr lang="en-US" sz="2000" b="0" i="0" kern="1200" dirty="0"/>
            <a:t> approve loans.</a:t>
          </a:r>
          <a:endParaRPr lang="en-US" sz="2000" kern="1200" dirty="0"/>
        </a:p>
        <a:p>
          <a:pPr marL="228600" lvl="1" indent="-228600" algn="l" defTabSz="889000">
            <a:lnSpc>
              <a:spcPct val="90000"/>
            </a:lnSpc>
            <a:spcBef>
              <a:spcPct val="0"/>
            </a:spcBef>
            <a:spcAft>
              <a:spcPct val="15000"/>
            </a:spcAft>
            <a:buFont typeface="Arial" panose="020B0604020202020204" pitchFamily="34" charset="0"/>
            <a:buChar char="•"/>
          </a:pPr>
          <a:r>
            <a:rPr lang="en-US" sz="2000" b="0" i="0" kern="1200" dirty="0"/>
            <a:t>help members with transparent operations.</a:t>
          </a:r>
          <a:endParaRPr lang="en-US" sz="2000" kern="1200" dirty="0"/>
        </a:p>
        <a:p>
          <a:pPr marL="228600" lvl="1" indent="-228600" algn="l" defTabSz="889000">
            <a:lnSpc>
              <a:spcPct val="90000"/>
            </a:lnSpc>
            <a:spcBef>
              <a:spcPct val="0"/>
            </a:spcBef>
            <a:spcAft>
              <a:spcPct val="15000"/>
            </a:spcAft>
            <a:buFont typeface="Arial" panose="020B0604020202020204" pitchFamily="34" charset="0"/>
            <a:buChar char="•"/>
          </a:pPr>
          <a:r>
            <a:rPr lang="en-US" sz="2000" b="0" i="0" kern="1200" dirty="0"/>
            <a:t>Generate reports.</a:t>
          </a:r>
          <a:endParaRPr lang="en-US" sz="2000" kern="1200" dirty="0"/>
        </a:p>
        <a:p>
          <a:pPr marL="228600" lvl="1" indent="-228600" algn="l" defTabSz="889000">
            <a:lnSpc>
              <a:spcPct val="90000"/>
            </a:lnSpc>
            <a:spcBef>
              <a:spcPct val="0"/>
            </a:spcBef>
            <a:spcAft>
              <a:spcPct val="15000"/>
            </a:spcAft>
            <a:buFont typeface="Arial" panose="020B0604020202020204" pitchFamily="34" charset="0"/>
            <a:buChar char="•"/>
          </a:pPr>
          <a:r>
            <a:rPr lang="en-US" sz="2000" b="0" i="0" kern="1200" dirty="0"/>
            <a:t>monitor finances.</a:t>
          </a:r>
          <a:endParaRPr lang="en-US" sz="2000" kern="1200" dirty="0"/>
        </a:p>
        <a:p>
          <a:pPr marL="228600" lvl="1" indent="-228600" algn="l" defTabSz="889000">
            <a:lnSpc>
              <a:spcPct val="90000"/>
            </a:lnSpc>
            <a:spcBef>
              <a:spcPct val="0"/>
            </a:spcBef>
            <a:spcAft>
              <a:spcPct val="15000"/>
            </a:spcAft>
            <a:buFont typeface="Arial" panose="020B0604020202020204" pitchFamily="34" charset="0"/>
            <a:buChar char="•"/>
          </a:pPr>
          <a:r>
            <a:rPr lang="en-US" sz="2000" b="0" i="0" kern="1200" dirty="0"/>
            <a:t>set policies.</a:t>
          </a:r>
          <a:endParaRPr lang="en-US" sz="2000" kern="1200" dirty="0"/>
        </a:p>
        <a:p>
          <a:pPr marL="228600" lvl="1" indent="-228600" algn="l" defTabSz="889000">
            <a:lnSpc>
              <a:spcPct val="90000"/>
            </a:lnSpc>
            <a:spcBef>
              <a:spcPct val="0"/>
            </a:spcBef>
            <a:spcAft>
              <a:spcPct val="15000"/>
            </a:spcAft>
            <a:buFont typeface="Arial" panose="020B0604020202020204" pitchFamily="34" charset="0"/>
            <a:buChar char="•"/>
          </a:pPr>
          <a:r>
            <a:rPr lang="en-US" sz="2000" b="0" i="0" kern="1200" dirty="0"/>
            <a:t>Review transactions.</a:t>
          </a:r>
          <a:endParaRPr lang="en-US" sz="2000" kern="1200" dirty="0"/>
        </a:p>
        <a:p>
          <a:pPr marL="228600" lvl="1" indent="-228600" algn="l" defTabSz="889000">
            <a:lnSpc>
              <a:spcPct val="90000"/>
            </a:lnSpc>
            <a:spcBef>
              <a:spcPct val="0"/>
            </a:spcBef>
            <a:spcAft>
              <a:spcPct val="15000"/>
            </a:spcAft>
            <a:buFont typeface="Arial" panose="020B0604020202020204" pitchFamily="34" charset="0"/>
            <a:buChar char="•"/>
          </a:pPr>
          <a:r>
            <a:rPr lang="en-US" sz="2000" b="0" i="0" kern="1200" dirty="0"/>
            <a:t>ensure compliance.</a:t>
          </a:r>
          <a:endParaRPr lang="en-US" sz="2000" kern="1200" dirty="0"/>
        </a:p>
        <a:p>
          <a:pPr marL="228600" lvl="1" indent="-228600" algn="l" defTabSz="889000">
            <a:lnSpc>
              <a:spcPct val="90000"/>
            </a:lnSpc>
            <a:spcBef>
              <a:spcPct val="0"/>
            </a:spcBef>
            <a:spcAft>
              <a:spcPct val="15000"/>
            </a:spcAft>
            <a:buFont typeface="Arial" panose="020B0604020202020204" pitchFamily="34" charset="0"/>
            <a:buChar char="•"/>
          </a:pPr>
          <a:r>
            <a:rPr lang="en-US" sz="2000" b="0" i="0" kern="1200" dirty="0"/>
            <a:t>Eliminates Manual Errors.</a:t>
          </a:r>
          <a:endParaRPr lang="en-US" sz="2000" kern="1200" dirty="0"/>
        </a:p>
        <a:p>
          <a:pPr marL="228600" lvl="1" indent="-228600" algn="l" defTabSz="889000">
            <a:lnSpc>
              <a:spcPct val="90000"/>
            </a:lnSpc>
            <a:spcBef>
              <a:spcPct val="0"/>
            </a:spcBef>
            <a:spcAft>
              <a:spcPct val="15000"/>
            </a:spcAft>
            <a:buFont typeface="Arial" panose="020B0604020202020204" pitchFamily="34" charset="0"/>
            <a:buChar char="•"/>
          </a:pPr>
          <a:endParaRPr lang="en-US" sz="2000" kern="1200" dirty="0"/>
        </a:p>
      </dsp:txBody>
      <dsp:txXfrm>
        <a:off x="4450556" y="1542467"/>
        <a:ext cx="3900487" cy="5595202"/>
      </dsp:txXfrm>
    </dsp:sp>
    <dsp:sp modelId="{64DD6D48-227C-4434-BED8-F49C9D4F4F7E}">
      <dsp:nvSpPr>
        <dsp:cNvPr id="0" name=""/>
        <dsp:cNvSpPr/>
      </dsp:nvSpPr>
      <dsp:spPr>
        <a:xfrm>
          <a:off x="8897112" y="12115"/>
          <a:ext cx="3900487" cy="13824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13792" rIns="199136" bIns="113792" numCol="1" spcCol="1270" anchor="ctr" anchorCtr="0">
          <a:noAutofit/>
        </a:bodyPr>
        <a:lstStyle/>
        <a:p>
          <a:pPr marL="0" lvl="0" indent="0" algn="ctr" defTabSz="1244600">
            <a:lnSpc>
              <a:spcPct val="90000"/>
            </a:lnSpc>
            <a:spcBef>
              <a:spcPct val="0"/>
            </a:spcBef>
            <a:spcAft>
              <a:spcPct val="35000"/>
            </a:spcAft>
            <a:buNone/>
          </a:pPr>
          <a:r>
            <a:rPr lang="en-US" sz="2800" b="1" i="0" kern="1200" dirty="0"/>
            <a:t>External Partners</a:t>
          </a:r>
        </a:p>
        <a:p>
          <a:pPr marL="0" lvl="0" indent="0" algn="ctr" defTabSz="1244600">
            <a:lnSpc>
              <a:spcPct val="90000"/>
            </a:lnSpc>
            <a:spcBef>
              <a:spcPct val="0"/>
            </a:spcBef>
            <a:spcAft>
              <a:spcPct val="35000"/>
            </a:spcAft>
            <a:buNone/>
          </a:pPr>
          <a:r>
            <a:rPr lang="en-US" sz="2800" b="1" i="0" kern="1200" dirty="0"/>
            <a:t>(MTN)</a:t>
          </a:r>
          <a:endParaRPr lang="en-US" sz="2800" kern="1200" dirty="0"/>
        </a:p>
      </dsp:txBody>
      <dsp:txXfrm>
        <a:off x="8897112" y="12115"/>
        <a:ext cx="3900487" cy="1382400"/>
      </dsp:txXfrm>
    </dsp:sp>
    <dsp:sp modelId="{98860936-C475-4184-9A9D-2F4B5D8B0BC7}">
      <dsp:nvSpPr>
        <dsp:cNvPr id="0" name=""/>
        <dsp:cNvSpPr/>
      </dsp:nvSpPr>
      <dsp:spPr>
        <a:xfrm>
          <a:off x="8897112" y="1098613"/>
          <a:ext cx="3900487" cy="6187007"/>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en-US" sz="2000" b="1" i="0" kern="1200" dirty="0"/>
            <a:t>Mobile networks use the system to;</a:t>
          </a:r>
          <a:endParaRPr lang="en-US" sz="2000" b="1" kern="1200" dirty="0"/>
        </a:p>
        <a:p>
          <a:pPr marL="228600" lvl="1" indent="-228600" algn="l" defTabSz="889000">
            <a:lnSpc>
              <a:spcPct val="90000"/>
            </a:lnSpc>
            <a:spcBef>
              <a:spcPct val="0"/>
            </a:spcBef>
            <a:spcAft>
              <a:spcPct val="15000"/>
            </a:spcAft>
            <a:buChar char="•"/>
          </a:pPr>
          <a:endParaRPr lang="en-US" sz="2000" kern="1200" dirty="0"/>
        </a:p>
        <a:p>
          <a:pPr marL="228600" lvl="1" indent="-228600" algn="l" defTabSz="889000">
            <a:lnSpc>
              <a:spcPct val="90000"/>
            </a:lnSpc>
            <a:spcBef>
              <a:spcPct val="0"/>
            </a:spcBef>
            <a:spcAft>
              <a:spcPct val="15000"/>
            </a:spcAft>
            <a:buFont typeface="Arial" panose="020B0604020202020204" pitchFamily="34" charset="0"/>
            <a:buChar char="•"/>
          </a:pPr>
          <a:r>
            <a:rPr lang="en-US" sz="2000" b="0" i="0" kern="1200" dirty="0"/>
            <a:t>Earn transaction fees from SACCO-related transfers, boosting their mobile money business.</a:t>
          </a:r>
        </a:p>
        <a:p>
          <a:pPr marL="228600" lvl="1" indent="-228600" algn="l" defTabSz="889000">
            <a:lnSpc>
              <a:spcPct val="90000"/>
            </a:lnSpc>
            <a:spcBef>
              <a:spcPct val="0"/>
            </a:spcBef>
            <a:spcAft>
              <a:spcPct val="15000"/>
            </a:spcAft>
            <a:buFont typeface="Arial" panose="020B0604020202020204" pitchFamily="34" charset="0"/>
            <a:buChar char="•"/>
          </a:pPr>
          <a:r>
            <a:rPr lang="en-US" sz="2000" b="0" i="0" kern="1200" dirty="0"/>
            <a:t>To increase customer growth, Encourages unbanked mobile money users to join SACCOs, expanding the networks’ financial ecosystem.</a:t>
          </a:r>
        </a:p>
        <a:p>
          <a:pPr marL="228600" lvl="1" indent="-228600" algn="l" defTabSz="889000">
            <a:lnSpc>
              <a:spcPct val="90000"/>
            </a:lnSpc>
            <a:spcBef>
              <a:spcPct val="0"/>
            </a:spcBef>
            <a:spcAft>
              <a:spcPct val="15000"/>
            </a:spcAft>
            <a:buFont typeface="Arial" panose="020B0604020202020204" pitchFamily="34" charset="0"/>
            <a:buChar char="•"/>
          </a:pPr>
          <a:r>
            <a:rPr lang="en-US" sz="2000" b="0" i="0" kern="1200" dirty="0"/>
            <a:t>Mobile networks can track SACCO-linked transactions for fraud monitoring and regulatory reporting.</a:t>
          </a:r>
        </a:p>
        <a:p>
          <a:pPr marL="228600" lvl="1" indent="-228600" algn="l" defTabSz="889000">
            <a:lnSpc>
              <a:spcPct val="90000"/>
            </a:lnSpc>
            <a:spcBef>
              <a:spcPct val="0"/>
            </a:spcBef>
            <a:spcAft>
              <a:spcPct val="15000"/>
            </a:spcAft>
            <a:buChar char="•"/>
          </a:pPr>
          <a:endParaRPr lang="en-US" sz="2000" b="0" i="0" kern="1200" dirty="0"/>
        </a:p>
        <a:p>
          <a:pPr marL="228600" lvl="1" indent="-228600" algn="l" defTabSz="889000">
            <a:lnSpc>
              <a:spcPct val="90000"/>
            </a:lnSpc>
            <a:spcBef>
              <a:spcPct val="0"/>
            </a:spcBef>
            <a:spcAft>
              <a:spcPct val="15000"/>
            </a:spcAft>
            <a:buFont typeface="Arial" panose="020B0604020202020204" pitchFamily="34" charset="0"/>
            <a:buChar char="•"/>
          </a:pPr>
          <a:endParaRPr lang="en-US" sz="2000" b="0" i="0" kern="1200" dirty="0"/>
        </a:p>
      </dsp:txBody>
      <dsp:txXfrm>
        <a:off x="8897112" y="1098613"/>
        <a:ext cx="3900487" cy="618700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B4FA82-603E-4EDB-90A9-1DA699C2C901}">
      <dsp:nvSpPr>
        <dsp:cNvPr id="0" name=""/>
        <dsp:cNvSpPr/>
      </dsp:nvSpPr>
      <dsp:spPr>
        <a:xfrm>
          <a:off x="2528" y="1124127"/>
          <a:ext cx="0" cy="4671758"/>
        </a:xfrm>
        <a:prstGeom prst="lin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8475A52-D924-4818-BEE8-D250047D6B3F}">
      <dsp:nvSpPr>
        <dsp:cNvPr id="0" name=""/>
        <dsp:cNvSpPr/>
      </dsp:nvSpPr>
      <dsp:spPr>
        <a:xfrm>
          <a:off x="229747" y="1590339"/>
          <a:ext cx="2348679" cy="359458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ABBC393-AD16-4772-8402-4ABCB8683B4E}">
      <dsp:nvSpPr>
        <dsp:cNvPr id="0" name=""/>
        <dsp:cNvSpPr/>
      </dsp:nvSpPr>
      <dsp:spPr>
        <a:xfrm>
          <a:off x="320512" y="5470479"/>
          <a:ext cx="2457085" cy="122400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400" tIns="25400" rIns="25400" bIns="25400" numCol="1" spcCol="1270" anchor="t" anchorCtr="0">
          <a:noAutofit/>
        </a:bodyPr>
        <a:lstStyle/>
        <a:p>
          <a:pPr marL="57150" lvl="1" indent="-57150" algn="l" defTabSz="444500">
            <a:lnSpc>
              <a:spcPct val="90000"/>
            </a:lnSpc>
            <a:spcBef>
              <a:spcPct val="0"/>
            </a:spcBef>
            <a:spcAft>
              <a:spcPct val="15000"/>
            </a:spcAft>
            <a:buChar char="•"/>
          </a:pPr>
          <a:endParaRPr lang="en-US" sz="1000" b="1" i="0" kern="1200" dirty="0">
            <a:latin typeface="+mn-lt"/>
          </a:endParaRPr>
        </a:p>
        <a:p>
          <a:pPr marL="57150" lvl="1" indent="-57150" algn="l" defTabSz="444500">
            <a:lnSpc>
              <a:spcPct val="90000"/>
            </a:lnSpc>
            <a:spcBef>
              <a:spcPct val="0"/>
            </a:spcBef>
            <a:spcAft>
              <a:spcPct val="15000"/>
            </a:spcAft>
            <a:buChar char="•"/>
          </a:pPr>
          <a:r>
            <a:rPr lang="en-US" sz="1000" b="1" i="0" kern="1200" dirty="0">
              <a:latin typeface="+mn-lt"/>
            </a:rPr>
            <a:t>This is an accessibility-friendly splash screen that offers voice navigation for visually impaired users and touch interaction for sighted users to begin using Smart Sacco mobile application.</a:t>
          </a:r>
        </a:p>
        <a:p>
          <a:pPr marL="57150" lvl="1" indent="-57150" algn="l" defTabSz="444500">
            <a:lnSpc>
              <a:spcPct val="90000"/>
            </a:lnSpc>
            <a:spcBef>
              <a:spcPct val="0"/>
            </a:spcBef>
            <a:spcAft>
              <a:spcPct val="15000"/>
            </a:spcAft>
            <a:buChar char="•"/>
          </a:pPr>
          <a:endParaRPr lang="en-US" sz="1000" b="1" i="0" kern="1200" dirty="0">
            <a:latin typeface="+mn-lt"/>
          </a:endParaRPr>
        </a:p>
      </dsp:txBody>
      <dsp:txXfrm>
        <a:off x="320512" y="5470479"/>
        <a:ext cx="2457085" cy="1224008"/>
      </dsp:txXfrm>
    </dsp:sp>
    <dsp:sp modelId="{770E20EC-6929-4A45-99D5-285545E37892}">
      <dsp:nvSpPr>
        <dsp:cNvPr id="0" name=""/>
        <dsp:cNvSpPr/>
      </dsp:nvSpPr>
      <dsp:spPr>
        <a:xfrm>
          <a:off x="0" y="589418"/>
          <a:ext cx="2595421" cy="519084"/>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0800" tIns="50800" rIns="50800" bIns="508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tx1"/>
              </a:solidFill>
            </a:rPr>
            <a:t>SPLASH SCREEN</a:t>
          </a:r>
        </a:p>
      </dsp:txBody>
      <dsp:txXfrm>
        <a:off x="0" y="589418"/>
        <a:ext cx="2595421" cy="519084"/>
      </dsp:txXfrm>
    </dsp:sp>
    <dsp:sp modelId="{6806A88B-ACCD-4689-BA2C-F1412EF73B42}">
      <dsp:nvSpPr>
        <dsp:cNvPr id="0" name=""/>
        <dsp:cNvSpPr/>
      </dsp:nvSpPr>
      <dsp:spPr>
        <a:xfrm>
          <a:off x="3087344" y="1388942"/>
          <a:ext cx="0" cy="4671758"/>
        </a:xfrm>
        <a:prstGeom prst="lin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D3BA09B-A748-477B-98A1-FEDE95925694}">
      <dsp:nvSpPr>
        <dsp:cNvPr id="0" name=""/>
        <dsp:cNvSpPr/>
      </dsp:nvSpPr>
      <dsp:spPr>
        <a:xfrm>
          <a:off x="3207115" y="1233223"/>
          <a:ext cx="2457085" cy="4124212"/>
        </a:xfrm>
        <a:prstGeom prst="rect">
          <a:avLst/>
        </a:prstGeom>
        <a:blipFill rotWithShape="1">
          <a:blip xmlns:r="http://schemas.openxmlformats.org/officeDocument/2006/relationships" r:embed="rId1"/>
          <a:srcRect/>
          <a:stretch>
            <a:fillRect t="-6000" b="-6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0810939-5D65-4F5C-894F-F86C706A7A1C}">
      <dsp:nvSpPr>
        <dsp:cNvPr id="0" name=""/>
        <dsp:cNvSpPr/>
      </dsp:nvSpPr>
      <dsp:spPr>
        <a:xfrm>
          <a:off x="3332033" y="5711951"/>
          <a:ext cx="2457085" cy="9711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400" tIns="25400" rIns="25400" bIns="25400" numCol="1" spcCol="1270" anchor="t" anchorCtr="0">
          <a:noAutofit/>
        </a:bodyPr>
        <a:lstStyle/>
        <a:p>
          <a:pPr marL="0" lvl="0" indent="0" algn="l" defTabSz="444500">
            <a:lnSpc>
              <a:spcPct val="90000"/>
            </a:lnSpc>
            <a:spcBef>
              <a:spcPct val="0"/>
            </a:spcBef>
            <a:spcAft>
              <a:spcPct val="35000"/>
            </a:spcAft>
            <a:buNone/>
          </a:pPr>
          <a:r>
            <a:rPr lang="en-US" sz="1000" b="1" i="0" kern="1200" dirty="0"/>
            <a:t>Personalized SACCO dashboard displaying key account details—including savings balance, active/pending loans, transaction history, and quick actions—all in one place.</a:t>
          </a:r>
          <a:endParaRPr lang="en-US" sz="1000" kern="1200" dirty="0"/>
        </a:p>
      </dsp:txBody>
      <dsp:txXfrm>
        <a:off x="3332033" y="5711951"/>
        <a:ext cx="2457085" cy="971169"/>
      </dsp:txXfrm>
    </dsp:sp>
    <dsp:sp modelId="{16EEE8E2-3D18-44F6-B04A-3D59841E4FA8}">
      <dsp:nvSpPr>
        <dsp:cNvPr id="0" name=""/>
        <dsp:cNvSpPr/>
      </dsp:nvSpPr>
      <dsp:spPr>
        <a:xfrm>
          <a:off x="3169930" y="603479"/>
          <a:ext cx="2595421" cy="519084"/>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3180" tIns="43180" rIns="43180" bIns="43180" numCol="1" spcCol="1270" anchor="ctr" anchorCtr="0">
          <a:noAutofit/>
        </a:bodyPr>
        <a:lstStyle/>
        <a:p>
          <a:pPr marL="0" lvl="0" indent="0" algn="ctr" defTabSz="755650">
            <a:lnSpc>
              <a:spcPct val="90000"/>
            </a:lnSpc>
            <a:spcBef>
              <a:spcPct val="0"/>
            </a:spcBef>
            <a:spcAft>
              <a:spcPct val="35000"/>
            </a:spcAft>
            <a:buNone/>
          </a:pPr>
          <a:r>
            <a:rPr lang="en-US" sz="1700" kern="1200" dirty="0">
              <a:solidFill>
                <a:schemeClr val="tx1"/>
              </a:solidFill>
            </a:rPr>
            <a:t>MEMBER DASHBOARD</a:t>
          </a:r>
        </a:p>
      </dsp:txBody>
      <dsp:txXfrm>
        <a:off x="3169930" y="603479"/>
        <a:ext cx="2595421" cy="519084"/>
      </dsp:txXfrm>
    </dsp:sp>
    <dsp:sp modelId="{7F77031C-84AF-49FA-B2E3-6B22E2F49F2B}">
      <dsp:nvSpPr>
        <dsp:cNvPr id="0" name=""/>
        <dsp:cNvSpPr/>
      </dsp:nvSpPr>
      <dsp:spPr>
        <a:xfrm>
          <a:off x="6264424" y="1471446"/>
          <a:ext cx="0" cy="4671758"/>
        </a:xfrm>
        <a:prstGeom prst="lin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FDEA8A3-BC3B-493E-88CC-A57435CCDC96}">
      <dsp:nvSpPr>
        <dsp:cNvPr id="0" name=""/>
        <dsp:cNvSpPr/>
      </dsp:nvSpPr>
      <dsp:spPr>
        <a:xfrm>
          <a:off x="6429737" y="1160421"/>
          <a:ext cx="2901154" cy="4289221"/>
        </a:xfrm>
        <a:prstGeom prst="rect">
          <a:avLst/>
        </a:prstGeom>
        <a:blipFill rotWithShape="1">
          <a:blip xmlns:r="http://schemas.openxmlformats.org/officeDocument/2006/relationships" r:embed="rId2"/>
          <a:srcRect/>
          <a:stretch>
            <a:fillRect t="-21000" b="-21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BE06ADE-C892-44D3-AB90-0EE941CCA21D}">
      <dsp:nvSpPr>
        <dsp:cNvPr id="0" name=""/>
        <dsp:cNvSpPr/>
      </dsp:nvSpPr>
      <dsp:spPr>
        <a:xfrm>
          <a:off x="6649191" y="5833715"/>
          <a:ext cx="2457085" cy="8322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400" tIns="25400" rIns="25400" bIns="25400" numCol="1" spcCol="1270" anchor="t" anchorCtr="0">
          <a:noAutofit/>
        </a:bodyPr>
        <a:lstStyle/>
        <a:p>
          <a:pPr marL="0" lvl="0" indent="0" algn="l" defTabSz="444500">
            <a:lnSpc>
              <a:spcPct val="90000"/>
            </a:lnSpc>
            <a:spcBef>
              <a:spcPct val="0"/>
            </a:spcBef>
            <a:spcAft>
              <a:spcPct val="35000"/>
            </a:spcAft>
            <a:buNone/>
          </a:pPr>
          <a:r>
            <a:rPr lang="en-US" sz="1000" b="1" i="0" kern="1200" dirty="0"/>
            <a:t>Loan management dashboard providing a clear overview of active loans, including payment amounts, due dates, and remaining balances, with immediate options to settle payments.</a:t>
          </a:r>
          <a:endParaRPr lang="en-US" sz="1000" b="1" kern="1200" dirty="0"/>
        </a:p>
      </dsp:txBody>
      <dsp:txXfrm>
        <a:off x="6649191" y="5833715"/>
        <a:ext cx="2457085" cy="832210"/>
      </dsp:txXfrm>
    </dsp:sp>
    <dsp:sp modelId="{B3686B38-0C87-411A-9F82-923E333643FB}">
      <dsp:nvSpPr>
        <dsp:cNvPr id="0" name=""/>
        <dsp:cNvSpPr/>
      </dsp:nvSpPr>
      <dsp:spPr>
        <a:xfrm>
          <a:off x="6507485" y="603480"/>
          <a:ext cx="2595421" cy="519084"/>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3180" tIns="43180" rIns="43180" bIns="43180" numCol="1" spcCol="1270" anchor="ctr" anchorCtr="0">
          <a:noAutofit/>
        </a:bodyPr>
        <a:lstStyle/>
        <a:p>
          <a:pPr marL="0" lvl="0" indent="0" algn="ctr" defTabSz="755650">
            <a:lnSpc>
              <a:spcPct val="90000"/>
            </a:lnSpc>
            <a:spcBef>
              <a:spcPct val="0"/>
            </a:spcBef>
            <a:spcAft>
              <a:spcPct val="35000"/>
            </a:spcAft>
            <a:buNone/>
          </a:pPr>
          <a:r>
            <a:rPr lang="en-US" sz="1700" kern="1200" dirty="0">
              <a:solidFill>
                <a:schemeClr val="tx1"/>
              </a:solidFill>
            </a:rPr>
            <a:t>LOANS/TRANSACTIONS</a:t>
          </a:r>
        </a:p>
      </dsp:txBody>
      <dsp:txXfrm>
        <a:off x="6507485" y="603480"/>
        <a:ext cx="2595421" cy="519084"/>
      </dsp:txXfrm>
    </dsp:sp>
    <dsp:sp modelId="{87ACD694-36F9-4193-A8FE-573DA345BCA3}">
      <dsp:nvSpPr>
        <dsp:cNvPr id="0" name=""/>
        <dsp:cNvSpPr/>
      </dsp:nvSpPr>
      <dsp:spPr>
        <a:xfrm>
          <a:off x="9733367" y="1489021"/>
          <a:ext cx="0" cy="4671758"/>
        </a:xfrm>
        <a:prstGeom prst="line">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5EF084B-0048-459A-9001-2451F5192F25}">
      <dsp:nvSpPr>
        <dsp:cNvPr id="0" name=""/>
        <dsp:cNvSpPr/>
      </dsp:nvSpPr>
      <dsp:spPr>
        <a:xfrm>
          <a:off x="9565238" y="1362157"/>
          <a:ext cx="3057941" cy="4324371"/>
        </a:xfrm>
        <a:prstGeom prst="rect">
          <a:avLst/>
        </a:prstGeom>
        <a:blipFill rotWithShape="1">
          <a:blip xmlns:r="http://schemas.openxmlformats.org/officeDocument/2006/relationships" r:embed="rId3"/>
          <a:srcRect/>
          <a:stretch>
            <a:fillRect t="-15000" b="-15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A1C86DE-9AB9-421D-8408-47DA191A0168}">
      <dsp:nvSpPr>
        <dsp:cNvPr id="0" name=""/>
        <dsp:cNvSpPr/>
      </dsp:nvSpPr>
      <dsp:spPr>
        <a:xfrm>
          <a:off x="9685540" y="5828244"/>
          <a:ext cx="2785794" cy="8662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400" tIns="25400" rIns="25400" bIns="25400" numCol="1" spcCol="1270" anchor="t" anchorCtr="0">
          <a:noAutofit/>
        </a:bodyPr>
        <a:lstStyle/>
        <a:p>
          <a:pPr marL="0" lvl="0" indent="0" algn="l" defTabSz="444500">
            <a:lnSpc>
              <a:spcPct val="90000"/>
            </a:lnSpc>
            <a:spcBef>
              <a:spcPct val="0"/>
            </a:spcBef>
            <a:spcAft>
              <a:spcPct val="35000"/>
            </a:spcAft>
            <a:buNone/>
          </a:pPr>
          <a:r>
            <a:rPr lang="en-US" sz="1000" b="1" i="0" kern="1200" dirty="0"/>
            <a:t>Admin panel providing tools to manage loans, members, and finances, with quick access to applications, reports, and system overview.</a:t>
          </a:r>
          <a:endParaRPr lang="en-US" sz="1000" kern="1200" dirty="0"/>
        </a:p>
      </dsp:txBody>
      <dsp:txXfrm>
        <a:off x="9685540" y="5828244"/>
        <a:ext cx="2785794" cy="866243"/>
      </dsp:txXfrm>
    </dsp:sp>
    <dsp:sp modelId="{4E89074A-DD45-4C30-BE68-0847302086FD}">
      <dsp:nvSpPr>
        <dsp:cNvPr id="0" name=""/>
        <dsp:cNvSpPr/>
      </dsp:nvSpPr>
      <dsp:spPr>
        <a:xfrm>
          <a:off x="9811074" y="603479"/>
          <a:ext cx="2595421" cy="519084"/>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3180" tIns="43180" rIns="43180" bIns="43180" numCol="1" spcCol="1270" anchor="ctr" anchorCtr="0">
          <a:noAutofit/>
        </a:bodyPr>
        <a:lstStyle/>
        <a:p>
          <a:pPr marL="0" lvl="0" indent="0" algn="ctr" defTabSz="755650">
            <a:lnSpc>
              <a:spcPct val="90000"/>
            </a:lnSpc>
            <a:spcBef>
              <a:spcPct val="0"/>
            </a:spcBef>
            <a:spcAft>
              <a:spcPct val="35000"/>
            </a:spcAft>
            <a:buNone/>
          </a:pPr>
          <a:r>
            <a:rPr lang="en-US" sz="1700" kern="1200" dirty="0">
              <a:solidFill>
                <a:schemeClr val="tx1"/>
              </a:solidFill>
            </a:rPr>
            <a:t>ADMIN DASHBOARD</a:t>
          </a:r>
        </a:p>
      </dsp:txBody>
      <dsp:txXfrm>
        <a:off x="9811074" y="603479"/>
        <a:ext cx="2595421" cy="519084"/>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TitlePictureLineup">
  <dgm:title val=""/>
  <dgm:desc val=""/>
  <dgm:catLst>
    <dgm:cat type="picture" pri="18000"/>
    <dgm:cat type="pictureconvert" pri="180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dir/>
    </dgm:varLst>
    <dgm:choose name="Name1">
      <dgm:if name="Name2" func="var" arg="dir" op="equ" val="norm">
        <dgm:alg type="lin">
          <dgm:param type="linDir" val="fromL"/>
          <dgm:param type="fallback" val="1D"/>
          <dgm:param type="horzAlign" val="ctr"/>
          <dgm:param type="vertAlign" val="mid"/>
          <dgm:param type="nodeVertAlign" val="t"/>
        </dgm:alg>
      </dgm:if>
      <dgm:else name="Name3">
        <dgm:alg type="lin">
          <dgm:param type="linDir" val="fromR"/>
          <dgm:param type="fallback" val="1D"/>
          <dgm:param type="horzAlign" val="ctr"/>
          <dgm:param type="vertAlign" val="mid"/>
          <dgm:param type="nodeVertAlign" val="t"/>
        </dgm:alg>
      </dgm:else>
    </dgm:choose>
    <dgm:shape xmlns:r="http://schemas.openxmlformats.org/officeDocument/2006/relationships" r:blip="">
      <dgm:adjLst/>
    </dgm:shape>
    <dgm:constrLst>
      <dgm:constr type="h" for="des" forName="Child" op="equ"/>
      <dgm:constr type="w" for="des" forName="Child" op="equ"/>
      <dgm:constr type="h" for="des" forName="Accent" op="equ"/>
      <dgm:constr type="w" for="des" forName="Accent" op="equ"/>
      <dgm:constr type="primFontSz" for="des" forName="Parent" op="equ"/>
      <dgm:constr type="primFontSz" for="des" forName="Child" op="equ"/>
      <dgm:constr type="w" for="ch" forName="composite" refType="w"/>
      <dgm:constr type="h" for="ch" forName="composite" refType="h"/>
      <dgm:constr type="sp" refType="w" refFor="ch" refForName="composite" op="equ" fact="0.1"/>
      <dgm:constr type="w" for="ch" forName="sibTrans" refType="w" refFor="ch" refForName="composite" op="equ" fact="0.05"/>
      <dgm:constr type="h" for="ch" forName="sibTrans" refType="w" refFor="ch" refForName="sibTrans" op="equ"/>
    </dgm:constrLst>
    <dgm:forEach name="nodesForEach" axis="ch" ptType="node">
      <dgm:layoutNode name="composite">
        <dgm:alg type="composite">
          <dgm:param type="ar" val="0.5"/>
        </dgm:alg>
        <dgm:shape xmlns:r="http://schemas.openxmlformats.org/officeDocument/2006/relationships" r:blip="">
          <dgm:adjLst/>
        </dgm:shape>
        <dgm:choose name="Name4">
          <dgm:if name="Name5" func="var" arg="dir" op="equ" val="norm">
            <dgm:constrLst>
              <dgm:constr type="l" for="ch" forName="Parent" refType="w" fact="0"/>
              <dgm:constr type="t" for="ch" forName="Parent" refType="h" fact="0"/>
              <dgm:constr type="w" for="ch" forName="Parent" refType="w"/>
              <dgm:constr type="h" for="ch" forName="Parent" refType="h" fact="0.1"/>
              <dgm:constr type="l" for="ch" forName="Accent" refType="w" fact="0"/>
              <dgm:constr type="b" for="ch" forName="Accent" refType="h"/>
              <dgm:constr type="w" for="ch" forName="Accent" refType="w" fact="0"/>
              <dgm:constr type="h" for="ch" forName="Accent" refType="h" fact="0.9"/>
              <dgm:constr type="l" for="ch" forName="Image" refType="w" fact="0.05"/>
              <dgm:constr type="t" for="ch" forName="Image" refType="h" fact="0.13"/>
              <dgm:constr type="w" for="ch" forName="Image" refType="w" fact="0.9467"/>
              <dgm:constr type="h" for="ch" forName="Image" refType="h" fact="0.405"/>
              <dgm:constr type="l" for="ch" forName="Child" refType="w" fact="0.05"/>
              <dgm:constr type="t" for="ch" forName="Child" refType="h" fact="0.535"/>
              <dgm:constr type="w" for="ch" forName="Child" refType="w" fact="0.9467"/>
              <dgm:constr type="h" for="ch" forName="Child" refType="h" fact="0.465"/>
            </dgm:constrLst>
          </dgm:if>
          <dgm:else name="Name6">
            <dgm:constrLst>
              <dgm:constr type="l" for="ch" forName="Parent" refType="w" fact="0"/>
              <dgm:constr type="t" for="ch" forName="Parent" refType="h" fact="0"/>
              <dgm:constr type="w" for="ch" forName="Parent" refType="w"/>
              <dgm:constr type="h" for="ch" forName="Parent" refType="h" fact="0.1"/>
              <dgm:constr type="l" for="ch" forName="Accent" refType="w"/>
              <dgm:constr type="b" for="ch" forName="Accent" refType="h"/>
              <dgm:constr type="h" for="ch" forName="Accent" refType="h" fact="0.9"/>
              <dgm:constr type="l" for="ch" forName="Image" refType="w" fact="0"/>
              <dgm:constr type="t" for="ch" forName="Image" refType="h" fact="0.13"/>
              <dgm:constr type="w" for="ch" forName="Image" refType="w" fact="0.9467"/>
              <dgm:constr type="h" for="ch" forName="Image" refType="h" fact="0.405"/>
              <dgm:constr type="l" for="ch" forName="Child" refType="w" fact="0"/>
              <dgm:constr type="t" for="ch" forName="Child" refType="h" fact="0.535"/>
              <dgm:constr type="w" for="ch" forName="Child" refType="w" fact="0.9467"/>
              <dgm:constr type="h" for="ch" forName="Child" refType="h" fact="0.465"/>
            </dgm:constrLst>
          </dgm:else>
        </dgm:choose>
        <dgm:forEach name="Name7" axis="self" ptType="node">
          <dgm:layoutNode name="Accent" styleLbl="alignAcc1">
            <dgm:alg type="sp"/>
            <dgm:shape xmlns:r="http://schemas.openxmlformats.org/officeDocument/2006/relationships" type="line" r:blip="">
              <dgm:adjLst/>
            </dgm:shape>
            <dgm:presOf/>
          </dgm:layoutNode>
          <dgm:layoutNode name="Image">
            <dgm:alg type="sp"/>
            <dgm:shape xmlns:r="http://schemas.openxmlformats.org/officeDocument/2006/relationships" type="rect" r:blip="" blipPhldr="1">
              <dgm:adjLst/>
            </dgm:shape>
            <dgm:presOf/>
          </dgm:layoutNode>
          <dgm:layoutNode name="Child" styleLbl="revTx">
            <dgm:varLst>
              <dgm:bulletEnabled val="1"/>
            </dgm:varLst>
            <dgm:choose name="Name8">
              <dgm:if name="Name9" axis="ch" ptType="node" func="cnt" op="gt" val="1">
                <dgm:choose name="Name10">
                  <dgm:if name="Name11" func="var" arg="dir" op="equ" val="norm">
                    <dgm:alg type="tx">
                      <dgm:param type="shpTxLTRAlignCh" val="l"/>
                      <dgm:param type="shpTxRTLAlignCh" val="r"/>
                      <dgm:param type="txAnchorVert" val="t"/>
                      <dgm:param type="stBulletLvl" val="1"/>
                    </dgm:alg>
                  </dgm:if>
                  <dgm:else name="Name12">
                    <dgm:alg type="tx">
                      <dgm:param type="shpTxLTRAlignCh" val="l"/>
                      <dgm:param type="shpTxRTLAlignCh" val="r"/>
                      <dgm:param type="txAnchorVert" val="t"/>
                      <dgm:param type="stBulletLvl" val="1"/>
                    </dgm:alg>
                  </dgm:else>
                </dgm:choose>
              </dgm:if>
              <dgm:else name="Name13">
                <dgm:choose name="Name14">
                  <dgm:if name="Name15" func="var" arg="dir" op="equ" val="norm">
                    <dgm:alg type="tx">
                      <dgm:param type="shpTxLTRAlignCh" val="l"/>
                      <dgm:param type="shpTxRTLAlignCh" val="r"/>
                      <dgm:param type="txAnchorVert" val="t"/>
                      <dgm:param type="stBulletLvl" val="2"/>
                    </dgm:alg>
                  </dgm:if>
                  <dgm:else name="Name16">
                    <dgm:alg type="tx">
                      <dgm:param type="shpTxLTRAlignCh" val="l"/>
                      <dgm:param type="shpTxRTLAlignCh" val="r"/>
                      <dgm:param type="txAnchorVert" val="t"/>
                      <dgm:param type="stBulletLvl" val="2"/>
                    </dgm:alg>
                  </dgm:else>
                </dgm:choose>
              </dgm:else>
            </dgm:choose>
            <dgm:shape xmlns:r="http://schemas.openxmlformats.org/officeDocument/2006/relationships" type="rect" r:blip="">
              <dgm:adjLst/>
            </dgm:shape>
            <dgm:presOf axis="des" ptType="node"/>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Parent" styleLbl="alignNode1">
            <dgm:varLst>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
              <dgm:constr type="rMarg" refType="primFontSz" fact="0.2"/>
              <dgm:constr type="tMarg" refType="primFontSz" fact="0.2"/>
              <dgm:constr type="bMarg" refType="primFontSz" fact="0.2"/>
            </dgm:constrLst>
            <dgm:ruleLst>
              <dgm:rule type="primFontSz" val="5" fact="NaN" max="NaN"/>
            </dgm:ruleLst>
          </dgm:layoutNode>
        </dgm:forEach>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1C0B079-A316-4C9B-B165-DF9EA8325D2C}" type="datetimeFigureOut">
              <a:rPr lang="en-US" smtClean="0"/>
              <a:t>7/28/2025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BA0EAE6-B4B6-49B7-9049-B371250BE0F4}" type="slidenum">
              <a:rPr lang="en-US" smtClean="0"/>
              <a:t>‹#›</a:t>
            </a:fld>
            <a:endParaRPr lang="en-US"/>
          </a:p>
        </p:txBody>
      </p:sp>
    </p:spTree>
    <p:extLst>
      <p:ext uri="{BB962C8B-B14F-4D97-AF65-F5344CB8AC3E}">
        <p14:creationId xmlns:p14="http://schemas.microsoft.com/office/powerpoint/2010/main" val="14724663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F28AB8-57D1-494F-9851-055AD867E790}" type="datetimeFigureOut">
              <a:rPr lang="en-US" smtClean="0"/>
              <a:t>7/28/2025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C7F044-5458-4B2E-BFA0-52AAA1C529D4}" type="slidenum">
              <a:rPr lang="en-US" smtClean="0"/>
              <a:t>‹#›</a:t>
            </a:fld>
            <a:endParaRPr lang="en-US"/>
          </a:p>
        </p:txBody>
      </p:sp>
    </p:spTree>
    <p:extLst>
      <p:ext uri="{BB962C8B-B14F-4D97-AF65-F5344CB8AC3E}">
        <p14:creationId xmlns:p14="http://schemas.microsoft.com/office/powerpoint/2010/main" val="16248086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change </a:t>
            </a:r>
            <a:r>
              <a:rPr lang="en-US"/>
              <a:t>this poster, </a:t>
            </a:r>
            <a:r>
              <a:rPr lang="en-US" dirty="0"/>
              <a:t>replace our sample content with your own. Or, if you'd rather start from a clean slate, press the New Slide button on the Home tab to insert a new page. Now enter your text and pictures in the empty placeholders. If you need more placeholders for titles, subtitles or body text, copy any of the existing placeholders, then drag the new one into place.</a:t>
            </a:r>
          </a:p>
        </p:txBody>
      </p:sp>
      <p:sp>
        <p:nvSpPr>
          <p:cNvPr id="4" name="Slide Number Placeholder 3"/>
          <p:cNvSpPr>
            <a:spLocks noGrp="1"/>
          </p:cNvSpPr>
          <p:nvPr>
            <p:ph type="sldNum" sz="quarter" idx="10"/>
          </p:nvPr>
        </p:nvSpPr>
        <p:spPr/>
        <p:txBody>
          <a:bodyPr/>
          <a:lstStyle/>
          <a:p>
            <a:fld id="{37C7F044-5458-4B2E-BFA0-52AAA1C529D4}" type="slidenum">
              <a:rPr lang="en-US" smtClean="0"/>
              <a:t>1</a:t>
            </a:fld>
            <a:endParaRPr lang="en-US"/>
          </a:p>
        </p:txBody>
      </p:sp>
    </p:spTree>
    <p:extLst>
      <p:ext uri="{BB962C8B-B14F-4D97-AF65-F5344CB8AC3E}">
        <p14:creationId xmlns:p14="http://schemas.microsoft.com/office/powerpoint/2010/main" val="38726155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oster">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1" name="Text Placeholder 6"/>
          <p:cNvSpPr>
            <a:spLocks noGrp="1"/>
          </p:cNvSpPr>
          <p:nvPr>
            <p:ph type="body" sz="quarter" idx="36"/>
          </p:nvPr>
        </p:nvSpPr>
        <p:spPr bwMode="auto">
          <a:xfrm>
            <a:off x="1158240" y="4093905"/>
            <a:ext cx="30174412" cy="646331"/>
          </a:xfrm>
        </p:spPr>
        <p:txBody>
          <a:bodyPr anchor="ctr">
            <a:noAutofit/>
          </a:bodyPr>
          <a:lstStyle>
            <a:lvl1pPr marL="0" indent="0">
              <a:spcBef>
                <a:spcPts val="0"/>
              </a:spcBef>
              <a:buNone/>
              <a:defRPr sz="3600">
                <a:solidFill>
                  <a:schemeClr val="bg1">
                    <a:lumMod val="75000"/>
                  </a:schemeClr>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a:t>Click to edit Master text styles</a:t>
            </a:r>
          </a:p>
        </p:txBody>
      </p:sp>
      <p:sp>
        <p:nvSpPr>
          <p:cNvPr id="7" name="Text Placeholder 6"/>
          <p:cNvSpPr>
            <a:spLocks noGrp="1"/>
          </p:cNvSpPr>
          <p:nvPr>
            <p:ph type="body" sz="quarter" idx="13" hasCustomPrompt="1"/>
          </p:nvPr>
        </p:nvSpPr>
        <p:spPr>
          <a:xfrm>
            <a:off x="1143000" y="5669280"/>
            <a:ext cx="12801600" cy="128016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9" name="Text Placeholder 8"/>
          <p:cNvSpPr>
            <a:spLocks noGrp="1"/>
          </p:cNvSpPr>
          <p:nvPr>
            <p:ph type="body" sz="quarter" idx="39" hasCustomPrompt="1"/>
          </p:nvPr>
        </p:nvSpPr>
        <p:spPr bwMode="ltGray">
          <a:xfrm>
            <a:off x="1143000" y="7114032"/>
            <a:ext cx="12801600" cy="2732574"/>
          </a:xfrm>
          <a:solidFill>
            <a:schemeClr val="tx2">
              <a:lumMod val="10000"/>
              <a:lumOff val="90000"/>
            </a:schemeClr>
          </a:solidFill>
        </p:spPr>
        <p:txBody>
          <a:bodyPr lIns="365760" rIns="365760" anchor="ctr">
            <a:noAutofit/>
          </a:bodyPr>
          <a:lstStyle>
            <a:lvl1pPr marL="0" indent="0">
              <a:spcBef>
                <a:spcPts val="1200"/>
              </a:spcBef>
              <a:buFont typeface="Arial" panose="020B0604020202020204" pitchFamily="34" charset="0"/>
              <a:buNone/>
              <a:defRPr sz="4400" baseline="0"/>
            </a:lvl1pPr>
            <a:lvl2pPr marL="571500" indent="-571500">
              <a:spcBef>
                <a:spcPts val="1200"/>
              </a:spcBef>
              <a:buFont typeface="Arial" panose="020B0604020202020204" pitchFamily="34" charset="0"/>
              <a:buChar char="•"/>
              <a:defRPr sz="4400"/>
            </a:lvl2pPr>
            <a:lvl3pPr marL="571500" indent="-571500">
              <a:spcBef>
                <a:spcPts val="1200"/>
              </a:spcBef>
              <a:buFont typeface="Arial" panose="020B0604020202020204" pitchFamily="34" charset="0"/>
              <a:buChar char="•"/>
              <a:defRPr sz="4400"/>
            </a:lvl3pPr>
            <a:lvl4pPr marL="0" indent="0">
              <a:spcBef>
                <a:spcPts val="1200"/>
              </a:spcBef>
              <a:buNone/>
              <a:defRPr sz="4400"/>
            </a:lvl4pPr>
            <a:lvl5pPr marL="0" indent="0">
              <a:spcBef>
                <a:spcPts val="1200"/>
              </a:spcBef>
              <a:buNone/>
              <a:defRPr sz="4400"/>
            </a:lvl5pPr>
            <a:lvl6pPr marL="0" indent="0">
              <a:spcBef>
                <a:spcPts val="1200"/>
              </a:spcBef>
              <a:buNone/>
              <a:defRPr sz="4400"/>
            </a:lvl6pPr>
            <a:lvl7pPr marL="0" indent="0">
              <a:spcBef>
                <a:spcPts val="1200"/>
              </a:spcBef>
              <a:buNone/>
              <a:defRPr sz="4400"/>
            </a:lvl7pPr>
            <a:lvl8pPr marL="0" indent="0">
              <a:spcBef>
                <a:spcPts val="1200"/>
              </a:spcBef>
              <a:buNone/>
              <a:defRPr sz="4400"/>
            </a:lvl8pPr>
            <a:lvl9pPr marL="0" indent="0">
              <a:spcBef>
                <a:spcPts val="1200"/>
              </a:spcBef>
              <a:buNone/>
              <a:defRPr sz="4400"/>
            </a:lvl9pPr>
          </a:lstStyle>
          <a:p>
            <a:pPr lvl="0"/>
            <a:r>
              <a:rPr lang="en-US" dirty="0"/>
              <a:t>Add your question or a statement of the problem here</a:t>
            </a:r>
          </a:p>
        </p:txBody>
      </p:sp>
      <p:sp>
        <p:nvSpPr>
          <p:cNvPr id="36" name="Text Placeholder 6"/>
          <p:cNvSpPr>
            <a:spLocks noGrp="1"/>
          </p:cNvSpPr>
          <p:nvPr>
            <p:ph type="body" sz="quarter" idx="37" hasCustomPrompt="1"/>
          </p:nvPr>
        </p:nvSpPr>
        <p:spPr>
          <a:xfrm>
            <a:off x="1143000" y="10497312"/>
            <a:ext cx="12801600" cy="128016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37" name="Content Placeholder 17"/>
          <p:cNvSpPr>
            <a:spLocks noGrp="1"/>
          </p:cNvSpPr>
          <p:nvPr>
            <p:ph sz="quarter" idx="38" hasCustomPrompt="1"/>
          </p:nvPr>
        </p:nvSpPr>
        <p:spPr>
          <a:xfrm>
            <a:off x="1143000" y="11868912"/>
            <a:ext cx="12801600" cy="2807506"/>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p:txBody>
      </p:sp>
      <p:sp>
        <p:nvSpPr>
          <p:cNvPr id="11" name="Text Placeholder 6"/>
          <p:cNvSpPr>
            <a:spLocks noGrp="1"/>
          </p:cNvSpPr>
          <p:nvPr>
            <p:ph type="body" sz="quarter" idx="17" hasCustomPrompt="1"/>
          </p:nvPr>
        </p:nvSpPr>
        <p:spPr>
          <a:xfrm>
            <a:off x="1143000" y="14950440"/>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20" name="Content Placeholder 17"/>
          <p:cNvSpPr>
            <a:spLocks noGrp="1"/>
          </p:cNvSpPr>
          <p:nvPr>
            <p:ph sz="quarter" idx="25" hasCustomPrompt="1"/>
          </p:nvPr>
        </p:nvSpPr>
        <p:spPr>
          <a:xfrm>
            <a:off x="1143000" y="16440912"/>
            <a:ext cx="12801600" cy="6027461"/>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13" name="Text Placeholder 6"/>
          <p:cNvSpPr>
            <a:spLocks noGrp="1"/>
          </p:cNvSpPr>
          <p:nvPr>
            <p:ph type="body" sz="quarter" idx="19" hasCustomPrompt="1"/>
          </p:nvPr>
        </p:nvSpPr>
        <p:spPr>
          <a:xfrm>
            <a:off x="1143000" y="22887432"/>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21" name="Content Placeholder 17"/>
          <p:cNvSpPr>
            <a:spLocks noGrp="1"/>
          </p:cNvSpPr>
          <p:nvPr>
            <p:ph sz="quarter" idx="26" hasCustomPrompt="1"/>
          </p:nvPr>
        </p:nvSpPr>
        <p:spPr>
          <a:xfrm>
            <a:off x="1143000" y="24332184"/>
            <a:ext cx="12801600" cy="7296912"/>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15" name="Text Placeholder 6"/>
          <p:cNvSpPr>
            <a:spLocks noGrp="1"/>
          </p:cNvSpPr>
          <p:nvPr>
            <p:ph type="body" sz="quarter" idx="21" hasCustomPrompt="1"/>
          </p:nvPr>
        </p:nvSpPr>
        <p:spPr>
          <a:xfrm>
            <a:off x="15544800" y="5669280"/>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22" name="Content Placeholder 17"/>
          <p:cNvSpPr>
            <a:spLocks noGrp="1"/>
          </p:cNvSpPr>
          <p:nvPr>
            <p:ph sz="quarter" idx="27" hasCustomPrompt="1"/>
          </p:nvPr>
        </p:nvSpPr>
        <p:spPr>
          <a:xfrm>
            <a:off x="15544800" y="7114032"/>
            <a:ext cx="12801600" cy="6795556"/>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38" name="Text Placeholder 6"/>
          <p:cNvSpPr>
            <a:spLocks noGrp="1"/>
          </p:cNvSpPr>
          <p:nvPr>
            <p:ph type="body" sz="quarter" idx="40" hasCustomPrompt="1"/>
          </p:nvPr>
        </p:nvSpPr>
        <p:spPr>
          <a:xfrm>
            <a:off x="15544800" y="14328648"/>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18" name="Content Placeholder 17"/>
          <p:cNvSpPr>
            <a:spLocks noGrp="1"/>
          </p:cNvSpPr>
          <p:nvPr>
            <p:ph sz="quarter" idx="23" hasCustomPrompt="1"/>
          </p:nvPr>
        </p:nvSpPr>
        <p:spPr>
          <a:xfrm>
            <a:off x="15544800" y="15773399"/>
            <a:ext cx="12801600" cy="6694973"/>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24" name="Text Placeholder 6"/>
          <p:cNvSpPr>
            <a:spLocks noGrp="1"/>
          </p:cNvSpPr>
          <p:nvPr>
            <p:ph type="body" sz="quarter" idx="29" hasCustomPrompt="1"/>
          </p:nvPr>
        </p:nvSpPr>
        <p:spPr>
          <a:xfrm>
            <a:off x="15544800" y="22887432"/>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25" name="Content Placeholder 17"/>
          <p:cNvSpPr>
            <a:spLocks noGrp="1"/>
          </p:cNvSpPr>
          <p:nvPr>
            <p:ph sz="quarter" idx="30" hasCustomPrompt="1"/>
          </p:nvPr>
        </p:nvSpPr>
        <p:spPr>
          <a:xfrm>
            <a:off x="15544800" y="24332184"/>
            <a:ext cx="12801600" cy="7296912"/>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26" name="Text Placeholder 6"/>
          <p:cNvSpPr>
            <a:spLocks noGrp="1"/>
          </p:cNvSpPr>
          <p:nvPr>
            <p:ph type="body" sz="quarter" idx="31" hasCustomPrompt="1"/>
          </p:nvPr>
        </p:nvSpPr>
        <p:spPr>
          <a:xfrm>
            <a:off x="29900880" y="5669280"/>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27" name="Content Placeholder 17"/>
          <p:cNvSpPr>
            <a:spLocks noGrp="1"/>
          </p:cNvSpPr>
          <p:nvPr>
            <p:ph sz="quarter" idx="32" hasCustomPrompt="1"/>
          </p:nvPr>
        </p:nvSpPr>
        <p:spPr>
          <a:xfrm>
            <a:off x="29900880" y="7114032"/>
            <a:ext cx="12801600" cy="7315200"/>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28" name="Content Placeholder 17"/>
          <p:cNvSpPr>
            <a:spLocks noGrp="1"/>
          </p:cNvSpPr>
          <p:nvPr>
            <p:ph sz="quarter" idx="33" hasCustomPrompt="1"/>
          </p:nvPr>
        </p:nvSpPr>
        <p:spPr>
          <a:xfrm>
            <a:off x="29900880" y="14914834"/>
            <a:ext cx="12801600" cy="4538610"/>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p:txBody>
      </p:sp>
      <p:sp>
        <p:nvSpPr>
          <p:cNvPr id="39" name="Text Placeholder 6"/>
          <p:cNvSpPr>
            <a:spLocks noGrp="1"/>
          </p:cNvSpPr>
          <p:nvPr>
            <p:ph type="body" sz="quarter" idx="41" hasCustomPrompt="1"/>
          </p:nvPr>
        </p:nvSpPr>
        <p:spPr>
          <a:xfrm>
            <a:off x="29900880" y="19767596"/>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40" name="Content Placeholder 17"/>
          <p:cNvSpPr>
            <a:spLocks noGrp="1"/>
          </p:cNvSpPr>
          <p:nvPr>
            <p:ph sz="quarter" idx="42" hasCustomPrompt="1"/>
          </p:nvPr>
        </p:nvSpPr>
        <p:spPr>
          <a:xfrm>
            <a:off x="29900880" y="21212348"/>
            <a:ext cx="12801600" cy="4344786"/>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p:txBody>
      </p:sp>
      <p:sp>
        <p:nvSpPr>
          <p:cNvPr id="29" name="Text Placeholder 6"/>
          <p:cNvSpPr>
            <a:spLocks noGrp="1"/>
          </p:cNvSpPr>
          <p:nvPr>
            <p:ph type="body" sz="quarter" idx="34" hasCustomPrompt="1"/>
          </p:nvPr>
        </p:nvSpPr>
        <p:spPr>
          <a:xfrm>
            <a:off x="29900880" y="25722072"/>
            <a:ext cx="12801600" cy="1219200"/>
          </a:xfrm>
          <a:prstGeom prst="rect">
            <a:avLst/>
          </a:prstGeom>
          <a:gradFill>
            <a:gsLst>
              <a:gs pos="0">
                <a:schemeClr val="tx1">
                  <a:lumMod val="65000"/>
                  <a:lumOff val="35000"/>
                </a:schemeClr>
              </a:gs>
              <a:gs pos="91000">
                <a:schemeClr val="accent1"/>
              </a:gs>
              <a:gs pos="90000">
                <a:schemeClr val="tx1">
                  <a:lumMod val="65000"/>
                  <a:lumOff val="35000"/>
                </a:schemeClr>
              </a:gs>
              <a:gs pos="100000">
                <a:schemeClr val="accent1"/>
              </a:gs>
            </a:gsLst>
            <a:lin ang="5400000" scaled="1"/>
          </a:gradFill>
        </p:spPr>
        <p:txBody>
          <a:bodyPr lIns="365760" anchor="ctr">
            <a:noAutofit/>
          </a:bodyPr>
          <a:lstStyle>
            <a:lvl1pPr marL="0" indent="0" algn="ctr">
              <a:spcBef>
                <a:spcPts val="0"/>
              </a:spcBef>
              <a:buNone/>
              <a:defRPr sz="5400" cap="none"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30" name="Content Placeholder 17"/>
          <p:cNvSpPr>
            <a:spLocks noGrp="1"/>
          </p:cNvSpPr>
          <p:nvPr>
            <p:ph sz="quarter" idx="35" hasCustomPrompt="1"/>
          </p:nvPr>
        </p:nvSpPr>
        <p:spPr>
          <a:xfrm>
            <a:off x="29900880" y="27166824"/>
            <a:ext cx="12801600" cy="4462272"/>
          </a:xfrm>
        </p:spPr>
        <p:txBody>
          <a:bodyPr lIns="91440" tIns="182880"/>
          <a:lstStyle>
            <a:lvl1pPr>
              <a:defRPr sz="3200" baseline="0"/>
            </a:lvl1pPr>
            <a:lvl2pPr>
              <a:defRPr sz="2800"/>
            </a:lvl2pPr>
            <a:lvl3pPr>
              <a:defRPr sz="2800"/>
            </a:lvl3pPr>
            <a:lvl4pPr>
              <a:defRPr sz="2800"/>
            </a:lvl4pPr>
            <a:lvl5pPr>
              <a:defRPr sz="2800"/>
            </a:lvl5pPr>
            <a:lvl6pPr>
              <a:defRPr sz="2800"/>
            </a:lvl6pPr>
            <a:lvl7pPr>
              <a:defRPr sz="2800"/>
            </a:lvl7pPr>
            <a:lvl8pPr>
              <a:defRPr sz="2800"/>
            </a:lvl8pPr>
            <a:lvl9pPr>
              <a:defRPr sz="2800"/>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p:txBody>
      </p:sp>
      <p:sp>
        <p:nvSpPr>
          <p:cNvPr id="3" name="Date Placeholder 2"/>
          <p:cNvSpPr>
            <a:spLocks noGrp="1"/>
          </p:cNvSpPr>
          <p:nvPr>
            <p:ph type="dt" sz="half" idx="10"/>
          </p:nvPr>
        </p:nvSpPr>
        <p:spPr/>
        <p:txBody>
          <a:bodyPr/>
          <a:lstStyle/>
          <a:p>
            <a:fld id="{ECAA57DF-1C19-4726-AB84-014692BAD8F5}" type="datetimeFigureOut">
              <a:rPr lang="en-US" smtClean="0"/>
              <a:t>7/28/2025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1B4C631-C489-4C11-812F-2172FBEAE82B}" type="slidenum">
              <a:rPr lang="en-US" smtClean="0"/>
              <a:t>‹#›</a:t>
            </a:fld>
            <a:endParaRPr lang="en-US"/>
          </a:p>
        </p:txBody>
      </p:sp>
      <p:sp>
        <p:nvSpPr>
          <p:cNvPr id="8" name="Picture Placeholder 7"/>
          <p:cNvSpPr>
            <a:spLocks noGrp="1"/>
          </p:cNvSpPr>
          <p:nvPr>
            <p:ph type="pic" sz="quarter" idx="43"/>
          </p:nvPr>
        </p:nvSpPr>
        <p:spPr>
          <a:xfrm>
            <a:off x="32270700" y="0"/>
            <a:ext cx="11620500" cy="3842445"/>
          </a:xfrm>
          <a:effectDag name="">
            <a:cont type="tree" name="">
              <a:effect ref="fillLine"/>
              <a:alphaMod>
                <a:cont name="">
                  <a:fill>
                    <a:gradFill>
                      <a:gsLst>
                        <a:gs pos="60000">
                          <a:srgbClr val="000000">
                            <a:alpha val="100000"/>
                          </a:srgbClr>
                        </a:gs>
                        <a:gs pos="97000">
                          <a:srgbClr val="000000">
                            <a:alpha val="0"/>
                          </a:srgbClr>
                        </a:gs>
                      </a:gsLst>
                      <a:lin ang="10800000"/>
                    </a:gradFill>
                  </a:fill>
                </a:cont>
              </a:alphaMod>
            </a:cont>
          </a:effectDag>
        </p:spPr>
        <p:txBody>
          <a:bodyPr lIns="91440" tIns="457200" rIns="91440"/>
          <a:lstStyle>
            <a:lvl1pPr marL="0" indent="0" algn="ctr">
              <a:buNone/>
              <a:defRPr>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145907722"/>
      </p:ext>
    </p:extLst>
  </p:cSld>
  <p:clrMapOvr>
    <a:masterClrMapping/>
  </p:clrMapOvr>
  <p:extLst>
    <p:ext uri="{DCECCB84-F9BA-43D5-87BE-67443E8EF086}">
      <p15:sldGuideLst xmlns:p15="http://schemas.microsoft.com/office/powerpoint/2012/main">
        <p15:guide id="1" pos="9168" userDrawn="1">
          <p15:clr>
            <a:srgbClr val="A4A3A4"/>
          </p15:clr>
        </p15:guide>
        <p15:guide id="2" pos="18480" userDrawn="1">
          <p15:clr>
            <a:srgbClr val="A4A3A4"/>
          </p15:clr>
        </p15:guide>
      </p15:sldGuideLst>
    </p:ext>
  </p:extLst>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bwMode="ltGray">
          <a:xfrm>
            <a:off x="0" y="0"/>
            <a:ext cx="43891200" cy="5029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bwMode="auto">
          <a:xfrm>
            <a:off x="1158240" y="685860"/>
            <a:ext cx="30175200" cy="297174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158240" y="6019800"/>
            <a:ext cx="41589960" cy="236296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3000" y="32114698"/>
            <a:ext cx="9875520" cy="457200"/>
          </a:xfrm>
          <a:prstGeom prst="rect">
            <a:avLst/>
          </a:prstGeom>
        </p:spPr>
        <p:txBody>
          <a:bodyPr vert="horz" lIns="91440" tIns="45720" rIns="91440" bIns="45720" rtlCol="0" anchor="ctr"/>
          <a:lstStyle>
            <a:lvl1pPr algn="l">
              <a:defRPr sz="1600">
                <a:solidFill>
                  <a:schemeClr val="tx1">
                    <a:tint val="75000"/>
                  </a:schemeClr>
                </a:solidFill>
              </a:defRPr>
            </a:lvl1pPr>
          </a:lstStyle>
          <a:p>
            <a:fld id="{ECAA57DF-1C19-4726-AB84-014692BAD8F5}" type="datetimeFigureOut">
              <a:rPr lang="en-US" smtClean="0"/>
              <a:pPr/>
              <a:t>7/28/2025</a:t>
            </a:fld>
            <a:endParaRPr lang="en-US"/>
          </a:p>
        </p:txBody>
      </p:sp>
      <p:sp>
        <p:nvSpPr>
          <p:cNvPr id="5" name="Footer Placeholder 4"/>
          <p:cNvSpPr>
            <a:spLocks noGrp="1"/>
          </p:cNvSpPr>
          <p:nvPr>
            <p:ph type="ftr" sz="quarter" idx="3"/>
          </p:nvPr>
        </p:nvSpPr>
        <p:spPr>
          <a:xfrm>
            <a:off x="11018520" y="32114698"/>
            <a:ext cx="21854160" cy="457200"/>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32872680" y="32114698"/>
            <a:ext cx="9875520" cy="457200"/>
          </a:xfrm>
          <a:prstGeom prst="rect">
            <a:avLst/>
          </a:prstGeom>
        </p:spPr>
        <p:txBody>
          <a:bodyPr vert="horz" lIns="91440" tIns="45720" rIns="91440" bIns="45720" rtlCol="0" anchor="ctr"/>
          <a:lstStyle>
            <a:lvl1pPr algn="r">
              <a:defRPr sz="1600">
                <a:solidFill>
                  <a:schemeClr val="tx1">
                    <a:tint val="75000"/>
                  </a:schemeClr>
                </a:solidFill>
              </a:defRPr>
            </a:lvl1pPr>
          </a:lstStyle>
          <a:p>
            <a:fld id="{91B4C631-C489-4C11-812F-2172FBEAE82B}" type="slidenum">
              <a:rPr lang="en-US" smtClean="0"/>
              <a:pPr/>
              <a:t>‹#›</a:t>
            </a:fld>
            <a:endParaRPr lang="en-US"/>
          </a:p>
        </p:txBody>
      </p:sp>
      <p:sp>
        <p:nvSpPr>
          <p:cNvPr id="8" name="Rectangle 7"/>
          <p:cNvSpPr/>
          <p:nvPr userDrawn="1"/>
        </p:nvSpPr>
        <p:spPr bwMode="gray">
          <a:xfrm>
            <a:off x="0" y="3886200"/>
            <a:ext cx="43891200" cy="1143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p:cNvCxnSpPr/>
          <p:nvPr userDrawn="1"/>
        </p:nvCxnSpPr>
        <p:spPr>
          <a:xfrm>
            <a:off x="0" y="3886200"/>
            <a:ext cx="43891200" cy="0"/>
          </a:xfrm>
          <a:prstGeom prst="line">
            <a:avLst/>
          </a:prstGeom>
          <a:ln w="114300">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8807471"/>
      </p:ext>
    </p:extLst>
  </p:cSld>
  <p:clrMap bg1="lt1" tx1="dk1" bg2="lt2" tx2="dk2" accent1="accent1" accent2="accent2" accent3="accent3" accent4="accent4" accent5="accent5" accent6="accent6" hlink="hlink" folHlink="folHlink"/>
  <p:sldLayoutIdLst>
    <p:sldLayoutId id="2147483672" r:id="rId1"/>
  </p:sldLayoutIdLst>
  <p:txStyles>
    <p:titleStyle>
      <a:lvl1pPr algn="l" defTabSz="4389120" rtl="0" eaLnBrk="1" latinLnBrk="0" hangingPunct="1">
        <a:lnSpc>
          <a:spcPct val="90000"/>
        </a:lnSpc>
        <a:spcBef>
          <a:spcPct val="0"/>
        </a:spcBef>
        <a:buNone/>
        <a:defRPr sz="11500" b="0" kern="1200">
          <a:solidFill>
            <a:schemeClr val="bg1"/>
          </a:solidFill>
          <a:latin typeface="+mj-lt"/>
          <a:ea typeface="+mj-ea"/>
          <a:cs typeface="+mj-cs"/>
        </a:defRPr>
      </a:lvl1pPr>
    </p:titleStyle>
    <p:bodyStyle>
      <a:lvl1pPr marL="45720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800" kern="1200">
          <a:solidFill>
            <a:schemeClr val="tx1"/>
          </a:solidFill>
          <a:latin typeface="+mn-lt"/>
          <a:ea typeface="+mn-ea"/>
          <a:cs typeface="+mn-cs"/>
        </a:defRPr>
      </a:lvl1pPr>
      <a:lvl2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2pPr>
      <a:lvl3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3pPr>
      <a:lvl4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4pPr>
      <a:lvl5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5pPr>
      <a:lvl6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6pPr>
      <a:lvl7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7pPr>
      <a:lvl8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8pPr>
      <a:lvl9pPr marL="1097280" indent="-457200" algn="l" defTabSz="4389120" rtl="0" eaLnBrk="1" latinLnBrk="0" hangingPunct="1">
        <a:lnSpc>
          <a:spcPct val="100000"/>
        </a:lnSpc>
        <a:spcBef>
          <a:spcPts val="1200"/>
        </a:spcBef>
        <a:buClr>
          <a:schemeClr val="bg1">
            <a:lumMod val="65000"/>
          </a:schemeClr>
        </a:buClr>
        <a:buFont typeface="Arial" panose="020B0604020202020204" pitchFamily="34" charset="0"/>
        <a:buChar char="•"/>
        <a:defRPr sz="240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0368" userDrawn="1">
          <p15:clr>
            <a:srgbClr val="A4A3A4"/>
          </p15:clr>
        </p15:guide>
        <p15:guide id="2" pos="720" userDrawn="1">
          <p15:clr>
            <a:srgbClr val="A4A3A4"/>
          </p15:clr>
        </p15:guide>
        <p15:guide id="3" pos="26928" userDrawn="1">
          <p15:clr>
            <a:srgbClr val="A4A3A4"/>
          </p15:clr>
        </p15:guide>
        <p15:guide id="4" pos="13824" userDrawn="1">
          <p15:clr>
            <a:srgbClr val="A4A3A4"/>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diagramData" Target="../diagrams/data2.xml"/><Relationship Id="rId13" Type="http://schemas.openxmlformats.org/officeDocument/2006/relationships/chart" Target="../charts/chart1.xml"/><Relationship Id="rId18" Type="http://schemas.openxmlformats.org/officeDocument/2006/relationships/hyperlink" Target="https://momodeveloper.mtn.com/documentation/" TargetMode="External"/><Relationship Id="rId3" Type="http://schemas.openxmlformats.org/officeDocument/2006/relationships/diagramData" Target="../diagrams/data1.xml"/><Relationship Id="rId21" Type="http://schemas.openxmlformats.org/officeDocument/2006/relationships/image" Target="../media/image2.png"/><Relationship Id="rId7" Type="http://schemas.microsoft.com/office/2007/relationships/diagramDrawing" Target="../diagrams/drawing1.xml"/><Relationship Id="rId12" Type="http://schemas.microsoft.com/office/2007/relationships/diagramDrawing" Target="../diagrams/drawing2.xml"/><Relationship Id="rId17" Type="http://schemas.openxmlformats.org/officeDocument/2006/relationships/hyperlink" Target="https://pub.dev/packages/flutter_tts" TargetMode="External"/><Relationship Id="rId2" Type="http://schemas.openxmlformats.org/officeDocument/2006/relationships/notesSlide" Target="../notesSlides/notesSlide1.xml"/><Relationship Id="rId16" Type="http://schemas.openxmlformats.org/officeDocument/2006/relationships/hyperlink" Target="https://cloud.google.com/speech-to-text/docs" TargetMode="External"/><Relationship Id="rId20" Type="http://schemas.openxmlformats.org/officeDocument/2006/relationships/image" Target="../media/image5.jpg"/><Relationship Id="rId1" Type="http://schemas.openxmlformats.org/officeDocument/2006/relationships/slideLayout" Target="../slideLayouts/slideLayout1.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5" Type="http://schemas.openxmlformats.org/officeDocument/2006/relationships/hyperlink" Target="https://firebase.google.com/docs" TargetMode="External"/><Relationship Id="rId23" Type="http://schemas.openxmlformats.org/officeDocument/2006/relationships/image" Target="../media/image7.jpg"/><Relationship Id="rId10" Type="http://schemas.openxmlformats.org/officeDocument/2006/relationships/diagramQuickStyle" Target="../diagrams/quickStyle2.xml"/><Relationship Id="rId19" Type="http://schemas.openxmlformats.org/officeDocument/2006/relationships/image" Target="../media/image4.png"/><Relationship Id="rId4" Type="http://schemas.openxmlformats.org/officeDocument/2006/relationships/diagramLayout" Target="../diagrams/layout1.xml"/><Relationship Id="rId9" Type="http://schemas.openxmlformats.org/officeDocument/2006/relationships/diagramLayout" Target="../diagrams/layout2.xml"/><Relationship Id="rId14" Type="http://schemas.openxmlformats.org/officeDocument/2006/relationships/hyperlink" Target="https://flutter.dev/docs" TargetMode="External"/><Relationship Id="rId22" Type="http://schemas.openxmlformats.org/officeDocument/2006/relationships/image" Target="../media/image6.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SMART SACCO</a:t>
            </a:r>
          </a:p>
        </p:txBody>
      </p:sp>
      <p:sp>
        <p:nvSpPr>
          <p:cNvPr id="23" name="Text Placeholder 22"/>
          <p:cNvSpPr>
            <a:spLocks noGrp="1"/>
          </p:cNvSpPr>
          <p:nvPr>
            <p:ph type="body" sz="quarter" idx="36"/>
          </p:nvPr>
        </p:nvSpPr>
        <p:spPr>
          <a:xfrm>
            <a:off x="1158240" y="3928871"/>
            <a:ext cx="30174412" cy="1021081"/>
          </a:xfrm>
        </p:spPr>
        <p:txBody>
          <a:bodyPr/>
          <a:lstStyle/>
          <a:p>
            <a:r>
              <a:rPr lang="en-US" dirty="0"/>
              <a:t>Ageno Elizabeth  | Odyek Benard | Tino Zoe Ramona | Nangobi Lydia</a:t>
            </a:r>
          </a:p>
        </p:txBody>
      </p:sp>
      <p:sp>
        <p:nvSpPr>
          <p:cNvPr id="67" name="Text Placeholder 66"/>
          <p:cNvSpPr>
            <a:spLocks noGrp="1"/>
          </p:cNvSpPr>
          <p:nvPr>
            <p:ph type="body" sz="quarter" idx="13"/>
          </p:nvPr>
        </p:nvSpPr>
        <p:spPr>
          <a:xfrm>
            <a:off x="1651520" y="9384552"/>
            <a:ext cx="12801600" cy="1001958"/>
          </a:xfrm>
        </p:spPr>
        <p:txBody>
          <a:bodyPr/>
          <a:lstStyle/>
          <a:p>
            <a:r>
              <a:rPr lang="en-US" dirty="0"/>
              <a:t>Problem </a:t>
            </a:r>
          </a:p>
        </p:txBody>
      </p:sp>
      <p:sp>
        <p:nvSpPr>
          <p:cNvPr id="69" name="Text Placeholder 68"/>
          <p:cNvSpPr>
            <a:spLocks noGrp="1"/>
          </p:cNvSpPr>
          <p:nvPr>
            <p:ph type="body" sz="quarter" idx="39"/>
          </p:nvPr>
        </p:nvSpPr>
        <p:spPr>
          <a:xfrm>
            <a:off x="1574436" y="10468260"/>
            <a:ext cx="12801600" cy="3547872"/>
          </a:xfrm>
        </p:spPr>
        <p:txBody>
          <a:bodyPr/>
          <a:lstStyle/>
          <a:p>
            <a:endParaRPr lang="en-US" sz="2400" b="1" dirty="0"/>
          </a:p>
          <a:p>
            <a:endParaRPr lang="en-US" sz="2400" b="1" dirty="0"/>
          </a:p>
          <a:p>
            <a:endParaRPr lang="en-US" sz="2400" b="1" dirty="0"/>
          </a:p>
          <a:p>
            <a:r>
              <a:rPr lang="en-US" sz="2400" b="1" dirty="0"/>
              <a:t>Financial Insecurity:</a:t>
            </a:r>
            <a:r>
              <a:rPr lang="en-US" sz="2400" dirty="0"/>
              <a:t> Manual record-keeping leads to errors, fraud, and lost savings.</a:t>
            </a:r>
          </a:p>
          <a:p>
            <a:r>
              <a:rPr lang="en-US" sz="2400" b="1" dirty="0"/>
              <a:t>Accessibility Barriers:</a:t>
            </a:r>
            <a:r>
              <a:rPr lang="en-US" sz="2400" dirty="0"/>
              <a:t> People with disabilities (specifically visual) cannot use traditional SACCO services.</a:t>
            </a:r>
          </a:p>
          <a:p>
            <a:r>
              <a:rPr lang="en-US" sz="2400" b="1" dirty="0"/>
              <a:t>Operational Inefficiency:</a:t>
            </a:r>
            <a:r>
              <a:rPr lang="en-US" sz="2400" dirty="0"/>
              <a:t> Slow, paper-based processes require physical visits, delaying transactions.</a:t>
            </a:r>
          </a:p>
          <a:p>
            <a:r>
              <a:rPr lang="en-US" sz="2400" b="1" dirty="0"/>
              <a:t>Lack of Trust:</a:t>
            </a:r>
            <a:r>
              <a:rPr lang="en-US" sz="2400" dirty="0"/>
              <a:t> No real-time transaction tracking or audit trails, enabling fraud.</a:t>
            </a:r>
          </a:p>
          <a:p>
            <a:endParaRPr lang="en-US" sz="2400" dirty="0"/>
          </a:p>
          <a:p>
            <a:endParaRPr lang="en-US" sz="2400" dirty="0"/>
          </a:p>
          <a:p>
            <a:endParaRPr lang="en-US" sz="2400" dirty="0"/>
          </a:p>
        </p:txBody>
      </p:sp>
      <p:sp>
        <p:nvSpPr>
          <p:cNvPr id="68" name="Text Placeholder 67"/>
          <p:cNvSpPr>
            <a:spLocks noGrp="1"/>
          </p:cNvSpPr>
          <p:nvPr>
            <p:ph type="body" sz="quarter" idx="37"/>
          </p:nvPr>
        </p:nvSpPr>
        <p:spPr>
          <a:xfrm>
            <a:off x="1569271" y="14009468"/>
            <a:ext cx="12801600" cy="1001958"/>
          </a:xfrm>
        </p:spPr>
        <p:txBody>
          <a:bodyPr/>
          <a:lstStyle/>
          <a:p>
            <a:r>
              <a:rPr lang="en-US" dirty="0"/>
              <a:t>Project  Objectives</a:t>
            </a:r>
          </a:p>
        </p:txBody>
      </p:sp>
      <p:sp>
        <p:nvSpPr>
          <p:cNvPr id="11" name="Content Placeholder 10"/>
          <p:cNvSpPr>
            <a:spLocks noGrp="1"/>
          </p:cNvSpPr>
          <p:nvPr>
            <p:ph sz="quarter" idx="38"/>
          </p:nvPr>
        </p:nvSpPr>
        <p:spPr>
          <a:xfrm>
            <a:off x="1564106" y="14938248"/>
            <a:ext cx="12801600" cy="3172968"/>
          </a:xfrm>
        </p:spPr>
        <p:txBody>
          <a:bodyPr>
            <a:normAutofit fontScale="77500" lnSpcReduction="20000"/>
          </a:bodyPr>
          <a:lstStyle/>
          <a:p>
            <a:r>
              <a:rPr lang="en-US" b="1" dirty="0"/>
              <a:t>Primary:</a:t>
            </a:r>
            <a:endParaRPr lang="en-US" dirty="0"/>
          </a:p>
          <a:p>
            <a:pPr lvl="1"/>
            <a:r>
              <a:rPr lang="en-US" dirty="0"/>
              <a:t>Make SACCO services accessible (voice navigation, screen reader support).</a:t>
            </a:r>
          </a:p>
          <a:p>
            <a:pPr lvl="1"/>
            <a:r>
              <a:rPr lang="en-US" dirty="0"/>
              <a:t>Automate processes (mobile money integration).</a:t>
            </a:r>
          </a:p>
          <a:p>
            <a:pPr lvl="1"/>
            <a:r>
              <a:rPr lang="en-US" dirty="0"/>
              <a:t>Build trust via transparent account dashboards.</a:t>
            </a:r>
          </a:p>
          <a:p>
            <a:r>
              <a:rPr lang="en-US" b="1" dirty="0"/>
              <a:t>Secondary:</a:t>
            </a:r>
            <a:endParaRPr lang="en-US" dirty="0"/>
          </a:p>
          <a:p>
            <a:pPr lvl="1"/>
            <a:r>
              <a:rPr lang="en-US" dirty="0"/>
              <a:t>Expand financial inclusion for marginalized groups.</a:t>
            </a:r>
          </a:p>
          <a:p>
            <a:pPr lvl="1"/>
            <a:r>
              <a:rPr lang="en-US" dirty="0"/>
              <a:t>Scale regionally across East Africa.</a:t>
            </a:r>
          </a:p>
          <a:p>
            <a:endParaRPr lang="en-US" dirty="0"/>
          </a:p>
        </p:txBody>
      </p:sp>
      <p:sp>
        <p:nvSpPr>
          <p:cNvPr id="7" name="Text Placeholder 6"/>
          <p:cNvSpPr>
            <a:spLocks noGrp="1"/>
          </p:cNvSpPr>
          <p:nvPr>
            <p:ph type="body" sz="quarter" idx="17"/>
          </p:nvPr>
        </p:nvSpPr>
        <p:spPr>
          <a:xfrm>
            <a:off x="1387619" y="18274717"/>
            <a:ext cx="12801600" cy="1219200"/>
          </a:xfrm>
        </p:spPr>
        <p:txBody>
          <a:bodyPr/>
          <a:lstStyle/>
          <a:p>
            <a:r>
              <a:rPr lang="en-US" dirty="0"/>
              <a:t>Project Requirements</a:t>
            </a:r>
          </a:p>
        </p:txBody>
      </p:sp>
      <p:sp>
        <p:nvSpPr>
          <p:cNvPr id="12" name="Content Placeholder 11"/>
          <p:cNvSpPr>
            <a:spLocks noGrp="1"/>
          </p:cNvSpPr>
          <p:nvPr>
            <p:ph sz="quarter" idx="25"/>
          </p:nvPr>
        </p:nvSpPr>
        <p:spPr>
          <a:xfrm>
            <a:off x="1313068" y="19863427"/>
            <a:ext cx="12801600" cy="4011946"/>
          </a:xfrm>
        </p:spPr>
        <p:txBody>
          <a:bodyPr>
            <a:normAutofit/>
          </a:bodyPr>
          <a:lstStyle/>
          <a:p>
            <a:r>
              <a:rPr lang="en-US" sz="2400" dirty="0"/>
              <a:t>R1. </a:t>
            </a:r>
            <a:r>
              <a:rPr lang="en-US" sz="2400" b="1" dirty="0"/>
              <a:t>Functional:</a:t>
            </a:r>
            <a:endParaRPr lang="en-US" sz="2400" dirty="0"/>
          </a:p>
          <a:p>
            <a:pPr lvl="1"/>
            <a:r>
              <a:rPr lang="en-US" sz="2400" dirty="0"/>
              <a:t>Real-time balance tracking.</a:t>
            </a:r>
          </a:p>
          <a:p>
            <a:pPr lvl="1"/>
            <a:r>
              <a:rPr lang="en-US" sz="2400" dirty="0"/>
              <a:t>Mobile money integration.</a:t>
            </a:r>
          </a:p>
          <a:p>
            <a:pPr lvl="1"/>
            <a:r>
              <a:rPr lang="en-US" sz="2400" dirty="0"/>
              <a:t>Accessibility features (voice UI, high-contrast mode).</a:t>
            </a:r>
          </a:p>
          <a:p>
            <a:r>
              <a:rPr lang="en-US" sz="2400" dirty="0"/>
              <a:t>R2.</a:t>
            </a:r>
            <a:r>
              <a:rPr lang="en-US" sz="2400" b="1" dirty="0"/>
              <a:t> Non-Functional:</a:t>
            </a:r>
            <a:endParaRPr lang="en-US" sz="2400" dirty="0"/>
          </a:p>
          <a:p>
            <a:pPr lvl="1"/>
            <a:r>
              <a:rPr lang="en-US" sz="2400" dirty="0"/>
              <a:t>Fast performance (1,000+ users).</a:t>
            </a:r>
          </a:p>
          <a:p>
            <a:pPr lvl="1"/>
            <a:r>
              <a:rPr lang="en-US" sz="2400" dirty="0"/>
              <a:t>Scalable cloud backend.</a:t>
            </a:r>
          </a:p>
          <a:p>
            <a:endParaRPr lang="en-US" dirty="0"/>
          </a:p>
        </p:txBody>
      </p:sp>
      <p:sp>
        <p:nvSpPr>
          <p:cNvPr id="8" name="Text Placeholder 7"/>
          <p:cNvSpPr>
            <a:spLocks noGrp="1"/>
          </p:cNvSpPr>
          <p:nvPr>
            <p:ph type="body" sz="quarter" idx="19"/>
          </p:nvPr>
        </p:nvSpPr>
        <p:spPr>
          <a:xfrm>
            <a:off x="1143000" y="24106631"/>
            <a:ext cx="12801600" cy="966269"/>
          </a:xfrm>
        </p:spPr>
        <p:txBody>
          <a:bodyPr/>
          <a:lstStyle/>
          <a:p>
            <a:r>
              <a:rPr lang="en-US" dirty="0"/>
              <a:t>Target Users</a:t>
            </a:r>
          </a:p>
        </p:txBody>
      </p:sp>
      <p:graphicFrame>
        <p:nvGraphicFramePr>
          <p:cNvPr id="72" name="Content Placeholder 71" descr="Horizontal Bullet List" title="SmartArt"/>
          <p:cNvGraphicFramePr>
            <a:graphicFrameLocks noGrp="1"/>
          </p:cNvGraphicFramePr>
          <p:nvPr>
            <p:ph sz="quarter" idx="26"/>
            <p:extLst>
              <p:ext uri="{D42A27DB-BD31-4B8C-83A1-F6EECF244321}">
                <p14:modId xmlns:p14="http://schemas.microsoft.com/office/powerpoint/2010/main" val="62788555"/>
              </p:ext>
            </p:extLst>
          </p:nvPr>
        </p:nvGraphicFramePr>
        <p:xfrm>
          <a:off x="1143000" y="25296198"/>
          <a:ext cx="12801600" cy="72977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Text Placeholder 8"/>
          <p:cNvSpPr>
            <a:spLocks noGrp="1"/>
          </p:cNvSpPr>
          <p:nvPr>
            <p:ph type="body" sz="quarter" idx="21"/>
          </p:nvPr>
        </p:nvSpPr>
        <p:spPr/>
        <p:txBody>
          <a:bodyPr/>
          <a:lstStyle/>
          <a:p>
            <a:r>
              <a:rPr lang="en-US" dirty="0"/>
              <a:t>Project Design</a:t>
            </a:r>
          </a:p>
        </p:txBody>
      </p:sp>
      <p:sp>
        <p:nvSpPr>
          <p:cNvPr id="70" name="Text Placeholder 69"/>
          <p:cNvSpPr>
            <a:spLocks noGrp="1"/>
          </p:cNvSpPr>
          <p:nvPr>
            <p:ph type="body" sz="quarter" idx="40"/>
          </p:nvPr>
        </p:nvSpPr>
        <p:spPr/>
        <p:txBody>
          <a:bodyPr/>
          <a:lstStyle/>
          <a:p>
            <a:r>
              <a:rPr lang="en-US" dirty="0"/>
              <a:t>Results</a:t>
            </a:r>
          </a:p>
        </p:txBody>
      </p:sp>
      <p:graphicFrame>
        <p:nvGraphicFramePr>
          <p:cNvPr id="3" name="Content Placeholder 2" descr="Title Picture Lineup" title="SmartArt"/>
          <p:cNvGraphicFramePr>
            <a:graphicFrameLocks noGrp="1"/>
          </p:cNvGraphicFramePr>
          <p:nvPr>
            <p:ph sz="quarter" idx="23"/>
            <p:extLst>
              <p:ext uri="{D42A27DB-BD31-4B8C-83A1-F6EECF244321}">
                <p14:modId xmlns:p14="http://schemas.microsoft.com/office/powerpoint/2010/main" val="1059703160"/>
              </p:ext>
            </p:extLst>
          </p:nvPr>
        </p:nvGraphicFramePr>
        <p:xfrm>
          <a:off x="15544800" y="15773400"/>
          <a:ext cx="12623180" cy="6694488"/>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16" name="Text Placeholder 15"/>
          <p:cNvSpPr>
            <a:spLocks noGrp="1"/>
          </p:cNvSpPr>
          <p:nvPr>
            <p:ph type="body" sz="quarter" idx="29"/>
          </p:nvPr>
        </p:nvSpPr>
        <p:spPr/>
        <p:txBody>
          <a:bodyPr/>
          <a:lstStyle/>
          <a:p>
            <a:r>
              <a:rPr lang="en-US" dirty="0"/>
              <a:t>Future Work</a:t>
            </a:r>
          </a:p>
        </p:txBody>
      </p:sp>
      <p:sp>
        <p:nvSpPr>
          <p:cNvPr id="17" name="Content Placeholder 16"/>
          <p:cNvSpPr>
            <a:spLocks noGrp="1"/>
          </p:cNvSpPr>
          <p:nvPr>
            <p:ph sz="quarter" idx="30"/>
          </p:nvPr>
        </p:nvSpPr>
        <p:spPr>
          <a:xfrm>
            <a:off x="15544800" y="24332184"/>
            <a:ext cx="12801600" cy="8586216"/>
          </a:xfrm>
        </p:spPr>
        <p:txBody>
          <a:bodyPr/>
          <a:lstStyle/>
          <a:p>
            <a:r>
              <a:rPr lang="en-US" b="1" dirty="0"/>
              <a:t>Observation 1: </a:t>
            </a:r>
          </a:p>
          <a:p>
            <a:pPr marL="0" indent="0">
              <a:buNone/>
            </a:pPr>
            <a:r>
              <a:rPr lang="en-US" b="1" dirty="0"/>
              <a:t>Enhanced Voice Authentication.</a:t>
            </a:r>
          </a:p>
          <a:p>
            <a:pPr marL="0" indent="0">
              <a:buNone/>
            </a:pPr>
            <a:r>
              <a:rPr lang="en-US" dirty="0"/>
              <a:t>Develop multi-factor voice biometrics (voiceprint + PIN) to potentially enable secure withdrawals for blind users.</a:t>
            </a:r>
          </a:p>
          <a:p>
            <a:endParaRPr lang="en-US" dirty="0"/>
          </a:p>
          <a:p>
            <a:r>
              <a:rPr lang="en-US" b="1" dirty="0"/>
              <a:t>Observation 2:</a:t>
            </a:r>
          </a:p>
          <a:p>
            <a:pPr marL="0" indent="0">
              <a:buNone/>
            </a:pPr>
            <a:r>
              <a:rPr lang="en-US" b="1" dirty="0"/>
              <a:t>Voice Loan Application:</a:t>
            </a:r>
          </a:p>
          <a:p>
            <a:pPr marL="0" indent="0">
              <a:buNone/>
            </a:pPr>
            <a:r>
              <a:rPr lang="en-US" dirty="0"/>
              <a:t>Take photo of loan form → System reads fields aloud, fields auto-completes with voice input.</a:t>
            </a:r>
          </a:p>
          <a:p>
            <a:pPr marL="0" indent="0">
              <a:buNone/>
            </a:pPr>
            <a:endParaRPr lang="en-US" b="1" dirty="0"/>
          </a:p>
          <a:p>
            <a:r>
              <a:rPr lang="en-US" b="1" dirty="0"/>
              <a:t>Observation 3:</a:t>
            </a:r>
          </a:p>
          <a:p>
            <a:pPr marL="0" indent="0">
              <a:buNone/>
            </a:pPr>
            <a:r>
              <a:rPr lang="en-US" dirty="0"/>
              <a:t>Enable banking transactions with smart </a:t>
            </a:r>
            <a:r>
              <a:rPr lang="en-US" dirty="0" err="1"/>
              <a:t>sacco</a:t>
            </a:r>
            <a:r>
              <a:rPr lang="en-US" dirty="0"/>
              <a:t> users.</a:t>
            </a:r>
          </a:p>
          <a:p>
            <a:pPr marL="0" indent="0">
              <a:buNone/>
            </a:pPr>
            <a:r>
              <a:rPr lang="en-US" dirty="0"/>
              <a:t>Enable future saving plans for users who are interested.</a:t>
            </a:r>
          </a:p>
        </p:txBody>
      </p:sp>
      <p:sp>
        <p:nvSpPr>
          <p:cNvPr id="18" name="Text Placeholder 17"/>
          <p:cNvSpPr>
            <a:spLocks noGrp="1"/>
          </p:cNvSpPr>
          <p:nvPr>
            <p:ph type="body" sz="quarter" idx="31"/>
          </p:nvPr>
        </p:nvSpPr>
        <p:spPr/>
        <p:txBody>
          <a:bodyPr/>
          <a:lstStyle/>
          <a:p>
            <a:r>
              <a:rPr lang="en-US" dirty="0"/>
              <a:t>Results</a:t>
            </a:r>
          </a:p>
        </p:txBody>
      </p:sp>
      <p:graphicFrame>
        <p:nvGraphicFramePr>
          <p:cNvPr id="19" name="Content Placeholder 18" descr="Clustered column chart" title="Chart"/>
          <p:cNvGraphicFramePr>
            <a:graphicFrameLocks noGrp="1"/>
          </p:cNvGraphicFramePr>
          <p:nvPr>
            <p:ph sz="quarter" idx="32"/>
            <p:extLst>
              <p:ext uri="{D42A27DB-BD31-4B8C-83A1-F6EECF244321}">
                <p14:modId xmlns:p14="http://schemas.microsoft.com/office/powerpoint/2010/main" val="637173505"/>
              </p:ext>
            </p:extLst>
          </p:nvPr>
        </p:nvGraphicFramePr>
        <p:xfrm>
          <a:off x="29900563" y="7113588"/>
          <a:ext cx="12801600" cy="7315200"/>
        </p:xfrm>
        <a:graphic>
          <a:graphicData uri="http://schemas.openxmlformats.org/drawingml/2006/chart">
            <c:chart xmlns:c="http://schemas.openxmlformats.org/drawingml/2006/chart" xmlns:r="http://schemas.openxmlformats.org/officeDocument/2006/relationships" r:id="rId13"/>
          </a:graphicData>
        </a:graphic>
      </p:graphicFrame>
      <p:sp>
        <p:nvSpPr>
          <p:cNvPr id="71" name="Text Placeholder 70"/>
          <p:cNvSpPr>
            <a:spLocks noGrp="1"/>
          </p:cNvSpPr>
          <p:nvPr>
            <p:ph type="body" sz="quarter" idx="41"/>
          </p:nvPr>
        </p:nvSpPr>
        <p:spPr>
          <a:xfrm>
            <a:off x="29900563" y="18951356"/>
            <a:ext cx="12801600" cy="1219200"/>
          </a:xfrm>
        </p:spPr>
        <p:txBody>
          <a:bodyPr/>
          <a:lstStyle/>
          <a:p>
            <a:r>
              <a:rPr lang="en-US" dirty="0"/>
              <a:t>Conclusion</a:t>
            </a:r>
          </a:p>
        </p:txBody>
      </p:sp>
      <p:sp>
        <p:nvSpPr>
          <p:cNvPr id="15" name="Content Placeholder 14"/>
          <p:cNvSpPr>
            <a:spLocks noGrp="1"/>
          </p:cNvSpPr>
          <p:nvPr>
            <p:ph sz="quarter" idx="42"/>
          </p:nvPr>
        </p:nvSpPr>
        <p:spPr>
          <a:xfrm>
            <a:off x="29946600" y="20348337"/>
            <a:ext cx="12801600" cy="4617051"/>
          </a:xfrm>
        </p:spPr>
        <p:txBody>
          <a:bodyPr>
            <a:normAutofit fontScale="62500" lnSpcReduction="20000"/>
          </a:bodyPr>
          <a:lstStyle/>
          <a:p>
            <a:pPr marL="0" indent="0">
              <a:buNone/>
            </a:pPr>
            <a:r>
              <a:rPr lang="en-US" b="1" dirty="0"/>
              <a:t>Hypothesis Supported:</a:t>
            </a:r>
          </a:p>
          <a:p>
            <a:r>
              <a:rPr lang="en-US" dirty="0"/>
              <a:t>Blind users completed voice transactions as intended.</a:t>
            </a:r>
          </a:p>
          <a:p>
            <a:r>
              <a:rPr lang="en-US" dirty="0"/>
              <a:t>Sighted admins managed loans/analytics securely.</a:t>
            </a:r>
          </a:p>
          <a:p>
            <a:r>
              <a:rPr lang="en-US" dirty="0"/>
              <a:t>Mobile money API worked with 99% success rate.</a:t>
            </a:r>
          </a:p>
          <a:p>
            <a:endParaRPr lang="en-US" dirty="0"/>
          </a:p>
          <a:p>
            <a:pPr marL="0" indent="0">
              <a:buNone/>
            </a:pPr>
            <a:r>
              <a:rPr lang="en-US" b="1" dirty="0"/>
              <a:t>Critical Limitation</a:t>
            </a:r>
            <a:r>
              <a:rPr lang="en-US" dirty="0"/>
              <a:t>: </a:t>
            </a:r>
          </a:p>
          <a:p>
            <a:r>
              <a:rPr lang="en-US" dirty="0"/>
              <a:t>Blind users cannot withdraw funds or be admins due to voice authentication security risks.</a:t>
            </a:r>
          </a:p>
          <a:p>
            <a:endParaRPr lang="en-US" dirty="0"/>
          </a:p>
          <a:p>
            <a:pPr marL="0" indent="0">
              <a:buNone/>
            </a:pPr>
            <a:r>
              <a:rPr lang="en-US" b="1" dirty="0"/>
              <a:t>Conclusion: </a:t>
            </a:r>
          </a:p>
          <a:p>
            <a:r>
              <a:rPr lang="en-US" dirty="0"/>
              <a:t>The design works as intended but withdrawal/admin restrictions for blind users remain necessary for security. Future versions could explore secure voice alternatives for limited admin tasks.</a:t>
            </a:r>
            <a:br>
              <a:rPr lang="en-US" dirty="0"/>
            </a:br>
            <a:endParaRPr lang="en-US" dirty="0"/>
          </a:p>
        </p:txBody>
      </p:sp>
      <p:sp>
        <p:nvSpPr>
          <p:cNvPr id="21" name="Text Placeholder 20"/>
          <p:cNvSpPr>
            <a:spLocks noGrp="1"/>
          </p:cNvSpPr>
          <p:nvPr>
            <p:ph type="body" sz="quarter" idx="34"/>
          </p:nvPr>
        </p:nvSpPr>
        <p:spPr>
          <a:xfrm>
            <a:off x="29900563" y="25072901"/>
            <a:ext cx="12801600" cy="1219200"/>
          </a:xfrm>
        </p:spPr>
        <p:txBody>
          <a:bodyPr/>
          <a:lstStyle/>
          <a:p>
            <a:r>
              <a:rPr lang="en-US" dirty="0"/>
              <a:t>References</a:t>
            </a:r>
          </a:p>
        </p:txBody>
      </p:sp>
      <p:sp>
        <p:nvSpPr>
          <p:cNvPr id="22" name="Content Placeholder 21"/>
          <p:cNvSpPr>
            <a:spLocks noGrp="1"/>
          </p:cNvSpPr>
          <p:nvPr>
            <p:ph sz="quarter" idx="35"/>
          </p:nvPr>
        </p:nvSpPr>
        <p:spPr>
          <a:xfrm>
            <a:off x="29900880" y="26399613"/>
            <a:ext cx="12801600" cy="6194322"/>
          </a:xfrm>
        </p:spPr>
        <p:txBody>
          <a:bodyPr>
            <a:normAutofit fontScale="92500" lnSpcReduction="10000"/>
          </a:bodyPr>
          <a:lstStyle/>
          <a:p>
            <a:r>
              <a:rPr lang="en-US" dirty="0"/>
              <a:t>Flutter Team. (2023). </a:t>
            </a:r>
            <a:r>
              <a:rPr lang="en-US" i="1" dirty="0"/>
              <a:t>Flutter Documentation</a:t>
            </a:r>
            <a:r>
              <a:rPr lang="en-US" dirty="0"/>
              <a:t>. [Online] Available at: </a:t>
            </a:r>
            <a:r>
              <a:rPr lang="en-US" dirty="0">
                <a:hlinkClick r:id="rId14"/>
              </a:rPr>
              <a:t>https://flutter.dev/docs</a:t>
            </a:r>
            <a:r>
              <a:rPr lang="en-US" dirty="0"/>
              <a:t>. For mobile app development.</a:t>
            </a:r>
          </a:p>
          <a:p>
            <a:r>
              <a:rPr lang="fr-FR" dirty="0"/>
              <a:t>Google. (2023). </a:t>
            </a:r>
            <a:r>
              <a:rPr lang="fr-FR" i="1" dirty="0"/>
              <a:t>Firebase Documentation</a:t>
            </a:r>
            <a:r>
              <a:rPr lang="fr-FR" dirty="0"/>
              <a:t>. [Online] Available at: </a:t>
            </a:r>
            <a:r>
              <a:rPr lang="fr-FR" dirty="0">
                <a:hlinkClick r:id="rId15"/>
              </a:rPr>
              <a:t>https://firebase.google.com/docs</a:t>
            </a:r>
            <a:r>
              <a:rPr lang="fr-FR" dirty="0"/>
              <a:t>. For Backend services(Firestore,Auth,Cloud Functions)</a:t>
            </a:r>
          </a:p>
          <a:p>
            <a:r>
              <a:rPr lang="en-US" dirty="0"/>
              <a:t>Google Cloud. (2023). </a:t>
            </a:r>
            <a:r>
              <a:rPr lang="en-US" i="1" dirty="0"/>
              <a:t>Speech-to-Text API Documentation</a:t>
            </a:r>
            <a:r>
              <a:rPr lang="en-US" dirty="0"/>
              <a:t>. [Online] Available at: </a:t>
            </a:r>
            <a:r>
              <a:rPr lang="en-US" dirty="0">
                <a:hlinkClick r:id="rId16"/>
              </a:rPr>
              <a:t>https://cloud.google.com/speech-to-text/docs</a:t>
            </a:r>
            <a:r>
              <a:rPr lang="en-US" dirty="0"/>
              <a:t>. For voice input processing for visually impaired users.</a:t>
            </a:r>
          </a:p>
          <a:p>
            <a:r>
              <a:rPr lang="en-US" dirty="0"/>
              <a:t>Flutter TTS Package. (2023). </a:t>
            </a:r>
            <a:r>
              <a:rPr lang="en-US" i="1" dirty="0"/>
              <a:t>flutter_tts</a:t>
            </a:r>
            <a:r>
              <a:rPr lang="en-US" dirty="0"/>
              <a:t>. [Online] Available at: </a:t>
            </a:r>
            <a:r>
              <a:rPr lang="en-US" dirty="0">
                <a:hlinkClick r:id="rId17"/>
              </a:rPr>
              <a:t>https://pub.dev/packages/flutter_tts</a:t>
            </a:r>
            <a:endParaRPr lang="en-US" dirty="0"/>
          </a:p>
          <a:p>
            <a:r>
              <a:rPr lang="en-US" dirty="0"/>
              <a:t>MTN Group. (2023). </a:t>
            </a:r>
            <a:r>
              <a:rPr lang="en-US" i="1" dirty="0"/>
              <a:t>MoMo API Developer Guide</a:t>
            </a:r>
            <a:r>
              <a:rPr lang="en-US" dirty="0"/>
              <a:t>. [Online] Available at: </a:t>
            </a:r>
            <a:r>
              <a:rPr lang="en-US" dirty="0">
                <a:hlinkClick r:id="rId18"/>
              </a:rPr>
              <a:t>https://momodeveloper.mtn.com/documentation/</a:t>
            </a:r>
            <a:r>
              <a:rPr lang="en-US" dirty="0"/>
              <a:t>. For Mobile money transactions(deposits/withdrawals)</a:t>
            </a:r>
          </a:p>
        </p:txBody>
      </p:sp>
      <p:pic>
        <p:nvPicPr>
          <p:cNvPr id="10" name="Picture 9"/>
          <p:cNvPicPr>
            <a:picLocks noChangeAspect="1"/>
          </p:cNvPicPr>
          <p:nvPr/>
        </p:nvPicPr>
        <p:blipFill>
          <a:blip r:embed="rId19"/>
          <a:stretch>
            <a:fillRect/>
          </a:stretch>
        </p:blipFill>
        <p:spPr>
          <a:xfrm>
            <a:off x="25164680" y="-30922"/>
            <a:ext cx="18726521" cy="3797404"/>
          </a:xfrm>
          <a:prstGeom prst="rect">
            <a:avLst/>
          </a:prstGeom>
        </p:spPr>
      </p:pic>
      <p:sp>
        <p:nvSpPr>
          <p:cNvPr id="32" name="Content Placeholder 31">
            <a:extLst>
              <a:ext uri="{FF2B5EF4-FFF2-40B4-BE49-F238E27FC236}">
                <a16:creationId xmlns:a16="http://schemas.microsoft.com/office/drawing/2014/main" id="{ED5188B2-59A1-EECE-C00B-89ADCF346C85}"/>
              </a:ext>
            </a:extLst>
          </p:cNvPr>
          <p:cNvSpPr>
            <a:spLocks noGrp="1"/>
          </p:cNvSpPr>
          <p:nvPr>
            <p:ph sz="quarter" idx="27"/>
          </p:nvPr>
        </p:nvSpPr>
        <p:spPr>
          <a:xfrm>
            <a:off x="15544800" y="7114032"/>
            <a:ext cx="12801600" cy="7214616"/>
          </a:xfrm>
        </p:spPr>
        <p:txBody>
          <a:bodyPr/>
          <a:lstStyle/>
          <a:p>
            <a:pPr marL="0" indent="0">
              <a:buNone/>
            </a:pPr>
            <a:r>
              <a:rPr lang="en-US" dirty="0"/>
              <a:t>                                                                                                    </a:t>
            </a:r>
          </a:p>
          <a:p>
            <a:pPr marL="0" indent="0">
              <a:buNone/>
            </a:pPr>
            <a:endParaRPr lang="en-US" dirty="0"/>
          </a:p>
          <a:p>
            <a:pPr marL="0" indent="0">
              <a:buNone/>
            </a:pPr>
            <a:r>
              <a:rPr lang="en-US" dirty="0"/>
              <a:t>                                                                                                                                                                                                                                </a:t>
            </a:r>
          </a:p>
        </p:txBody>
      </p:sp>
      <p:sp>
        <p:nvSpPr>
          <p:cNvPr id="34" name="Rectangle 33">
            <a:extLst>
              <a:ext uri="{FF2B5EF4-FFF2-40B4-BE49-F238E27FC236}">
                <a16:creationId xmlns:a16="http://schemas.microsoft.com/office/drawing/2014/main" id="{69D68A9E-20AC-D48E-CAEC-477C0BC6440A}"/>
              </a:ext>
            </a:extLst>
          </p:cNvPr>
          <p:cNvSpPr/>
          <p:nvPr/>
        </p:nvSpPr>
        <p:spPr>
          <a:xfrm>
            <a:off x="17388840" y="7103225"/>
            <a:ext cx="9326880" cy="1009332"/>
          </a:xfrm>
          <a:prstGeom prst="rect">
            <a:avLst/>
          </a:prstGeom>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SMART SACCO SYSTEM</a:t>
            </a:r>
            <a:br>
              <a:rPr lang="en-US" sz="2800" dirty="0">
                <a:solidFill>
                  <a:schemeClr val="tx1"/>
                </a:solidFill>
              </a:rPr>
            </a:br>
            <a:r>
              <a:rPr lang="en-US" sz="2800" dirty="0">
                <a:solidFill>
                  <a:schemeClr val="tx1"/>
                </a:solidFill>
              </a:rPr>
              <a:t>(Firebase/Firestore Backend + Mobile APIs)</a:t>
            </a:r>
          </a:p>
        </p:txBody>
      </p:sp>
      <p:sp>
        <p:nvSpPr>
          <p:cNvPr id="35" name="Rectangle 34">
            <a:extLst>
              <a:ext uri="{FF2B5EF4-FFF2-40B4-BE49-F238E27FC236}">
                <a16:creationId xmlns:a16="http://schemas.microsoft.com/office/drawing/2014/main" id="{E4A4EE3F-6E53-F802-9B74-01ECC71ED2E5}"/>
              </a:ext>
            </a:extLst>
          </p:cNvPr>
          <p:cNvSpPr/>
          <p:nvPr/>
        </p:nvSpPr>
        <p:spPr>
          <a:xfrm>
            <a:off x="17678400" y="8791817"/>
            <a:ext cx="2528047" cy="1327543"/>
          </a:xfrm>
          <a:prstGeom prst="rect">
            <a:avLst/>
          </a:prstGeom>
          <a:ln/>
        </p:spPr>
        <p:style>
          <a:lnRef idx="0">
            <a:schemeClr val="accent2"/>
          </a:lnRef>
          <a:fillRef idx="3">
            <a:schemeClr val="accent2"/>
          </a:fillRef>
          <a:effectRef idx="3">
            <a:schemeClr val="accent2"/>
          </a:effectRef>
          <a:fontRef idx="minor">
            <a:schemeClr val="lt1"/>
          </a:fontRef>
        </p:style>
        <p:txBody>
          <a:bodyPr rtlCol="0" anchor="ctr"/>
          <a:lstStyle/>
          <a:p>
            <a:endParaRPr lang="en-US" sz="1600" dirty="0">
              <a:solidFill>
                <a:schemeClr val="tx1"/>
              </a:solidFill>
            </a:endParaRPr>
          </a:p>
          <a:p>
            <a:r>
              <a:rPr lang="en-US" sz="1600" b="1" dirty="0">
                <a:solidFill>
                  <a:schemeClr val="tx1"/>
                </a:solidFill>
              </a:rPr>
              <a:t>USER HUB</a:t>
            </a:r>
          </a:p>
          <a:p>
            <a:pPr marL="285750" indent="-285750">
              <a:buFont typeface="Arial" panose="020B0604020202020204" pitchFamily="34" charset="0"/>
              <a:buChar char="•"/>
            </a:pPr>
            <a:r>
              <a:rPr lang="en-US" sz="1600" dirty="0">
                <a:solidFill>
                  <a:schemeClr val="tx1"/>
                </a:solidFill>
              </a:rPr>
              <a:t>Visually Impaired</a:t>
            </a:r>
          </a:p>
          <a:p>
            <a:pPr marL="285750" indent="-285750">
              <a:buFont typeface="Arial" panose="020B0604020202020204" pitchFamily="34" charset="0"/>
              <a:buChar char="•"/>
            </a:pPr>
            <a:r>
              <a:rPr lang="en-US" sz="1600" dirty="0">
                <a:solidFill>
                  <a:schemeClr val="tx1"/>
                </a:solidFill>
              </a:rPr>
              <a:t>Sighted Users</a:t>
            </a:r>
          </a:p>
          <a:p>
            <a:pPr marL="285750" indent="-285750">
              <a:buFont typeface="Arial" panose="020B0604020202020204" pitchFamily="34" charset="0"/>
              <a:buChar char="•"/>
            </a:pPr>
            <a:r>
              <a:rPr lang="en-US" sz="1600" dirty="0">
                <a:solidFill>
                  <a:schemeClr val="tx1"/>
                </a:solidFill>
              </a:rPr>
              <a:t>Member Role</a:t>
            </a:r>
          </a:p>
          <a:p>
            <a:pPr marL="285750" indent="-285750">
              <a:buFont typeface="Arial" panose="020B0604020202020204" pitchFamily="34" charset="0"/>
              <a:buChar char="•"/>
            </a:pPr>
            <a:r>
              <a:rPr lang="en-US" sz="1600" dirty="0">
                <a:solidFill>
                  <a:schemeClr val="tx1"/>
                </a:solidFill>
              </a:rPr>
              <a:t>Admin Role</a:t>
            </a:r>
            <a:br>
              <a:rPr lang="en-US" sz="1600" dirty="0">
                <a:solidFill>
                  <a:schemeClr val="tx1"/>
                </a:solidFill>
              </a:rPr>
            </a:br>
            <a:endParaRPr lang="en-US" sz="1600" dirty="0">
              <a:solidFill>
                <a:schemeClr val="tx1"/>
              </a:solidFill>
            </a:endParaRPr>
          </a:p>
        </p:txBody>
      </p:sp>
      <p:sp>
        <p:nvSpPr>
          <p:cNvPr id="36" name="Rectangle 35">
            <a:extLst>
              <a:ext uri="{FF2B5EF4-FFF2-40B4-BE49-F238E27FC236}">
                <a16:creationId xmlns:a16="http://schemas.microsoft.com/office/drawing/2014/main" id="{067692B9-1500-D50C-F004-1721E3B3CD31}"/>
              </a:ext>
            </a:extLst>
          </p:cNvPr>
          <p:cNvSpPr/>
          <p:nvPr/>
        </p:nvSpPr>
        <p:spPr>
          <a:xfrm>
            <a:off x="17678400" y="12591366"/>
            <a:ext cx="9036422" cy="1573051"/>
          </a:xfrm>
          <a:prstGeom prst="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a:solidFill>
                  <a:schemeClr val="tx1"/>
                </a:solidFill>
              </a:rPr>
              <a:t>ADMIN</a:t>
            </a:r>
            <a:r>
              <a:rPr lang="en-US" sz="1100" b="1" dirty="0">
                <a:solidFill>
                  <a:schemeClr val="tx1"/>
                </a:solidFill>
              </a:rPr>
              <a:t> </a:t>
            </a:r>
          </a:p>
          <a:p>
            <a:pPr marL="285750" indent="-285750" algn="ctr">
              <a:buFont typeface="Arial" panose="020B0604020202020204" pitchFamily="34" charset="0"/>
              <a:buChar char="•"/>
            </a:pPr>
            <a:r>
              <a:rPr lang="en-US" sz="1400" dirty="0">
                <a:solidFill>
                  <a:schemeClr val="tx1"/>
                </a:solidFill>
              </a:rPr>
              <a:t>Approve/Reject Loans</a:t>
            </a:r>
          </a:p>
          <a:p>
            <a:pPr marL="285750" indent="-285750" algn="ctr">
              <a:buFont typeface="Arial" panose="020B0604020202020204" pitchFamily="34" charset="0"/>
              <a:buChar char="•"/>
            </a:pPr>
            <a:r>
              <a:rPr lang="en-US" sz="1400" dirty="0">
                <a:solidFill>
                  <a:schemeClr val="tx1"/>
                </a:solidFill>
              </a:rPr>
              <a:t>View All Transactions</a:t>
            </a:r>
          </a:p>
          <a:p>
            <a:pPr marL="285750" indent="-285750" algn="ctr">
              <a:buFont typeface="Arial" panose="020B0604020202020204" pitchFamily="34" charset="0"/>
              <a:buChar char="•"/>
            </a:pPr>
            <a:r>
              <a:rPr lang="en-US" sz="1400" dirty="0">
                <a:solidFill>
                  <a:schemeClr val="tx1"/>
                </a:solidFill>
              </a:rPr>
              <a:t>Sacco Analytics (Total savings, members etc.)</a:t>
            </a:r>
          </a:p>
          <a:p>
            <a:pPr marL="285750" indent="-285750" algn="ctr">
              <a:buFont typeface="Arial" panose="020B0604020202020204" pitchFamily="34" charset="0"/>
              <a:buChar char="•"/>
            </a:pPr>
            <a:r>
              <a:rPr lang="en-US" sz="1400" dirty="0">
                <a:solidFill>
                  <a:schemeClr val="tx1"/>
                </a:solidFill>
              </a:rPr>
              <a:t>Payout disbursement</a:t>
            </a:r>
          </a:p>
        </p:txBody>
      </p:sp>
      <p:sp>
        <p:nvSpPr>
          <p:cNvPr id="37" name="Rectangle 36">
            <a:extLst>
              <a:ext uri="{FF2B5EF4-FFF2-40B4-BE49-F238E27FC236}">
                <a16:creationId xmlns:a16="http://schemas.microsoft.com/office/drawing/2014/main" id="{9A317B8F-9ED0-5A8B-2DE3-1F5EDDF69930}"/>
              </a:ext>
            </a:extLst>
          </p:cNvPr>
          <p:cNvSpPr/>
          <p:nvPr/>
        </p:nvSpPr>
        <p:spPr>
          <a:xfrm>
            <a:off x="24124025" y="8791817"/>
            <a:ext cx="2591694" cy="1437908"/>
          </a:xfrm>
          <a:prstGeom prst="rect">
            <a:avLst/>
          </a:prstGeom>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r>
              <a:rPr lang="en-US" sz="1600" b="1" dirty="0">
                <a:solidFill>
                  <a:schemeClr val="tx1"/>
                </a:solidFill>
              </a:rPr>
              <a:t>API GATEWAY</a:t>
            </a:r>
          </a:p>
          <a:p>
            <a:pPr marL="285750" indent="-285750">
              <a:buFont typeface="Arial" panose="020B0604020202020204" pitchFamily="34" charset="0"/>
              <a:buChar char="•"/>
            </a:pPr>
            <a:r>
              <a:rPr lang="en-US" sz="1600" dirty="0">
                <a:solidFill>
                  <a:schemeClr val="tx1"/>
                </a:solidFill>
              </a:rPr>
              <a:t>Mobile Money</a:t>
            </a:r>
          </a:p>
          <a:p>
            <a:pPr marL="285750" indent="-285750">
              <a:buFont typeface="Arial" panose="020B0604020202020204" pitchFamily="34" charset="0"/>
              <a:buChar char="•"/>
            </a:pPr>
            <a:r>
              <a:rPr lang="en-US" sz="1600" dirty="0">
                <a:solidFill>
                  <a:schemeClr val="tx1"/>
                </a:solidFill>
              </a:rPr>
              <a:t>Email</a:t>
            </a:r>
          </a:p>
          <a:p>
            <a:pPr marL="285750" indent="-285750">
              <a:buFont typeface="Arial" panose="020B0604020202020204" pitchFamily="34" charset="0"/>
              <a:buChar char="•"/>
            </a:pPr>
            <a:r>
              <a:rPr lang="en-US" sz="1600" dirty="0">
                <a:solidFill>
                  <a:schemeClr val="tx1"/>
                </a:solidFill>
              </a:rPr>
              <a:t>Firebase Auth</a:t>
            </a:r>
          </a:p>
        </p:txBody>
      </p:sp>
      <p:sp>
        <p:nvSpPr>
          <p:cNvPr id="38" name="Rectangle 37">
            <a:extLst>
              <a:ext uri="{FF2B5EF4-FFF2-40B4-BE49-F238E27FC236}">
                <a16:creationId xmlns:a16="http://schemas.microsoft.com/office/drawing/2014/main" id="{958771A4-8C0E-D9B6-5192-7F4E1AC13872}"/>
              </a:ext>
            </a:extLst>
          </p:cNvPr>
          <p:cNvSpPr/>
          <p:nvPr/>
        </p:nvSpPr>
        <p:spPr>
          <a:xfrm>
            <a:off x="17678400" y="10798620"/>
            <a:ext cx="2590800" cy="1055485"/>
          </a:xfrm>
          <a:prstGeom prst="rect">
            <a:avLst/>
          </a:prstGeom>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r>
              <a:rPr lang="en-US" sz="1600" b="1" dirty="0">
                <a:solidFill>
                  <a:schemeClr val="tx1"/>
                </a:solidFill>
              </a:rPr>
              <a:t>FIRESTORE DB</a:t>
            </a:r>
          </a:p>
          <a:p>
            <a:pPr marL="285750" indent="-285750">
              <a:buFont typeface="Arial" panose="020B0604020202020204" pitchFamily="34" charset="0"/>
              <a:buChar char="•"/>
            </a:pPr>
            <a:r>
              <a:rPr lang="en-US" sz="1600" dirty="0">
                <a:solidFill>
                  <a:schemeClr val="tx1"/>
                </a:solidFill>
              </a:rPr>
              <a:t>Users</a:t>
            </a:r>
          </a:p>
          <a:p>
            <a:pPr marL="285750" indent="-285750">
              <a:buFont typeface="Arial" panose="020B0604020202020204" pitchFamily="34" charset="0"/>
              <a:buChar char="•"/>
            </a:pPr>
            <a:r>
              <a:rPr lang="en-US" sz="1600" dirty="0">
                <a:solidFill>
                  <a:schemeClr val="tx1"/>
                </a:solidFill>
              </a:rPr>
              <a:t>Transactions</a:t>
            </a:r>
          </a:p>
          <a:p>
            <a:pPr marL="285750" indent="-285750">
              <a:buFont typeface="Arial" panose="020B0604020202020204" pitchFamily="34" charset="0"/>
              <a:buChar char="•"/>
            </a:pPr>
            <a:r>
              <a:rPr lang="en-US" sz="1600" dirty="0">
                <a:solidFill>
                  <a:schemeClr val="tx1"/>
                </a:solidFill>
              </a:rPr>
              <a:t>Loans</a:t>
            </a:r>
          </a:p>
        </p:txBody>
      </p:sp>
      <p:sp>
        <p:nvSpPr>
          <p:cNvPr id="39" name="Rectangle 38">
            <a:extLst>
              <a:ext uri="{FF2B5EF4-FFF2-40B4-BE49-F238E27FC236}">
                <a16:creationId xmlns:a16="http://schemas.microsoft.com/office/drawing/2014/main" id="{1CD22C09-FAEE-633F-121A-E35A6207CBF0}"/>
              </a:ext>
            </a:extLst>
          </p:cNvPr>
          <p:cNvSpPr/>
          <p:nvPr/>
        </p:nvSpPr>
        <p:spPr>
          <a:xfrm>
            <a:off x="24124025" y="10872216"/>
            <a:ext cx="2590800" cy="981889"/>
          </a:xfrm>
          <a:prstGeom prst="rect">
            <a:avLst/>
          </a:prstGeom>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r>
              <a:rPr lang="en-US" sz="1600" b="1" dirty="0">
                <a:solidFill>
                  <a:schemeClr val="tx1"/>
                </a:solidFill>
              </a:rPr>
              <a:t>CLOUD FUNCTIONS</a:t>
            </a:r>
          </a:p>
          <a:p>
            <a:pPr marL="285750" indent="-285750">
              <a:buFont typeface="Arial" panose="020B0604020202020204" pitchFamily="34" charset="0"/>
              <a:buChar char="•"/>
            </a:pPr>
            <a:r>
              <a:rPr lang="en-US" sz="1600" dirty="0">
                <a:solidFill>
                  <a:schemeClr val="tx1"/>
                </a:solidFill>
              </a:rPr>
              <a:t>Transactions</a:t>
            </a:r>
          </a:p>
          <a:p>
            <a:pPr marL="285750" indent="-285750">
              <a:buFont typeface="Arial" panose="020B0604020202020204" pitchFamily="34" charset="0"/>
              <a:buChar char="•"/>
            </a:pPr>
            <a:r>
              <a:rPr lang="en-US" sz="1600" dirty="0">
                <a:solidFill>
                  <a:schemeClr val="tx1"/>
                </a:solidFill>
              </a:rPr>
              <a:t>Loan Processing</a:t>
            </a:r>
          </a:p>
          <a:p>
            <a:pPr marL="285750" indent="-285750">
              <a:buFont typeface="Arial" panose="020B0604020202020204" pitchFamily="34" charset="0"/>
              <a:buChar char="•"/>
            </a:pPr>
            <a:r>
              <a:rPr lang="en-US" sz="1600" dirty="0">
                <a:solidFill>
                  <a:schemeClr val="tx1"/>
                </a:solidFill>
              </a:rPr>
              <a:t>Notifications</a:t>
            </a:r>
          </a:p>
        </p:txBody>
      </p:sp>
      <p:cxnSp>
        <p:nvCxnSpPr>
          <p:cNvPr id="41" name="Straight Arrow Connector 40">
            <a:extLst>
              <a:ext uri="{FF2B5EF4-FFF2-40B4-BE49-F238E27FC236}">
                <a16:creationId xmlns:a16="http://schemas.microsoft.com/office/drawing/2014/main" id="{80CB2180-A013-09E8-1D96-CF357DC3F3E6}"/>
              </a:ext>
            </a:extLst>
          </p:cNvPr>
          <p:cNvCxnSpPr>
            <a:cxnSpLocks/>
            <a:endCxn id="35" idx="0"/>
          </p:cNvCxnSpPr>
          <p:nvPr/>
        </p:nvCxnSpPr>
        <p:spPr>
          <a:xfrm flipH="1">
            <a:off x="18942424" y="8122920"/>
            <a:ext cx="11279" cy="66889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2" name="Straight Arrow Connector 41">
            <a:extLst>
              <a:ext uri="{FF2B5EF4-FFF2-40B4-BE49-F238E27FC236}">
                <a16:creationId xmlns:a16="http://schemas.microsoft.com/office/drawing/2014/main" id="{2BB5ED1E-67E1-A772-EE18-A5C6CB195D22}"/>
              </a:ext>
            </a:extLst>
          </p:cNvPr>
          <p:cNvCxnSpPr/>
          <p:nvPr/>
        </p:nvCxnSpPr>
        <p:spPr>
          <a:xfrm>
            <a:off x="25486135" y="8112557"/>
            <a:ext cx="1" cy="66889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3" name="Straight Arrow Connector 42">
            <a:extLst>
              <a:ext uri="{FF2B5EF4-FFF2-40B4-BE49-F238E27FC236}">
                <a16:creationId xmlns:a16="http://schemas.microsoft.com/office/drawing/2014/main" id="{C6147645-97EF-43E8-D9F0-4FA5220BC84D}"/>
              </a:ext>
            </a:extLst>
          </p:cNvPr>
          <p:cNvCxnSpPr/>
          <p:nvPr/>
        </p:nvCxnSpPr>
        <p:spPr>
          <a:xfrm>
            <a:off x="18945923" y="10133812"/>
            <a:ext cx="1" cy="66889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4" name="Straight Arrow Connector 43">
            <a:extLst>
              <a:ext uri="{FF2B5EF4-FFF2-40B4-BE49-F238E27FC236}">
                <a16:creationId xmlns:a16="http://schemas.microsoft.com/office/drawing/2014/main" id="{6B151B66-77C2-8F47-DC93-6FEBC1BCBC84}"/>
              </a:ext>
            </a:extLst>
          </p:cNvPr>
          <p:cNvCxnSpPr/>
          <p:nvPr/>
        </p:nvCxnSpPr>
        <p:spPr>
          <a:xfrm>
            <a:off x="25486134" y="10229725"/>
            <a:ext cx="1" cy="66889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5" name="Straight Arrow Connector 44">
            <a:extLst>
              <a:ext uri="{FF2B5EF4-FFF2-40B4-BE49-F238E27FC236}">
                <a16:creationId xmlns:a16="http://schemas.microsoft.com/office/drawing/2014/main" id="{76D47176-E21A-23F6-4C99-BECC1989CBDB}"/>
              </a:ext>
            </a:extLst>
          </p:cNvPr>
          <p:cNvCxnSpPr/>
          <p:nvPr/>
        </p:nvCxnSpPr>
        <p:spPr>
          <a:xfrm>
            <a:off x="25506226" y="11884607"/>
            <a:ext cx="1" cy="66889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6" name="Straight Arrow Connector 45">
            <a:extLst>
              <a:ext uri="{FF2B5EF4-FFF2-40B4-BE49-F238E27FC236}">
                <a16:creationId xmlns:a16="http://schemas.microsoft.com/office/drawing/2014/main" id="{11D78DEF-3BCF-E53E-56B5-60B860889F60}"/>
              </a:ext>
            </a:extLst>
          </p:cNvPr>
          <p:cNvCxnSpPr/>
          <p:nvPr/>
        </p:nvCxnSpPr>
        <p:spPr>
          <a:xfrm>
            <a:off x="18953703" y="11891967"/>
            <a:ext cx="1" cy="66889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25" name="Content Placeholder 24" descr="A screenshot of a phone&#10;&#10;AI-generated content may be incorrect.">
            <a:extLst>
              <a:ext uri="{FF2B5EF4-FFF2-40B4-BE49-F238E27FC236}">
                <a16:creationId xmlns:a16="http://schemas.microsoft.com/office/drawing/2014/main" id="{2FB2ABF4-4603-690F-717A-0C9A1366ED41}"/>
              </a:ext>
            </a:extLst>
          </p:cNvPr>
          <p:cNvPicPr>
            <a:picLocks noGrp="1" noChangeAspect="1"/>
          </p:cNvPicPr>
          <p:nvPr>
            <p:ph sz="quarter" idx="33"/>
          </p:nvPr>
        </p:nvPicPr>
        <p:blipFill>
          <a:blip r:embed="rId20" cstate="print">
            <a:extLst>
              <a:ext uri="{28A0092B-C50C-407E-A947-70E740481C1C}">
                <a14:useLocalDpi xmlns:a14="http://schemas.microsoft.com/office/drawing/2010/main" val="0"/>
              </a:ext>
            </a:extLst>
          </a:blip>
          <a:stretch>
            <a:fillRect/>
          </a:stretch>
        </p:blipFill>
        <p:spPr>
          <a:xfrm>
            <a:off x="39210511" y="14880555"/>
            <a:ext cx="1489092" cy="2222054"/>
          </a:xfrm>
        </p:spPr>
      </p:pic>
      <p:sp>
        <p:nvSpPr>
          <p:cNvPr id="26" name="Rectangle 25" descr="Close up of students studying in library." title="Sample Picture">
            <a:extLst>
              <a:ext uri="{FF2B5EF4-FFF2-40B4-BE49-F238E27FC236}">
                <a16:creationId xmlns:a16="http://schemas.microsoft.com/office/drawing/2014/main" id="{8994466B-D6F7-5D50-DCB2-E0B2C76E52B4}"/>
              </a:ext>
            </a:extLst>
          </p:cNvPr>
          <p:cNvSpPr/>
          <p:nvPr/>
        </p:nvSpPr>
        <p:spPr>
          <a:xfrm>
            <a:off x="36347400" y="14924894"/>
            <a:ext cx="1677689" cy="2222052"/>
          </a:xfrm>
          <a:prstGeom prst="rect">
            <a:avLst/>
          </a:prstGeom>
          <a:blipFill rotWithShape="1">
            <a:blip r:embed="rId21"/>
            <a:srcRect/>
            <a:stretch>
              <a:fillRect t="-21000" b="-21000"/>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pic>
        <p:nvPicPr>
          <p:cNvPr id="29" name="Picture 28" descr="Screens screenshot of a mobile banking account&#10;&#10;AI-generated content may be incorrect.">
            <a:extLst>
              <a:ext uri="{FF2B5EF4-FFF2-40B4-BE49-F238E27FC236}">
                <a16:creationId xmlns:a16="http://schemas.microsoft.com/office/drawing/2014/main" id="{256BE465-DD1C-AFB6-BE11-1FB23F84D851}"/>
              </a:ext>
            </a:extLst>
          </p:cNvPr>
          <p:cNvPicPr>
            <a:picLocks noChangeAspect="1"/>
          </p:cNvPicPr>
          <p:nvPr/>
        </p:nvPicPr>
        <p:blipFill>
          <a:blip r:embed="rId22" cstate="print">
            <a:extLst>
              <a:ext uri="{28A0092B-C50C-407E-A947-70E740481C1C}">
                <a14:useLocalDpi xmlns:a14="http://schemas.microsoft.com/office/drawing/2010/main" val="0"/>
              </a:ext>
            </a:extLst>
          </a:blip>
          <a:stretch>
            <a:fillRect/>
          </a:stretch>
        </p:blipFill>
        <p:spPr>
          <a:xfrm>
            <a:off x="33444493" y="14898807"/>
            <a:ext cx="1677689" cy="2222053"/>
          </a:xfrm>
          <a:prstGeom prst="rect">
            <a:avLst/>
          </a:prstGeom>
        </p:spPr>
      </p:pic>
      <p:sp>
        <p:nvSpPr>
          <p:cNvPr id="33" name="Rectangle 32">
            <a:extLst>
              <a:ext uri="{FF2B5EF4-FFF2-40B4-BE49-F238E27FC236}">
                <a16:creationId xmlns:a16="http://schemas.microsoft.com/office/drawing/2014/main" id="{73CCE219-1AA2-2C43-7158-A56ADF3C637D}"/>
              </a:ext>
            </a:extLst>
          </p:cNvPr>
          <p:cNvSpPr/>
          <p:nvPr/>
        </p:nvSpPr>
        <p:spPr>
          <a:xfrm>
            <a:off x="33746568" y="17239359"/>
            <a:ext cx="3345830" cy="1636127"/>
          </a:xfrm>
          <a:prstGeom prst="rect">
            <a:avLst/>
          </a:prstGeom>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r>
              <a:rPr lang="en-US" sz="1200" b="1" dirty="0">
                <a:solidFill>
                  <a:schemeClr val="tx1"/>
                </a:solidFill>
              </a:rPr>
              <a:t>RESULT 2</a:t>
            </a:r>
          </a:p>
          <a:p>
            <a:endParaRPr lang="en-US" sz="1200" b="1" dirty="0">
              <a:solidFill>
                <a:schemeClr val="tx1"/>
              </a:solidFill>
            </a:endParaRPr>
          </a:p>
          <a:p>
            <a:pPr marL="171450" indent="-171450">
              <a:buFont typeface="Arial" panose="020B0604020202020204" pitchFamily="34" charset="0"/>
              <a:buChar char="•"/>
            </a:pPr>
            <a:r>
              <a:rPr lang="en-US" sz="1200" dirty="0">
                <a:solidFill>
                  <a:schemeClr val="tx1"/>
                </a:solidFill>
              </a:rPr>
              <a:t>Real-time financial tracking and reporting.</a:t>
            </a:r>
          </a:p>
          <a:p>
            <a:pPr marL="171450" indent="-171450">
              <a:buFont typeface="Arial" panose="020B0604020202020204" pitchFamily="34" charset="0"/>
              <a:buChar char="•"/>
            </a:pPr>
            <a:r>
              <a:rPr lang="en-US" sz="1200" dirty="0">
                <a:solidFill>
                  <a:schemeClr val="tx1"/>
                </a:solidFill>
              </a:rPr>
              <a:t>Automated loan application.</a:t>
            </a:r>
          </a:p>
          <a:p>
            <a:pPr marL="171450" indent="-171450">
              <a:buFont typeface="Arial" panose="020B0604020202020204" pitchFamily="34" charset="0"/>
              <a:buChar char="•"/>
            </a:pPr>
            <a:r>
              <a:rPr lang="en-US" sz="1200" dirty="0">
                <a:solidFill>
                  <a:schemeClr val="tx1"/>
                </a:solidFill>
              </a:rPr>
              <a:t>Digital payment system.</a:t>
            </a:r>
          </a:p>
          <a:p>
            <a:pPr marL="171450" indent="-171450">
              <a:buFont typeface="Arial" panose="020B0604020202020204" pitchFamily="34" charset="0"/>
              <a:buChar char="•"/>
            </a:pPr>
            <a:r>
              <a:rPr lang="en-US" sz="1200" dirty="0">
                <a:solidFill>
                  <a:schemeClr val="tx1"/>
                </a:solidFill>
              </a:rPr>
              <a:t>Member self-service capabilities.</a:t>
            </a:r>
          </a:p>
          <a:p>
            <a:pPr marL="171450" indent="-171450">
              <a:buFont typeface="Arial" panose="020B0604020202020204" pitchFamily="34" charset="0"/>
              <a:buChar char="•"/>
            </a:pPr>
            <a:r>
              <a:rPr lang="en-US" sz="1200" dirty="0">
                <a:solidFill>
                  <a:schemeClr val="tx1"/>
                </a:solidFill>
              </a:rPr>
              <a:t>Comprehensive admin oversight tools</a:t>
            </a:r>
          </a:p>
          <a:p>
            <a:pPr algn="ctr"/>
            <a:endParaRPr lang="en-US" sz="1200" dirty="0">
              <a:solidFill>
                <a:schemeClr val="tx1"/>
              </a:solidFill>
            </a:endParaRPr>
          </a:p>
        </p:txBody>
      </p:sp>
      <p:sp>
        <p:nvSpPr>
          <p:cNvPr id="48" name="Rectangle 47">
            <a:extLst>
              <a:ext uri="{FF2B5EF4-FFF2-40B4-BE49-F238E27FC236}">
                <a16:creationId xmlns:a16="http://schemas.microsoft.com/office/drawing/2014/main" id="{FC88C7E1-26F3-21C5-0703-835180C47D1B}"/>
              </a:ext>
            </a:extLst>
          </p:cNvPr>
          <p:cNvSpPr/>
          <p:nvPr/>
        </p:nvSpPr>
        <p:spPr>
          <a:xfrm>
            <a:off x="30074488" y="17246626"/>
            <a:ext cx="2931063" cy="1647252"/>
          </a:xfrm>
          <a:prstGeom prst="rect">
            <a:avLst/>
          </a:prstGeom>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r>
              <a:rPr lang="en-US" sz="1200" b="1" dirty="0">
                <a:solidFill>
                  <a:schemeClr val="tx1"/>
                </a:solidFill>
              </a:rPr>
              <a:t>RESULT 1</a:t>
            </a:r>
          </a:p>
          <a:p>
            <a:endParaRPr lang="en-US" sz="1200" b="1" dirty="0">
              <a:solidFill>
                <a:schemeClr val="tx1"/>
              </a:solidFill>
            </a:endParaRPr>
          </a:p>
          <a:p>
            <a:pPr marL="171450" indent="-171450">
              <a:buFont typeface="Arial" panose="020B0604020202020204" pitchFamily="34" charset="0"/>
              <a:buChar char="•"/>
            </a:pPr>
            <a:r>
              <a:rPr lang="en-US" sz="1200" dirty="0">
                <a:solidFill>
                  <a:schemeClr val="tx1"/>
                </a:solidFill>
              </a:rPr>
              <a:t>Seamless accessibility for both visually impaired and sighted users.</a:t>
            </a:r>
          </a:p>
          <a:p>
            <a:pPr marL="171450" indent="-171450">
              <a:buFont typeface="Arial" panose="020B0604020202020204" pitchFamily="34" charset="0"/>
              <a:buChar char="•"/>
            </a:pPr>
            <a:r>
              <a:rPr lang="en-US" sz="1200" dirty="0">
                <a:solidFill>
                  <a:schemeClr val="tx1"/>
                </a:solidFill>
              </a:rPr>
              <a:t>Simplified interface.</a:t>
            </a:r>
          </a:p>
          <a:p>
            <a:endParaRPr lang="en-US" sz="1200" dirty="0">
              <a:solidFill>
                <a:schemeClr val="tx1"/>
              </a:solidFill>
            </a:endParaRPr>
          </a:p>
          <a:p>
            <a:pPr marL="171450" indent="-171450">
              <a:buFont typeface="Arial" panose="020B0604020202020204" pitchFamily="34" charset="0"/>
              <a:buChar char="•"/>
            </a:pPr>
            <a:endParaRPr lang="en-US" sz="1200" dirty="0">
              <a:solidFill>
                <a:schemeClr val="tx1"/>
              </a:solidFill>
            </a:endParaRPr>
          </a:p>
          <a:p>
            <a:pPr marL="171450" indent="-171450">
              <a:buFont typeface="Arial" panose="020B0604020202020204" pitchFamily="34" charset="0"/>
              <a:buChar char="•"/>
            </a:pPr>
            <a:endParaRPr lang="en-US" sz="1200" dirty="0">
              <a:solidFill>
                <a:schemeClr val="tx1"/>
              </a:solidFill>
            </a:endParaRPr>
          </a:p>
        </p:txBody>
      </p:sp>
      <p:sp>
        <p:nvSpPr>
          <p:cNvPr id="49" name="Rectangle 48">
            <a:extLst>
              <a:ext uri="{FF2B5EF4-FFF2-40B4-BE49-F238E27FC236}">
                <a16:creationId xmlns:a16="http://schemas.microsoft.com/office/drawing/2014/main" id="{D42192BA-4ECE-1FCC-CAA9-B4554FA3BD06}"/>
              </a:ext>
            </a:extLst>
          </p:cNvPr>
          <p:cNvSpPr/>
          <p:nvPr/>
        </p:nvSpPr>
        <p:spPr>
          <a:xfrm>
            <a:off x="37833414" y="17213056"/>
            <a:ext cx="3105863" cy="1671261"/>
          </a:xfrm>
          <a:prstGeom prst="rect">
            <a:avLst/>
          </a:prstGeom>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r>
              <a:rPr lang="en-US" sz="1200" b="1" dirty="0">
                <a:solidFill>
                  <a:schemeClr val="tx1"/>
                </a:solidFill>
              </a:rPr>
              <a:t>RESULT 3</a:t>
            </a:r>
          </a:p>
          <a:p>
            <a:endParaRPr lang="en-US" sz="1200" b="1" dirty="0">
              <a:solidFill>
                <a:schemeClr val="tx1"/>
              </a:solidFill>
            </a:endParaRPr>
          </a:p>
          <a:p>
            <a:pPr marL="171450" indent="-171450">
              <a:buFont typeface="Arial" panose="020B0604020202020204" pitchFamily="34" charset="0"/>
              <a:buChar char="•"/>
            </a:pPr>
            <a:r>
              <a:rPr lang="en-US" sz="1200" dirty="0">
                <a:solidFill>
                  <a:schemeClr val="tx1"/>
                </a:solidFill>
              </a:rPr>
              <a:t>Intuitive dashboard designs with key metrics.</a:t>
            </a:r>
          </a:p>
          <a:p>
            <a:pPr marL="171450" indent="-171450">
              <a:buFont typeface="Arial" panose="020B0604020202020204" pitchFamily="34" charset="0"/>
              <a:buChar char="•"/>
            </a:pPr>
            <a:r>
              <a:rPr lang="en-US" sz="1200" dirty="0">
                <a:solidFill>
                  <a:schemeClr val="tx1"/>
                </a:solidFill>
              </a:rPr>
              <a:t>Quick action buttons for common tasks.</a:t>
            </a:r>
          </a:p>
          <a:p>
            <a:pPr marL="171450" indent="-171450">
              <a:buFont typeface="Arial" panose="020B0604020202020204" pitchFamily="34" charset="0"/>
              <a:buChar char="•"/>
            </a:pPr>
            <a:r>
              <a:rPr lang="en-US" sz="1200" dirty="0">
                <a:solidFill>
                  <a:schemeClr val="tx1"/>
                </a:solidFill>
              </a:rPr>
              <a:t>Visual progress tracking.</a:t>
            </a:r>
          </a:p>
          <a:p>
            <a:pPr marL="171450" indent="-171450">
              <a:buFont typeface="Arial" panose="020B0604020202020204" pitchFamily="34" charset="0"/>
              <a:buChar char="•"/>
            </a:pPr>
            <a:r>
              <a:rPr lang="en-US" sz="1200" dirty="0">
                <a:solidFill>
                  <a:schemeClr val="tx1"/>
                </a:solidFill>
              </a:rPr>
              <a:t>Seamless transaction history.</a:t>
            </a:r>
          </a:p>
          <a:p>
            <a:pPr marL="171450" indent="-171450">
              <a:buFont typeface="Arial" panose="020B0604020202020204" pitchFamily="34" charset="0"/>
              <a:buChar char="•"/>
            </a:pPr>
            <a:r>
              <a:rPr lang="en-US" sz="1200" dirty="0">
                <a:solidFill>
                  <a:schemeClr val="tx1"/>
                </a:solidFill>
              </a:rPr>
              <a:t>Responsive design across all devices.</a:t>
            </a:r>
          </a:p>
        </p:txBody>
      </p:sp>
      <p:pic>
        <p:nvPicPr>
          <p:cNvPr id="6" name="Picture 5" descr="A screenshot of a phone&#10;&#10;AI-generated content may be incorrect.">
            <a:extLst>
              <a:ext uri="{FF2B5EF4-FFF2-40B4-BE49-F238E27FC236}">
                <a16:creationId xmlns:a16="http://schemas.microsoft.com/office/drawing/2014/main" id="{88538347-F615-6E7C-72B5-6842D55C76D7}"/>
              </a:ext>
            </a:extLst>
          </p:cNvPr>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15738460" y="17355978"/>
            <a:ext cx="2450461" cy="3624183"/>
          </a:xfrm>
          <a:prstGeom prst="rect">
            <a:avLst/>
          </a:prstGeom>
        </p:spPr>
      </p:pic>
      <p:pic>
        <p:nvPicPr>
          <p:cNvPr id="13" name="Picture 12" descr="A screenshot of a phone&#10;&#10;AI-generated content may be incorrect.">
            <a:extLst>
              <a:ext uri="{FF2B5EF4-FFF2-40B4-BE49-F238E27FC236}">
                <a16:creationId xmlns:a16="http://schemas.microsoft.com/office/drawing/2014/main" id="{A679B159-96AC-654A-F942-66A7C949E35B}"/>
              </a:ext>
            </a:extLst>
          </p:cNvPr>
          <p:cNvPicPr>
            <a:picLocks noChangeAspect="1"/>
          </p:cNvPicPr>
          <p:nvPr/>
        </p:nvPicPr>
        <p:blipFill>
          <a:blip r:embed="rId23" cstate="print">
            <a:extLst>
              <a:ext uri="{28A0092B-C50C-407E-A947-70E740481C1C}">
                <a14:useLocalDpi xmlns:a14="http://schemas.microsoft.com/office/drawing/2010/main" val="0"/>
              </a:ext>
            </a:extLst>
          </a:blip>
          <a:stretch>
            <a:fillRect/>
          </a:stretch>
        </p:blipFill>
        <p:spPr>
          <a:xfrm>
            <a:off x="30704589" y="14880555"/>
            <a:ext cx="1820360" cy="2258558"/>
          </a:xfrm>
          <a:prstGeom prst="rect">
            <a:avLst/>
          </a:prstGeom>
        </p:spPr>
      </p:pic>
      <p:sp>
        <p:nvSpPr>
          <p:cNvPr id="2" name="Rectangle 1">
            <a:extLst>
              <a:ext uri="{FF2B5EF4-FFF2-40B4-BE49-F238E27FC236}">
                <a16:creationId xmlns:a16="http://schemas.microsoft.com/office/drawing/2014/main" id="{374D7C00-C94C-FF97-77C9-2557C2A300ED}"/>
              </a:ext>
            </a:extLst>
          </p:cNvPr>
          <p:cNvSpPr/>
          <p:nvPr/>
        </p:nvSpPr>
        <p:spPr>
          <a:xfrm>
            <a:off x="1651520" y="5112341"/>
            <a:ext cx="12640535" cy="419046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0" dirty="0" err="1"/>
          </a:p>
        </p:txBody>
      </p:sp>
      <p:graphicFrame>
        <p:nvGraphicFramePr>
          <p:cNvPr id="14" name="Table 13">
            <a:extLst>
              <a:ext uri="{FF2B5EF4-FFF2-40B4-BE49-F238E27FC236}">
                <a16:creationId xmlns:a16="http://schemas.microsoft.com/office/drawing/2014/main" id="{5A6F6B76-1679-CC1B-BCC4-92B7DDF77980}"/>
              </a:ext>
            </a:extLst>
          </p:cNvPr>
          <p:cNvGraphicFramePr>
            <a:graphicFrameLocks noGrp="1"/>
          </p:cNvGraphicFramePr>
          <p:nvPr>
            <p:extLst>
              <p:ext uri="{D42A27DB-BD31-4B8C-83A1-F6EECF244321}">
                <p14:modId xmlns:p14="http://schemas.microsoft.com/office/powerpoint/2010/main" val="2941094485"/>
              </p:ext>
            </p:extLst>
          </p:nvPr>
        </p:nvGraphicFramePr>
        <p:xfrm>
          <a:off x="1798068" y="5192175"/>
          <a:ext cx="12423456" cy="5033862"/>
        </p:xfrm>
        <a:graphic>
          <a:graphicData uri="http://schemas.openxmlformats.org/drawingml/2006/table">
            <a:tbl>
              <a:tblPr firstRow="1" bandRow="1">
                <a:tableStyleId>{69012ECD-51FC-41F1-AA8D-1B2483CD663E}</a:tableStyleId>
              </a:tblPr>
              <a:tblGrid>
                <a:gridCol w="4141152">
                  <a:extLst>
                    <a:ext uri="{9D8B030D-6E8A-4147-A177-3AD203B41FA5}">
                      <a16:colId xmlns:a16="http://schemas.microsoft.com/office/drawing/2014/main" val="2367662860"/>
                    </a:ext>
                  </a:extLst>
                </a:gridCol>
                <a:gridCol w="4141152">
                  <a:extLst>
                    <a:ext uri="{9D8B030D-6E8A-4147-A177-3AD203B41FA5}">
                      <a16:colId xmlns:a16="http://schemas.microsoft.com/office/drawing/2014/main" val="1858716362"/>
                    </a:ext>
                  </a:extLst>
                </a:gridCol>
                <a:gridCol w="4141152">
                  <a:extLst>
                    <a:ext uri="{9D8B030D-6E8A-4147-A177-3AD203B41FA5}">
                      <a16:colId xmlns:a16="http://schemas.microsoft.com/office/drawing/2014/main" val="1891484719"/>
                    </a:ext>
                  </a:extLst>
                </a:gridCol>
              </a:tblGrid>
              <a:tr h="3270039">
                <a:tc>
                  <a:txBody>
                    <a:bodyPr/>
                    <a:lstStyle/>
                    <a:p>
                      <a:endParaRPr lang="en-US" sz="2000" dirty="0"/>
                    </a:p>
                    <a:p>
                      <a:r>
                        <a:rPr lang="en-US" sz="2000" dirty="0"/>
                        <a:t>NAMES</a:t>
                      </a:r>
                    </a:p>
                    <a:p>
                      <a:endParaRPr lang="en-US" sz="2000" dirty="0"/>
                    </a:p>
                    <a:p>
                      <a:pPr marL="0" indent="0">
                        <a:buNone/>
                      </a:pPr>
                      <a:r>
                        <a:rPr lang="en-US" sz="2000" dirty="0"/>
                        <a:t>1.AGENO ELIZABETH</a:t>
                      </a:r>
                    </a:p>
                    <a:p>
                      <a:pPr marL="0" indent="0">
                        <a:buNone/>
                      </a:pPr>
                      <a:endParaRPr lang="en-US" sz="2000" dirty="0"/>
                    </a:p>
                    <a:p>
                      <a:pPr marL="0" indent="0">
                        <a:buNone/>
                      </a:pPr>
                      <a:r>
                        <a:rPr lang="en-US" sz="2000" dirty="0"/>
                        <a:t>2.TINO ZOE RAMONA</a:t>
                      </a:r>
                    </a:p>
                    <a:p>
                      <a:pPr marL="0" indent="0">
                        <a:buNone/>
                      </a:pPr>
                      <a:endParaRPr lang="en-US" sz="2000" dirty="0"/>
                    </a:p>
                    <a:p>
                      <a:pPr marL="0" indent="0">
                        <a:buNone/>
                      </a:pPr>
                      <a:r>
                        <a:rPr lang="en-US" sz="2000" dirty="0"/>
                        <a:t>3.ODYEK BENARD</a:t>
                      </a:r>
                    </a:p>
                    <a:p>
                      <a:pPr marL="0" indent="0">
                        <a:buNone/>
                      </a:pPr>
                      <a:endParaRPr lang="en-US" sz="2000" dirty="0"/>
                    </a:p>
                    <a:p>
                      <a:pPr marL="0" indent="0">
                        <a:buNone/>
                      </a:pPr>
                      <a:r>
                        <a:rPr lang="en-US" sz="2000" dirty="0"/>
                        <a:t>4. NANGOBI LYDIA</a:t>
                      </a:r>
                    </a:p>
                  </a:txBody>
                  <a:tcPr/>
                </a:tc>
                <a:tc>
                  <a:txBody>
                    <a:bodyPr/>
                    <a:lstStyle/>
                    <a:p>
                      <a:endParaRPr lang="en-US" sz="2000" dirty="0"/>
                    </a:p>
                    <a:p>
                      <a:r>
                        <a:rPr lang="en-US" sz="2000" dirty="0"/>
                        <a:t>STUDENTS NUMBER</a:t>
                      </a:r>
                    </a:p>
                    <a:p>
                      <a:endParaRPr lang="en-US" sz="2000" dirty="0"/>
                    </a:p>
                    <a:p>
                      <a:r>
                        <a:rPr lang="en-US" sz="2000" dirty="0"/>
                        <a:t>2400725850</a:t>
                      </a:r>
                    </a:p>
                    <a:p>
                      <a:endParaRPr lang="en-US" sz="2000" dirty="0"/>
                    </a:p>
                    <a:p>
                      <a:r>
                        <a:rPr lang="en-CA" sz="2000" b="1" kern="1200" dirty="0">
                          <a:solidFill>
                            <a:schemeClr val="bg1"/>
                          </a:solidFill>
                          <a:effectLst/>
                          <a:latin typeface="+mn-lt"/>
                          <a:ea typeface="+mn-ea"/>
                          <a:cs typeface="+mn-cs"/>
                        </a:rPr>
                        <a:t>2400711508</a:t>
                      </a:r>
                    </a:p>
                    <a:p>
                      <a:endParaRPr lang="en-CA" sz="2000" b="1" kern="1200" dirty="0">
                        <a:solidFill>
                          <a:schemeClr val="bg1"/>
                        </a:solidFill>
                        <a:effectLst/>
                        <a:latin typeface="+mn-lt"/>
                        <a:ea typeface="+mn-ea"/>
                        <a:cs typeface="+mn-cs"/>
                      </a:endParaRPr>
                    </a:p>
                    <a:p>
                      <a:r>
                        <a:rPr lang="en-CA" sz="2000" b="1" kern="1200" dirty="0">
                          <a:solidFill>
                            <a:schemeClr val="bg1"/>
                          </a:solidFill>
                          <a:effectLst/>
                          <a:latin typeface="+mn-lt"/>
                          <a:ea typeface="+mn-ea"/>
                          <a:cs typeface="+mn-cs"/>
                        </a:rPr>
                        <a:t>2400724660</a:t>
                      </a:r>
                    </a:p>
                    <a:p>
                      <a:endParaRPr lang="en-CA" sz="2000" b="1" kern="1200" dirty="0">
                        <a:solidFill>
                          <a:schemeClr val="bg1"/>
                        </a:solidFill>
                        <a:effectLst/>
                        <a:latin typeface="+mn-lt"/>
                        <a:ea typeface="+mn-ea"/>
                        <a:cs typeface="+mn-cs"/>
                      </a:endParaRPr>
                    </a:p>
                    <a:p>
                      <a:r>
                        <a:rPr lang="en-CA" sz="2000" b="1" kern="1200" dirty="0">
                          <a:solidFill>
                            <a:schemeClr val="bg1"/>
                          </a:solidFill>
                          <a:effectLst/>
                          <a:latin typeface="+mn-lt"/>
                          <a:ea typeface="+mn-ea"/>
                          <a:cs typeface="+mn-cs"/>
                        </a:rPr>
                        <a:t>2400724537</a:t>
                      </a:r>
                    </a:p>
                    <a:p>
                      <a:endParaRPr lang="en-CA" sz="2000" b="1" kern="1200" dirty="0">
                        <a:solidFill>
                          <a:schemeClr val="bg1"/>
                        </a:solidFill>
                        <a:effectLst/>
                        <a:latin typeface="+mn-lt"/>
                        <a:ea typeface="+mn-ea"/>
                        <a:cs typeface="+mn-cs"/>
                      </a:endParaRPr>
                    </a:p>
                    <a:p>
                      <a:endParaRPr lang="en-CA" sz="2000" b="1" kern="1200" dirty="0">
                        <a:solidFill>
                          <a:schemeClr val="bg1"/>
                        </a:solidFill>
                        <a:effectLst/>
                        <a:latin typeface="+mn-lt"/>
                        <a:ea typeface="+mn-ea"/>
                        <a:cs typeface="+mn-cs"/>
                      </a:endParaRPr>
                    </a:p>
                    <a:p>
                      <a:endParaRPr lang="en-US" sz="2000" dirty="0"/>
                    </a:p>
                  </a:txBody>
                  <a:tcPr/>
                </a:tc>
                <a:tc>
                  <a:txBody>
                    <a:bodyPr/>
                    <a:lstStyle/>
                    <a:p>
                      <a:endParaRPr lang="en-US" sz="2000" dirty="0"/>
                    </a:p>
                    <a:p>
                      <a:r>
                        <a:rPr lang="en-US" sz="2000" dirty="0"/>
                        <a:t>REGISTRATION NUMBER</a:t>
                      </a:r>
                    </a:p>
                    <a:p>
                      <a:endParaRPr lang="en-US" sz="2000" dirty="0"/>
                    </a:p>
                    <a:p>
                      <a:r>
                        <a:rPr lang="en-US" sz="2000" dirty="0"/>
                        <a:t>24/u/25850/PS</a:t>
                      </a:r>
                    </a:p>
                    <a:p>
                      <a:endParaRPr lang="en-US" sz="2000" dirty="0"/>
                    </a:p>
                    <a:p>
                      <a:r>
                        <a:rPr lang="en-CA" sz="2000" b="1" kern="1200" dirty="0">
                          <a:solidFill>
                            <a:schemeClr val="bg1"/>
                          </a:solidFill>
                          <a:effectLst/>
                          <a:latin typeface="+mn-lt"/>
                          <a:ea typeface="+mn-ea"/>
                          <a:cs typeface="+mn-cs"/>
                        </a:rPr>
                        <a:t>24/U/11580/PS</a:t>
                      </a:r>
                      <a:endParaRPr lang="en-US" sz="2000" dirty="0"/>
                    </a:p>
                    <a:p>
                      <a:endParaRPr lang="en-US" sz="2000" dirty="0"/>
                    </a:p>
                    <a:p>
                      <a:r>
                        <a:rPr lang="en-CA" sz="2000" b="1" kern="1200" dirty="0">
                          <a:solidFill>
                            <a:schemeClr val="bg1"/>
                          </a:solidFill>
                          <a:effectLst/>
                          <a:latin typeface="+mn-lt"/>
                          <a:ea typeface="+mn-ea"/>
                          <a:cs typeface="+mn-cs"/>
                        </a:rPr>
                        <a:t>24/U/24660/PS</a:t>
                      </a:r>
                    </a:p>
                    <a:p>
                      <a:endParaRPr lang="en-CA" sz="2000" b="1" kern="1200" dirty="0">
                        <a:solidFill>
                          <a:schemeClr val="bg1"/>
                        </a:solidFill>
                        <a:effectLst/>
                        <a:latin typeface="+mn-lt"/>
                        <a:ea typeface="+mn-ea"/>
                        <a:cs typeface="+mn-cs"/>
                      </a:endParaRPr>
                    </a:p>
                    <a:p>
                      <a:r>
                        <a:rPr lang="en-CA" sz="2000" b="1" kern="1200" dirty="0">
                          <a:solidFill>
                            <a:schemeClr val="bg1"/>
                          </a:solidFill>
                          <a:effectLst/>
                          <a:latin typeface="+mn-lt"/>
                          <a:ea typeface="+mn-ea"/>
                          <a:cs typeface="+mn-cs"/>
                        </a:rPr>
                        <a:t>24/U/24537/PSA</a:t>
                      </a:r>
                      <a:endParaRPr lang="en-US" sz="2000" dirty="0"/>
                    </a:p>
                  </a:txBody>
                  <a:tcPr/>
                </a:tc>
                <a:extLst>
                  <a:ext uri="{0D108BD9-81ED-4DB2-BD59-A6C34878D82A}">
                    <a16:rowId xmlns:a16="http://schemas.microsoft.com/office/drawing/2014/main" val="271586237"/>
                  </a:ext>
                </a:extLst>
              </a:tr>
              <a:tr h="980022">
                <a:tc>
                  <a:txBody>
                    <a:bodyPr/>
                    <a:lstStyle/>
                    <a:p>
                      <a:pPr marL="0" indent="0">
                        <a:buNone/>
                      </a:pPr>
                      <a:endParaRPr lang="en-US" sz="1800" dirty="0"/>
                    </a:p>
                  </a:txBody>
                  <a:tcPr/>
                </a:tc>
                <a:tc>
                  <a:txBody>
                    <a:bodyPr/>
                    <a:lstStyle/>
                    <a:p>
                      <a:endParaRPr lang="en-US" sz="1800" dirty="0"/>
                    </a:p>
                  </a:txBody>
                  <a:tcPr/>
                </a:tc>
                <a:tc>
                  <a:txBody>
                    <a:bodyPr/>
                    <a:lstStyle/>
                    <a:p>
                      <a:endParaRPr lang="en-US" sz="1800" dirty="0"/>
                    </a:p>
                  </a:txBody>
                  <a:tcPr/>
                </a:tc>
                <a:extLst>
                  <a:ext uri="{0D108BD9-81ED-4DB2-BD59-A6C34878D82A}">
                    <a16:rowId xmlns:a16="http://schemas.microsoft.com/office/drawing/2014/main" val="2902582126"/>
                  </a:ext>
                </a:extLst>
              </a:tr>
            </a:tbl>
          </a:graphicData>
        </a:graphic>
      </p:graphicFrame>
    </p:spTree>
    <p:extLst>
      <p:ext uri="{BB962C8B-B14F-4D97-AF65-F5344CB8AC3E}">
        <p14:creationId xmlns:p14="http://schemas.microsoft.com/office/powerpoint/2010/main" val="931198942"/>
      </p:ext>
    </p:extLst>
  </p:cSld>
  <p:clrMapOvr>
    <a:masterClrMapping/>
  </p:clrMapOvr>
</p:sld>
</file>

<file path=ppt/theme/theme1.xml><?xml version="1.0" encoding="utf-8"?>
<a:theme xmlns:a="http://schemas.openxmlformats.org/drawingml/2006/main" name="Science Poster">
  <a:themeElements>
    <a:clrScheme name="Science Poster">
      <a:dk1>
        <a:srgbClr val="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4"/>
        </a:solidFill>
        <a:ln>
          <a:noFill/>
        </a:ln>
      </a:spPr>
      <a:bodyPr rtlCol="0" anchor="ctr"/>
      <a:lstStyle>
        <a:defPPr algn="ctr">
          <a:defRPr sz="6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accent4"/>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6000" dirty="0" err="1" smtClean="0"/>
        </a:defPPr>
      </a:lstStyle>
    </a:txDef>
  </a:objectDefaults>
  <a:extraClrSchemeLst/>
  <a:extLst>
    <a:ext uri="{05A4C25C-085E-4340-85A3-A5531E510DB2}">
      <thm15:themeFamily xmlns:thm15="http://schemas.microsoft.com/office/thememl/2012/main" name="Presentation2" id="{A3AC1795-03CA-4218-8E9C-394F2C72EB71}" vid="{9E91E023-53D0-48CE-AFD1-CE3DA49243D0}"/>
    </a:ext>
  </a:extLst>
</a:theme>
</file>

<file path=ppt/theme/theme2.xml><?xml version="1.0" encoding="utf-8"?>
<a:theme xmlns:a="http://schemas.openxmlformats.org/drawingml/2006/main" name="Office Theme">
  <a:themeElements>
    <a:clrScheme name="Science Poster">
      <a:dk1>
        <a:srgbClr val="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Science Poster">
      <a:dk1>
        <a:srgbClr val="000000"/>
      </a:dk1>
      <a:lt1>
        <a:sysClr val="window" lastClr="FFFFFF"/>
      </a:lt1>
      <a:dk2>
        <a:srgbClr val="1B1B1B"/>
      </a:dk2>
      <a:lt2>
        <a:srgbClr val="E5E8E8"/>
      </a:lt2>
      <a:accent1>
        <a:srgbClr val="00B0EA"/>
      </a:accent1>
      <a:accent2>
        <a:srgbClr val="45AE22"/>
      </a:accent2>
      <a:accent3>
        <a:srgbClr val="FFFF00"/>
      </a:accent3>
      <a:accent4>
        <a:srgbClr val="F2760D"/>
      </a:accent4>
      <a:accent5>
        <a:srgbClr val="BB2B35"/>
      </a:accent5>
      <a:accent6>
        <a:srgbClr val="6C3CA2"/>
      </a:accent6>
      <a:hlink>
        <a:srgbClr val="00B0EA"/>
      </a:hlink>
      <a:folHlink>
        <a:srgbClr val="969696"/>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4823</TotalTime>
  <Words>1033</Words>
  <Application>Microsoft Office PowerPoint</Application>
  <PresentationFormat>Custom</PresentationFormat>
  <Paragraphs>177</Paragraphs>
  <Slides>1</Slides>
  <Notes>1</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vt:i4>
      </vt:variant>
    </vt:vector>
  </HeadingPairs>
  <TitlesOfParts>
    <vt:vector size="3" baseType="lpstr">
      <vt:lpstr>Arial</vt:lpstr>
      <vt:lpstr>Science Poster</vt:lpstr>
      <vt:lpstr>SMART SACCO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Science Project Title</dc:title>
  <dc:creator>Lisa</dc:creator>
  <cp:lastModifiedBy>Elizabeth Ageno</cp:lastModifiedBy>
  <cp:revision>13</cp:revision>
  <dcterms:created xsi:type="dcterms:W3CDTF">2013-01-20T21:20:28Z</dcterms:created>
  <dcterms:modified xsi:type="dcterms:W3CDTF">2025-07-28T13:59:13Z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0x0101007C1D5F340F01F94FA2FD29A5E6DC872E</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