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8" r:id="rId4"/>
    <p:sldMasterId id="2147483916" r:id="rId5"/>
  </p:sldMasterIdLst>
  <p:notesMasterIdLst>
    <p:notesMasterId r:id="rId7"/>
  </p:notesMasterIdLst>
  <p:handoutMasterIdLst>
    <p:handoutMasterId r:id="rId8"/>
  </p:handoutMasterIdLst>
  <p:sldIdLst>
    <p:sldId id="296" r:id="rId6"/>
  </p:sldIdLst>
  <p:sldSz cx="9144000" cy="5143500" type="screen16x9"/>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extLst>
    <p:ext uri="{EFAFB233-063F-42B5-8137-9DF3F51BA10A}">
      <p15:sldGuideLst xmlns:p15="http://schemas.microsoft.com/office/powerpoint/2012/main">
        <p15:guide id="1" orient="horz" pos="1620">
          <p15:clr>
            <a:srgbClr val="A4A3A4"/>
          </p15:clr>
        </p15:guide>
        <p15:guide id="2" orient="horz" pos="2981">
          <p15:clr>
            <a:srgbClr val="A4A3A4"/>
          </p15:clr>
        </p15:guide>
        <p15:guide id="3" orient="horz" pos="78">
          <p15:clr>
            <a:srgbClr val="A4A3A4"/>
          </p15:clr>
        </p15:guide>
        <p15:guide id="4" pos="68">
          <p15:clr>
            <a:srgbClr val="A4A3A4"/>
          </p15:clr>
        </p15:guide>
        <p15:guide id="5" pos="569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086"/>
    <a:srgbClr val="3333FF"/>
    <a:srgbClr val="000000"/>
    <a:srgbClr val="FFB914"/>
    <a:srgbClr val="0079BD"/>
    <a:srgbClr val="6D6E71"/>
    <a:srgbClr val="8DC53E"/>
    <a:srgbClr val="E6D000"/>
    <a:srgbClr val="FFF157"/>
    <a:srgbClr val="E29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AE713DA-FEC4-4BF4-9D6C-748AFE06D335}" v="11" dt="2024-03-01T04:13:27.20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23088" autoAdjust="0"/>
    <p:restoredTop sz="90033" autoAdjust="0"/>
  </p:normalViewPr>
  <p:slideViewPr>
    <p:cSldViewPr snapToGrid="0" snapToObjects="1" showGuides="1">
      <p:cViewPr varScale="1">
        <p:scale>
          <a:sx n="78" d="100"/>
          <a:sy n="78" d="100"/>
        </p:scale>
        <p:origin x="1332" y="64"/>
      </p:cViewPr>
      <p:guideLst>
        <p:guide orient="horz" pos="1620"/>
        <p:guide orient="horz" pos="2981"/>
        <p:guide orient="horz" pos="78"/>
        <p:guide pos="68"/>
        <p:guide pos="569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theme" Target="theme/theme1.xml"/><Relationship Id="rId5" Type="http://schemas.openxmlformats.org/officeDocument/2006/relationships/slideMaster" Target="slideMasters/slideMaster2.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intu Thomas" userId="f306f0bb-d6c6-4556-b27f-3ab77a6081ae" providerId="ADAL" clId="{3AE713DA-FEC4-4BF4-9D6C-748AFE06D335}"/>
    <pc:docChg chg="undo redo custSel modSld">
      <pc:chgData name="Tintu Thomas" userId="f306f0bb-d6c6-4556-b27f-3ab77a6081ae" providerId="ADAL" clId="{3AE713DA-FEC4-4BF4-9D6C-748AFE06D335}" dt="2024-03-01T04:32:19.271" v="1853" actId="5793"/>
      <pc:docMkLst>
        <pc:docMk/>
      </pc:docMkLst>
      <pc:sldChg chg="addSp modSp mod">
        <pc:chgData name="Tintu Thomas" userId="f306f0bb-d6c6-4556-b27f-3ab77a6081ae" providerId="ADAL" clId="{3AE713DA-FEC4-4BF4-9D6C-748AFE06D335}" dt="2024-03-01T04:32:19.271" v="1853" actId="5793"/>
        <pc:sldMkLst>
          <pc:docMk/>
          <pc:sldMk cId="2874866820" sldId="296"/>
        </pc:sldMkLst>
        <pc:spChg chg="mod">
          <ac:chgData name="Tintu Thomas" userId="f306f0bb-d6c6-4556-b27f-3ab77a6081ae" providerId="ADAL" clId="{3AE713DA-FEC4-4BF4-9D6C-748AFE06D335}" dt="2024-03-01T01:41:08.639" v="113" actId="20577"/>
          <ac:spMkLst>
            <pc:docMk/>
            <pc:sldMk cId="2874866820" sldId="296"/>
            <ac:spMk id="28" creationId="{00000000-0000-0000-0000-000000000000}"/>
          </ac:spMkLst>
        </pc:spChg>
        <pc:spChg chg="mod">
          <ac:chgData name="Tintu Thomas" userId="f306f0bb-d6c6-4556-b27f-3ab77a6081ae" providerId="ADAL" clId="{3AE713DA-FEC4-4BF4-9D6C-748AFE06D335}" dt="2024-03-01T04:32:19.271" v="1853" actId="5793"/>
          <ac:spMkLst>
            <pc:docMk/>
            <pc:sldMk cId="2874866820" sldId="296"/>
            <ac:spMk id="29" creationId="{00000000-0000-0000-0000-000000000000}"/>
          </ac:spMkLst>
        </pc:spChg>
        <pc:spChg chg="mod">
          <ac:chgData name="Tintu Thomas" userId="f306f0bb-d6c6-4556-b27f-3ab77a6081ae" providerId="ADAL" clId="{3AE713DA-FEC4-4BF4-9D6C-748AFE06D335}" dt="2024-03-01T03:25:03.492" v="661" actId="108"/>
          <ac:spMkLst>
            <pc:docMk/>
            <pc:sldMk cId="2874866820" sldId="296"/>
            <ac:spMk id="41" creationId="{00000000-0000-0000-0000-000000000000}"/>
          </ac:spMkLst>
        </pc:spChg>
        <pc:graphicFrameChg chg="add mod modGraphic">
          <ac:chgData name="Tintu Thomas" userId="f306f0bb-d6c6-4556-b27f-3ab77a6081ae" providerId="ADAL" clId="{3AE713DA-FEC4-4BF4-9D6C-748AFE06D335}" dt="2024-03-01T03:24:31.289" v="658" actId="14100"/>
          <ac:graphicFrameMkLst>
            <pc:docMk/>
            <pc:sldMk cId="2874866820" sldId="296"/>
            <ac:graphicFrameMk id="2" creationId="{5DFD1A12-F7F5-2AD9-87A7-0EAED211EBA8}"/>
          </ac:graphicFrameMkLst>
        </pc:graphicFrame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F768139-829D-4764-9C6B-EE8D1977B13F}" type="datetimeFigureOut">
              <a:rPr lang="en-GB" smtClean="0"/>
              <a:pPr/>
              <a:t>29/02/2024</a:t>
            </a:fld>
            <a:endParaRPr lang="en-GB"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FDA52A5-F05B-4095-82C8-0D07622ED885}" type="slidenum">
              <a:rPr lang="en-GB" smtClean="0"/>
              <a:pPr/>
              <a:t>‹#›</a:t>
            </a:fld>
            <a:endParaRPr lang="en-GB" dirty="0"/>
          </a:p>
        </p:txBody>
      </p:sp>
    </p:spTree>
    <p:extLst>
      <p:ext uri="{BB962C8B-B14F-4D97-AF65-F5344CB8AC3E}">
        <p14:creationId xmlns:p14="http://schemas.microsoft.com/office/powerpoint/2010/main" val="24182356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defRPr>
            </a:lvl1pPr>
          </a:lstStyle>
          <a:p>
            <a:pPr>
              <a:defRPr/>
            </a:pPr>
            <a:endParaRPr lang="en-GB"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defRPr>
            </a:lvl1pPr>
          </a:lstStyle>
          <a:p>
            <a:pPr>
              <a:defRPr/>
            </a:pPr>
            <a:fld id="{950FC3A5-8515-4154-B46A-D5FC24D5850F}" type="datetimeFigureOut">
              <a:rPr lang="en-GB"/>
              <a:pPr>
                <a:defRPr/>
              </a:pPr>
              <a:t>29/02/2024</a:t>
            </a:fld>
            <a:endParaRPr lang="en-GB"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GB"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defRPr>
            </a:lvl1pPr>
          </a:lstStyle>
          <a:p>
            <a:pPr>
              <a:defRPr/>
            </a:pPr>
            <a:endParaRPr lang="en-GB"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charset="0"/>
              </a:defRPr>
            </a:lvl1pPr>
          </a:lstStyle>
          <a:p>
            <a:pPr>
              <a:defRPr/>
            </a:pPr>
            <a:fld id="{FA0492AA-C698-45A3-92EF-BF98E8A10CDE}" type="slidenum">
              <a:rPr lang="en-GB"/>
              <a:pPr>
                <a:defRPr/>
              </a:pPr>
              <a:t>‹#›</a:t>
            </a:fld>
            <a:endParaRPr lang="en-GB" dirty="0"/>
          </a:p>
        </p:txBody>
      </p:sp>
    </p:spTree>
    <p:extLst>
      <p:ext uri="{BB962C8B-B14F-4D97-AF65-F5344CB8AC3E}">
        <p14:creationId xmlns:p14="http://schemas.microsoft.com/office/powerpoint/2010/main" val="39006247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8" Type="http://schemas.openxmlformats.org/officeDocument/2006/relationships/image" Target="../media/image17.jpeg"/><Relationship Id="rId3" Type="http://schemas.openxmlformats.org/officeDocument/2006/relationships/image" Target="../media/image12.png"/><Relationship Id="rId7" Type="http://schemas.openxmlformats.org/officeDocument/2006/relationships/image" Target="../media/image16.jpeg"/><Relationship Id="rId2" Type="http://schemas.openxmlformats.org/officeDocument/2006/relationships/image" Target="../media/image11.png"/><Relationship Id="rId1" Type="http://schemas.openxmlformats.org/officeDocument/2006/relationships/slideMaster" Target="../slideMasters/slideMaster2.xml"/><Relationship Id="rId6" Type="http://schemas.openxmlformats.org/officeDocument/2006/relationships/image" Target="../media/image15.jpeg"/><Relationship Id="rId5" Type="http://schemas.openxmlformats.org/officeDocument/2006/relationships/image" Target="../media/image14.png"/><Relationship Id="rId4" Type="http://schemas.openxmlformats.org/officeDocument/2006/relationships/image" Target="../media/image13.png"/></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Notes&amp;Disclaimer">
    <p:spTree>
      <p:nvGrpSpPr>
        <p:cNvPr id="1" name=""/>
        <p:cNvGrpSpPr/>
        <p:nvPr/>
      </p:nvGrpSpPr>
      <p:grpSpPr>
        <a:xfrm>
          <a:off x="0" y="0"/>
          <a:ext cx="0" cy="0"/>
          <a:chOff x="0" y="0"/>
          <a:chExt cx="0" cy="0"/>
        </a:xfrm>
      </p:grpSpPr>
      <p:cxnSp>
        <p:nvCxnSpPr>
          <p:cNvPr id="4" name="Straight Connector 3"/>
          <p:cNvCxnSpPr/>
          <p:nvPr userDrawn="1"/>
        </p:nvCxnSpPr>
        <p:spPr>
          <a:xfrm>
            <a:off x="2316480" y="2603508"/>
            <a:ext cx="5002212" cy="1588"/>
          </a:xfrm>
          <a:prstGeom prst="line">
            <a:avLst/>
          </a:prstGeom>
          <a:ln w="22225" cap="rnd" cmpd="sng" algn="ctr">
            <a:solidFill>
              <a:schemeClr val="bg1">
                <a:lumMod val="75000"/>
              </a:schemeClr>
            </a:solidFill>
            <a:prstDash val="sysDot"/>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2438400" y="1617544"/>
            <a:ext cx="4880292" cy="987552"/>
          </a:xfrm>
          <a:prstGeom prst="rect">
            <a:avLst/>
          </a:prstGeom>
        </p:spPr>
        <p:txBody>
          <a:bodyPr anchor="b"/>
          <a:lstStyle>
            <a:lvl1pPr algn="ctr">
              <a:defRPr sz="2800">
                <a:solidFill>
                  <a:srgbClr val="FF6600"/>
                </a:solidFill>
                <a:latin typeface="Arial"/>
                <a:cs typeface="Arial"/>
              </a:defRPr>
            </a:lvl1pPr>
          </a:lstStyle>
          <a:p>
            <a:r>
              <a:rPr lang="en-US" dirty="0"/>
              <a:t>Click to edit Master title style</a:t>
            </a:r>
            <a:endParaRPr lang="en-GB" dirty="0"/>
          </a:p>
        </p:txBody>
      </p:sp>
      <p:sp>
        <p:nvSpPr>
          <p:cNvPr id="3" name="Content Placeholder 2"/>
          <p:cNvSpPr>
            <a:spLocks noGrp="1"/>
          </p:cNvSpPr>
          <p:nvPr>
            <p:ph idx="1"/>
          </p:nvPr>
        </p:nvSpPr>
        <p:spPr>
          <a:xfrm>
            <a:off x="2319862" y="2678184"/>
            <a:ext cx="4880292" cy="2257362"/>
          </a:xfrm>
          <a:prstGeom prst="rect">
            <a:avLst/>
          </a:prstGeom>
        </p:spPr>
        <p:txBody>
          <a:bodyPr/>
          <a:lstStyle>
            <a:lvl1pPr marL="0" indent="0" algn="ctr">
              <a:buFontTx/>
              <a:buNone/>
              <a:defRPr sz="1400">
                <a:solidFill>
                  <a:schemeClr val="bg2">
                    <a:lumMod val="50000"/>
                  </a:schemeClr>
                </a:solidFill>
                <a:latin typeface="Arial"/>
                <a:cs typeface="Arial"/>
              </a:defRPr>
            </a:lvl1pPr>
            <a:lvl2pPr marL="444500" indent="0" algn="ctr">
              <a:buFontTx/>
              <a:buNone/>
              <a:defRPr sz="1200">
                <a:solidFill>
                  <a:schemeClr val="bg2">
                    <a:lumMod val="50000"/>
                  </a:schemeClr>
                </a:solidFill>
                <a:latin typeface="Arial"/>
                <a:cs typeface="Arial"/>
              </a:defRPr>
            </a:lvl2pPr>
            <a:lvl3pPr marL="895350" indent="0" algn="ctr">
              <a:buFontTx/>
              <a:buNone/>
              <a:defRPr sz="1100">
                <a:solidFill>
                  <a:schemeClr val="bg2">
                    <a:lumMod val="50000"/>
                  </a:schemeClr>
                </a:solidFill>
                <a:latin typeface="Arial"/>
                <a:cs typeface="Arial"/>
              </a:defRPr>
            </a:lvl3pPr>
            <a:lvl4pPr marL="1347788" indent="0" algn="ctr">
              <a:buFontTx/>
              <a:buNone/>
              <a:defRPr sz="1050">
                <a:solidFill>
                  <a:schemeClr val="bg2">
                    <a:lumMod val="50000"/>
                  </a:schemeClr>
                </a:solidFill>
                <a:latin typeface="Arial"/>
                <a:cs typeface="Arial"/>
              </a:defRPr>
            </a:lvl4pPr>
            <a:lvl5pPr marL="1792288" indent="0" algn="ctr">
              <a:buFontTx/>
              <a:buNone/>
              <a:defRPr sz="1050">
                <a:solidFill>
                  <a:schemeClr val="bg2">
                    <a:lumMod val="50000"/>
                  </a:schemeClr>
                </a:solidFill>
                <a:latin typeface="Arial"/>
                <a:cs typeface="Aria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pic>
        <p:nvPicPr>
          <p:cNvPr id="8" name="Picture 7" descr="lg.png"/>
          <p:cNvPicPr>
            <a:picLocks noChangeAspect="1"/>
          </p:cNvPicPr>
          <p:nvPr userDrawn="1"/>
        </p:nvPicPr>
        <p:blipFill>
          <a:blip r:embed="rId2" cstate="print"/>
          <a:stretch>
            <a:fillRect/>
          </a:stretch>
        </p:blipFill>
        <p:spPr>
          <a:xfrm>
            <a:off x="2882640" y="1152995"/>
            <a:ext cx="4025900" cy="58420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732071EE-5F13-4D36-AFDC-117B7655062C}" type="datetime1">
              <a:rPr lang="en-US" smtClean="0">
                <a:solidFill>
                  <a:prstClr val="white"/>
                </a:solidFill>
              </a:rPr>
              <a:pPr/>
              <a:t>2/29/2024</a:t>
            </a:fld>
            <a:endParaRPr lang="en-US" dirty="0">
              <a:solidFill>
                <a:prstClr val="white"/>
              </a:solidFill>
            </a:endParaRPr>
          </a:p>
        </p:txBody>
      </p:sp>
      <p:sp>
        <p:nvSpPr>
          <p:cNvPr id="4" name="Footer Placeholder 3"/>
          <p:cNvSpPr>
            <a:spLocks noGrp="1"/>
          </p:cNvSpPr>
          <p:nvPr>
            <p:ph type="ftr" sz="quarter" idx="11"/>
          </p:nvPr>
        </p:nvSpPr>
        <p:spPr/>
        <p:txBody>
          <a:bodyPr/>
          <a:lstStyle/>
          <a:p>
            <a:endParaRPr lang="en-US" dirty="0">
              <a:solidFill>
                <a:srgbClr val="6D6E71"/>
              </a:solidFill>
            </a:endParaRPr>
          </a:p>
        </p:txBody>
      </p:sp>
      <p:sp>
        <p:nvSpPr>
          <p:cNvPr id="5" name="Slide Number Placeholder 4"/>
          <p:cNvSpPr>
            <a:spLocks noGrp="1"/>
          </p:cNvSpPr>
          <p:nvPr>
            <p:ph type="sldNum" sz="quarter" idx="12"/>
          </p:nvPr>
        </p:nvSpPr>
        <p:spPr/>
        <p:txBody>
          <a:bodyPr/>
          <a:lstStyle/>
          <a:p>
            <a:fld id="{14D65173-87C9-47C0-A890-7AD8E2754265}" type="slidenum">
              <a:rPr lang="en-US" smtClean="0">
                <a:solidFill>
                  <a:srgbClr val="6D6E71"/>
                </a:solidFill>
              </a:rPr>
              <a:pPr/>
              <a:t>‹#›</a:t>
            </a:fld>
            <a:endParaRPr lang="en-US" dirty="0">
              <a:solidFill>
                <a:srgbClr val="6D6E71"/>
              </a:solidFill>
            </a:endParaRPr>
          </a:p>
        </p:txBody>
      </p:sp>
    </p:spTree>
    <p:extLst>
      <p:ext uri="{BB962C8B-B14F-4D97-AF65-F5344CB8AC3E}">
        <p14:creationId xmlns:p14="http://schemas.microsoft.com/office/powerpoint/2010/main" val="6854758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D5BB88-A578-43E7-9EF3-24B9AFD949A5}" type="datetime1">
              <a:rPr lang="en-US" smtClean="0">
                <a:solidFill>
                  <a:prstClr val="white"/>
                </a:solidFill>
              </a:rPr>
              <a:pPr/>
              <a:t>2/29/2024</a:t>
            </a:fld>
            <a:endParaRPr lang="en-US" dirty="0">
              <a:solidFill>
                <a:prstClr val="white"/>
              </a:solidFill>
            </a:endParaRPr>
          </a:p>
        </p:txBody>
      </p:sp>
      <p:sp>
        <p:nvSpPr>
          <p:cNvPr id="3" name="Footer Placeholder 2"/>
          <p:cNvSpPr>
            <a:spLocks noGrp="1"/>
          </p:cNvSpPr>
          <p:nvPr>
            <p:ph type="ftr" sz="quarter" idx="11"/>
          </p:nvPr>
        </p:nvSpPr>
        <p:spPr/>
        <p:txBody>
          <a:bodyPr/>
          <a:lstStyle/>
          <a:p>
            <a:endParaRPr lang="en-US" dirty="0">
              <a:solidFill>
                <a:srgbClr val="6D6E71"/>
              </a:solidFill>
            </a:endParaRPr>
          </a:p>
        </p:txBody>
      </p:sp>
      <p:sp>
        <p:nvSpPr>
          <p:cNvPr id="4" name="Slide Number Placeholder 3"/>
          <p:cNvSpPr>
            <a:spLocks noGrp="1"/>
          </p:cNvSpPr>
          <p:nvPr>
            <p:ph type="sldNum" sz="quarter" idx="12"/>
          </p:nvPr>
        </p:nvSpPr>
        <p:spPr/>
        <p:txBody>
          <a:bodyPr/>
          <a:lstStyle/>
          <a:p>
            <a:fld id="{14D65173-87C9-47C0-A890-7AD8E2754265}" type="slidenum">
              <a:rPr lang="en-US" smtClean="0">
                <a:solidFill>
                  <a:srgbClr val="6D6E71"/>
                </a:solidFill>
              </a:rPr>
              <a:pPr/>
              <a:t>‹#›</a:t>
            </a:fld>
            <a:endParaRPr lang="en-US" dirty="0">
              <a:solidFill>
                <a:srgbClr val="6D6E71"/>
              </a:solidFill>
            </a:endParaRPr>
          </a:p>
        </p:txBody>
      </p:sp>
    </p:spTree>
    <p:extLst>
      <p:ext uri="{BB962C8B-B14F-4D97-AF65-F5344CB8AC3E}">
        <p14:creationId xmlns:p14="http://schemas.microsoft.com/office/powerpoint/2010/main" val="29962007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3" name="Picture 2" descr="Infosys_2C.ai"/>
          <p:cNvPicPr>
            <a:picLocks noChangeAspect="1"/>
          </p:cNvPicPr>
          <p:nvPr userDrawn="1"/>
        </p:nvPicPr>
        <p:blipFill>
          <a:blip r:embed="rId2" cstate="email"/>
          <a:srcRect/>
          <a:stretch>
            <a:fillRect/>
          </a:stretch>
        </p:blipFill>
        <p:spPr bwMode="auto">
          <a:xfrm>
            <a:off x="3348038" y="987425"/>
            <a:ext cx="2447925" cy="981075"/>
          </a:xfrm>
          <a:prstGeom prst="rect">
            <a:avLst/>
          </a:prstGeom>
          <a:noFill/>
          <a:ln w="9525">
            <a:noFill/>
            <a:miter lim="800000"/>
            <a:headEnd/>
            <a:tailEnd/>
          </a:ln>
        </p:spPr>
      </p:pic>
      <p:pic>
        <p:nvPicPr>
          <p:cNvPr id="5" name="Picture 2" descr="C:\Documents and Settings\rahul.dingal\Desktop\Infosys\version1\black and white\4.jpg"/>
          <p:cNvPicPr>
            <a:picLocks noChangeAspect="1" noChangeArrowheads="1"/>
          </p:cNvPicPr>
          <p:nvPr userDrawn="1"/>
        </p:nvPicPr>
        <p:blipFill>
          <a:blip r:embed="rId3" cstate="print"/>
          <a:srcRect/>
          <a:stretch>
            <a:fillRect/>
          </a:stretch>
        </p:blipFill>
        <p:spPr bwMode="auto">
          <a:xfrm>
            <a:off x="1" y="-35167"/>
            <a:ext cx="9143999" cy="4786312"/>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print"/>
          <a:stretch>
            <a:fillRect/>
          </a:stretch>
        </p:blipFill>
        <p:spPr>
          <a:xfrm>
            <a:off x="20" y="5357"/>
            <a:ext cx="9143959" cy="5132784"/>
          </a:xfrm>
          <a:prstGeom prst="rect">
            <a:avLst/>
          </a:prstGeom>
        </p:spPr>
      </p:pic>
      <p:sp>
        <p:nvSpPr>
          <p:cNvPr id="2" name="Title 1"/>
          <p:cNvSpPr>
            <a:spLocks noGrp="1"/>
          </p:cNvSpPr>
          <p:nvPr>
            <p:ph type="ctrTitle"/>
          </p:nvPr>
        </p:nvSpPr>
        <p:spPr>
          <a:xfrm>
            <a:off x="281070" y="79635"/>
            <a:ext cx="8552223" cy="968115"/>
          </a:xfrm>
        </p:spPr>
        <p:txBody>
          <a:bodyPr anchor="b">
            <a:normAutofit/>
          </a:bodyPr>
          <a:lstStyle>
            <a:lvl1pPr algn="l">
              <a:defRPr sz="4000" b="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281069" y="4410075"/>
            <a:ext cx="4290931" cy="571500"/>
          </a:xfrm>
        </p:spPr>
        <p:txBody>
          <a:bodyPr>
            <a:noAutofit/>
          </a:bodyPr>
          <a:lstStyle>
            <a:lvl1pPr marL="0" indent="0" algn="l">
              <a:lnSpc>
                <a:spcPct val="100000"/>
              </a:lnSpc>
              <a:spcBef>
                <a:spcPts val="0"/>
              </a:spcBef>
              <a:spcAft>
                <a:spcPts val="0"/>
              </a:spcAft>
              <a:buNone/>
              <a:defRPr sz="14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4" name="Picture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721095" y="4560791"/>
            <a:ext cx="1129132" cy="416881"/>
          </a:xfrm>
          <a:prstGeom prst="rect">
            <a:avLst/>
          </a:prstGeom>
        </p:spPr>
      </p:pic>
    </p:spTree>
    <p:extLst>
      <p:ext uri="{BB962C8B-B14F-4D97-AF65-F5344CB8AC3E}">
        <p14:creationId xmlns:p14="http://schemas.microsoft.com/office/powerpoint/2010/main" val="39473878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F49C79-A2E7-49B7-BAD2-CDA14EE16AD4}" type="datetime1">
              <a:rPr lang="en-US" smtClean="0">
                <a:solidFill>
                  <a:prstClr val="white"/>
                </a:solidFill>
              </a:rPr>
              <a:pPr/>
              <a:t>2/29/2024</a:t>
            </a:fld>
            <a:endParaRPr lang="en-US" dirty="0">
              <a:solidFill>
                <a:prstClr val="white"/>
              </a:solidFill>
            </a:endParaRPr>
          </a:p>
        </p:txBody>
      </p:sp>
      <p:sp>
        <p:nvSpPr>
          <p:cNvPr id="5" name="Footer Placeholder 4"/>
          <p:cNvSpPr>
            <a:spLocks noGrp="1"/>
          </p:cNvSpPr>
          <p:nvPr>
            <p:ph type="ftr" sz="quarter" idx="11"/>
          </p:nvPr>
        </p:nvSpPr>
        <p:spPr/>
        <p:txBody>
          <a:bodyPr/>
          <a:lstStyle/>
          <a:p>
            <a:endParaRPr lang="en-US" dirty="0">
              <a:solidFill>
                <a:srgbClr val="6D6E71"/>
              </a:solidFill>
            </a:endParaRPr>
          </a:p>
        </p:txBody>
      </p:sp>
      <p:sp>
        <p:nvSpPr>
          <p:cNvPr id="6" name="Slide Number Placeholder 5"/>
          <p:cNvSpPr>
            <a:spLocks noGrp="1"/>
          </p:cNvSpPr>
          <p:nvPr>
            <p:ph type="sldNum" sz="quarter" idx="12"/>
          </p:nvPr>
        </p:nvSpPr>
        <p:spPr/>
        <p:txBody>
          <a:bodyPr/>
          <a:lstStyle/>
          <a:p>
            <a:fld id="{14D65173-87C9-47C0-A890-7AD8E2754265}" type="slidenum">
              <a:rPr lang="en-US" smtClean="0">
                <a:solidFill>
                  <a:srgbClr val="6D6E71"/>
                </a:solidFill>
              </a:rPr>
              <a:pPr/>
              <a:t>‹#›</a:t>
            </a:fld>
            <a:endParaRPr lang="en-US" dirty="0">
              <a:solidFill>
                <a:srgbClr val="6D6E71"/>
              </a:solidFill>
            </a:endParaRPr>
          </a:p>
        </p:txBody>
      </p:sp>
    </p:spTree>
    <p:extLst>
      <p:ext uri="{BB962C8B-B14F-4D97-AF65-F5344CB8AC3E}">
        <p14:creationId xmlns:p14="http://schemas.microsoft.com/office/powerpoint/2010/main" val="13832259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accent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stretch>
            <a:fillRect/>
          </a:stretch>
        </p:blipFill>
        <p:spPr>
          <a:xfrm>
            <a:off x="20" y="5358"/>
            <a:ext cx="9143959" cy="5132784"/>
          </a:xfrm>
          <a:prstGeom prst="rect">
            <a:avLst/>
          </a:prstGeom>
        </p:spPr>
      </p:pic>
      <p:sp>
        <p:nvSpPr>
          <p:cNvPr id="2" name="Title 1"/>
          <p:cNvSpPr>
            <a:spLocks noGrp="1"/>
          </p:cNvSpPr>
          <p:nvPr>
            <p:ph type="title" hasCustomPrompt="1"/>
          </p:nvPr>
        </p:nvSpPr>
        <p:spPr>
          <a:xfrm>
            <a:off x="228601" y="709223"/>
            <a:ext cx="8688387" cy="1021556"/>
          </a:xfrm>
        </p:spPr>
        <p:txBody>
          <a:bodyPr anchor="ctr">
            <a:normAutofit/>
          </a:bodyPr>
          <a:lstStyle>
            <a:lvl1pPr algn="ctr">
              <a:defRPr sz="4000" b="0" cap="none">
                <a:solidFill>
                  <a:schemeClr val="bg1"/>
                </a:solidFill>
              </a:defRPr>
            </a:lvl1pPr>
          </a:lstStyle>
          <a:p>
            <a:r>
              <a:rPr lang="en-US" dirty="0"/>
              <a:t>Click To Edit Master Title Style</a:t>
            </a:r>
          </a:p>
        </p:txBody>
      </p:sp>
      <p:sp>
        <p:nvSpPr>
          <p:cNvPr id="6" name="Text Placeholder 2"/>
          <p:cNvSpPr txBox="1">
            <a:spLocks/>
          </p:cNvSpPr>
          <p:nvPr userDrawn="1"/>
        </p:nvSpPr>
        <p:spPr>
          <a:xfrm>
            <a:off x="356658" y="4328160"/>
            <a:ext cx="6999056" cy="472440"/>
          </a:xfrm>
          <a:prstGeom prst="rect">
            <a:avLst/>
          </a:prstGeom>
        </p:spPr>
        <p:txBody>
          <a:bodyPr anchor="t">
            <a:noAutofit/>
          </a:bodyPr>
          <a:lstStyle>
            <a:lvl1pPr marL="0" indent="0" algn="just" defTabSz="914400" rtl="0" eaLnBrk="1" latinLnBrk="0" hangingPunct="1">
              <a:lnSpc>
                <a:spcPct val="95000"/>
              </a:lnSpc>
              <a:spcBef>
                <a:spcPts val="0"/>
              </a:spcBef>
              <a:spcAft>
                <a:spcPts val="0"/>
              </a:spcAft>
              <a:buClr>
                <a:schemeClr val="accent1"/>
              </a:buClr>
              <a:buFont typeface="Arial" pitchFamily="34" charset="0"/>
              <a:buNone/>
              <a:defRPr sz="500" b="1" kern="1200" spc="-20" baseline="0">
                <a:solidFill>
                  <a:schemeClr val="bg1"/>
                </a:solidFill>
                <a:latin typeface="Arial" pitchFamily="34" charset="0"/>
                <a:ea typeface="+mn-ea"/>
                <a:cs typeface="Arial" pitchFamily="34" charset="0"/>
              </a:defRPr>
            </a:lvl1pPr>
            <a:lvl2pPr marL="457200" indent="0" algn="l" defTabSz="914400" rtl="0" eaLnBrk="1" latinLnBrk="0" hangingPunct="1">
              <a:lnSpc>
                <a:spcPct val="110000"/>
              </a:lnSpc>
              <a:spcBef>
                <a:spcPts val="600"/>
              </a:spcBef>
              <a:spcAft>
                <a:spcPts val="600"/>
              </a:spcAft>
              <a:buClr>
                <a:schemeClr val="accent1"/>
              </a:buClr>
              <a:buFont typeface="Arial" pitchFamily="34" charset="0"/>
              <a:buNone/>
              <a:defRPr sz="1800" kern="1200">
                <a:solidFill>
                  <a:schemeClr val="tx1">
                    <a:tint val="75000"/>
                  </a:schemeClr>
                </a:solidFill>
                <a:latin typeface="Arial" pitchFamily="34" charset="0"/>
                <a:ea typeface="+mn-ea"/>
                <a:cs typeface="Arial" pitchFamily="34" charset="0"/>
              </a:defRPr>
            </a:lvl2pPr>
            <a:lvl3pPr marL="914400" indent="0" algn="l" defTabSz="914400" rtl="0" eaLnBrk="1" latinLnBrk="0" hangingPunct="1">
              <a:lnSpc>
                <a:spcPct val="110000"/>
              </a:lnSpc>
              <a:spcBef>
                <a:spcPts val="600"/>
              </a:spcBef>
              <a:spcAft>
                <a:spcPts val="600"/>
              </a:spcAft>
              <a:buClr>
                <a:schemeClr val="accent1"/>
              </a:buClr>
              <a:buFont typeface="Arial" pitchFamily="34" charset="0"/>
              <a:buNone/>
              <a:defRPr sz="1600" kern="1200">
                <a:solidFill>
                  <a:schemeClr val="tx1">
                    <a:tint val="75000"/>
                  </a:schemeClr>
                </a:solidFill>
                <a:latin typeface="Arial" pitchFamily="34" charset="0"/>
                <a:ea typeface="+mn-ea"/>
                <a:cs typeface="Arial" pitchFamily="34" charset="0"/>
              </a:defRPr>
            </a:lvl3pPr>
            <a:lvl4pPr marL="13716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4pPr>
            <a:lvl5pPr marL="18288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pPr fontAlgn="auto">
              <a:lnSpc>
                <a:spcPts val="800"/>
              </a:lnSpc>
              <a:buClr>
                <a:srgbClr val="007CC3"/>
              </a:buClr>
            </a:pPr>
            <a:r>
              <a:rPr lang="en-US" dirty="0">
                <a:solidFill>
                  <a:prstClr val="white"/>
                </a:solidFill>
              </a:rPr>
              <a:t>© 2015 Infosys Limited, Bangalore, India. All Rights Reserved. Infosys believes the information in this document is accurate as of its publication date; such information is subject to change without notice. Infosys acknowledges the proprietary rights of other companies to the trademarks, product names and such other intellectual property rights mentioned in this document. Except as expressly permitted, neither this documentation nor any part of it may be reproduced, stored in a retrieval system, or transmitted in any form or by any means, electronic, mechanical, printing, photocopying, recording or otherwise, without the prior permission of Infosys Limited and/ or any named intellectual property rights holders under this document.</a:t>
            </a:r>
          </a:p>
          <a:p>
            <a:pPr fontAlgn="auto">
              <a:lnSpc>
                <a:spcPts val="800"/>
              </a:lnSpc>
              <a:buClr>
                <a:srgbClr val="007CC3"/>
              </a:buClr>
            </a:pPr>
            <a:endParaRPr lang="en-US" dirty="0">
              <a:solidFill>
                <a:prstClr val="white"/>
              </a:solidFill>
            </a:endParaRPr>
          </a:p>
          <a:p>
            <a:pPr fontAlgn="auto">
              <a:lnSpc>
                <a:spcPts val="800"/>
              </a:lnSpc>
              <a:buClr>
                <a:srgbClr val="007CC3"/>
              </a:buClr>
            </a:pPr>
            <a:endParaRPr lang="en-US" dirty="0">
              <a:solidFill>
                <a:prstClr val="white"/>
              </a:solidFill>
            </a:endParaRPr>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772400" y="4358861"/>
            <a:ext cx="954892" cy="352551"/>
          </a:xfrm>
          <a:prstGeom prst="rect">
            <a:avLst/>
          </a:prstGeom>
        </p:spPr>
      </p:pic>
    </p:spTree>
    <p:extLst>
      <p:ext uri="{BB962C8B-B14F-4D97-AF65-F5344CB8AC3E}">
        <p14:creationId xmlns:p14="http://schemas.microsoft.com/office/powerpoint/2010/main" val="23217120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1_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0" y="0"/>
            <a:ext cx="6629400" cy="3562350"/>
          </a:xfrm>
        </p:spPr>
        <p:txBody>
          <a:bodyPr anchor="ctr">
            <a:normAutofit/>
          </a:bodyPr>
          <a:lstStyle>
            <a:lvl1pPr algn="ctr">
              <a:defRPr sz="4000" b="0" cap="none">
                <a:solidFill>
                  <a:srgbClr val="0070C0"/>
                </a:solidFill>
              </a:defRPr>
            </a:lvl1pPr>
          </a:lstStyle>
          <a:p>
            <a:r>
              <a:rPr lang="en-US" dirty="0"/>
              <a:t>Click To Edit Master Title Style</a:t>
            </a:r>
          </a:p>
        </p:txBody>
      </p:sp>
      <p:grpSp>
        <p:nvGrpSpPr>
          <p:cNvPr id="9" name="Group 8"/>
          <p:cNvGrpSpPr/>
          <p:nvPr userDrawn="1"/>
        </p:nvGrpSpPr>
        <p:grpSpPr>
          <a:xfrm>
            <a:off x="0" y="-334"/>
            <a:ext cx="9156701" cy="5143753"/>
            <a:chOff x="0" y="-334"/>
            <a:chExt cx="9156701" cy="5143753"/>
          </a:xfrm>
        </p:grpSpPr>
        <p:grpSp>
          <p:nvGrpSpPr>
            <p:cNvPr id="10" name="Group 9"/>
            <p:cNvGrpSpPr>
              <a:grpSpLocks/>
            </p:cNvGrpSpPr>
            <p:nvPr/>
          </p:nvGrpSpPr>
          <p:grpSpPr bwMode="auto">
            <a:xfrm rot="10800000">
              <a:off x="0" y="-334"/>
              <a:ext cx="9143785" cy="5143753"/>
              <a:chOff x="-3280" y="1493"/>
              <a:chExt cx="19120" cy="10749"/>
            </a:xfrm>
          </p:grpSpPr>
          <p:pic>
            <p:nvPicPr>
              <p:cNvPr id="14" name="Picture 13"/>
              <p:cNvPicPr>
                <a:picLocks noChangeAspect="1" noChangeArrowheads="1"/>
              </p:cNvPicPr>
              <p:nvPr/>
            </p:nvPicPr>
            <p:blipFill>
              <a:blip r:embed="rId2" cstate="print"/>
              <a:srcRect/>
              <a:stretch>
                <a:fillRect/>
              </a:stretch>
            </p:blipFill>
            <p:spPr bwMode="auto">
              <a:xfrm>
                <a:off x="12569" y="10263"/>
                <a:ext cx="2048" cy="1977"/>
              </a:xfrm>
              <a:prstGeom prst="rect">
                <a:avLst/>
              </a:prstGeom>
              <a:noFill/>
            </p:spPr>
          </p:pic>
          <p:pic>
            <p:nvPicPr>
              <p:cNvPr id="15" name="Picture 14"/>
              <p:cNvPicPr>
                <a:picLocks noChangeAspect="1" noChangeArrowheads="1"/>
              </p:cNvPicPr>
              <p:nvPr/>
            </p:nvPicPr>
            <p:blipFill>
              <a:blip r:embed="rId3" cstate="print"/>
              <a:srcRect/>
              <a:stretch>
                <a:fillRect/>
              </a:stretch>
            </p:blipFill>
            <p:spPr bwMode="auto">
              <a:xfrm>
                <a:off x="14617" y="8216"/>
                <a:ext cx="1223" cy="2048"/>
              </a:xfrm>
              <a:prstGeom prst="rect">
                <a:avLst/>
              </a:prstGeom>
              <a:noFill/>
            </p:spPr>
          </p:pic>
          <p:pic>
            <p:nvPicPr>
              <p:cNvPr id="16" name="Picture 15"/>
              <p:cNvPicPr>
                <a:picLocks noChangeAspect="1" noChangeArrowheads="1"/>
              </p:cNvPicPr>
              <p:nvPr/>
            </p:nvPicPr>
            <p:blipFill>
              <a:blip r:embed="rId4" cstate="print"/>
              <a:srcRect/>
              <a:stretch>
                <a:fillRect/>
              </a:stretch>
            </p:blipFill>
            <p:spPr bwMode="auto">
              <a:xfrm>
                <a:off x="12569" y="6168"/>
                <a:ext cx="2048" cy="2048"/>
              </a:xfrm>
              <a:prstGeom prst="rect">
                <a:avLst/>
              </a:prstGeom>
              <a:noFill/>
            </p:spPr>
          </p:pic>
          <p:pic>
            <p:nvPicPr>
              <p:cNvPr id="17" name="Picture 16"/>
              <p:cNvPicPr>
                <a:picLocks noChangeAspect="1" noChangeArrowheads="1"/>
              </p:cNvPicPr>
              <p:nvPr/>
            </p:nvPicPr>
            <p:blipFill>
              <a:blip r:embed="rId5" cstate="print"/>
              <a:srcRect t="4661"/>
              <a:stretch>
                <a:fillRect/>
              </a:stretch>
            </p:blipFill>
            <p:spPr bwMode="auto">
              <a:xfrm>
                <a:off x="14617" y="4269"/>
                <a:ext cx="1223" cy="1900"/>
              </a:xfrm>
              <a:prstGeom prst="rect">
                <a:avLst/>
              </a:prstGeom>
              <a:noFill/>
            </p:spPr>
          </p:pic>
          <p:pic>
            <p:nvPicPr>
              <p:cNvPr id="18" name="Picture 17"/>
              <p:cNvPicPr>
                <a:picLocks noChangeAspect="1" noChangeArrowheads="1"/>
              </p:cNvPicPr>
              <p:nvPr/>
            </p:nvPicPr>
            <p:blipFill>
              <a:blip r:embed="rId4" cstate="print"/>
              <a:srcRect/>
              <a:stretch>
                <a:fillRect/>
              </a:stretch>
            </p:blipFill>
            <p:spPr bwMode="auto">
              <a:xfrm>
                <a:off x="-3280" y="10259"/>
                <a:ext cx="2048" cy="1983"/>
              </a:xfrm>
              <a:prstGeom prst="rect">
                <a:avLst/>
              </a:prstGeom>
              <a:noFill/>
            </p:spPr>
          </p:pic>
          <p:pic>
            <p:nvPicPr>
              <p:cNvPr id="19" name="Picture 18"/>
              <p:cNvPicPr>
                <a:picLocks noChangeAspect="1" noChangeArrowheads="1"/>
              </p:cNvPicPr>
              <p:nvPr/>
            </p:nvPicPr>
            <p:blipFill>
              <a:blip r:embed="rId5" cstate="print"/>
              <a:srcRect t="4661"/>
              <a:stretch>
                <a:fillRect/>
              </a:stretch>
            </p:blipFill>
            <p:spPr bwMode="auto">
              <a:xfrm>
                <a:off x="14617" y="1493"/>
                <a:ext cx="1223" cy="1552"/>
              </a:xfrm>
              <a:prstGeom prst="rect">
                <a:avLst/>
              </a:prstGeom>
              <a:noFill/>
            </p:spPr>
          </p:pic>
          <p:pic>
            <p:nvPicPr>
              <p:cNvPr id="20" name="Picture 19"/>
              <p:cNvPicPr>
                <a:picLocks noChangeAspect="1" noChangeArrowheads="1"/>
              </p:cNvPicPr>
              <p:nvPr/>
            </p:nvPicPr>
            <p:blipFill>
              <a:blip r:embed="rId4" cstate="print"/>
              <a:srcRect/>
              <a:stretch>
                <a:fillRect/>
              </a:stretch>
            </p:blipFill>
            <p:spPr bwMode="auto">
              <a:xfrm>
                <a:off x="-3280" y="1493"/>
                <a:ext cx="2048" cy="1552"/>
              </a:xfrm>
              <a:prstGeom prst="rect">
                <a:avLst/>
              </a:prstGeom>
              <a:noFill/>
            </p:spPr>
          </p:pic>
          <p:pic>
            <p:nvPicPr>
              <p:cNvPr id="21" name="Picture 20"/>
              <p:cNvPicPr>
                <a:picLocks noChangeAspect="1" noChangeArrowheads="1"/>
              </p:cNvPicPr>
              <p:nvPr/>
            </p:nvPicPr>
            <p:blipFill>
              <a:blip r:embed="rId4" cstate="print"/>
              <a:srcRect/>
              <a:stretch>
                <a:fillRect/>
              </a:stretch>
            </p:blipFill>
            <p:spPr bwMode="auto">
              <a:xfrm>
                <a:off x="885" y="1493"/>
                <a:ext cx="2048" cy="1552"/>
              </a:xfrm>
              <a:prstGeom prst="rect">
                <a:avLst/>
              </a:prstGeom>
              <a:noFill/>
            </p:spPr>
          </p:pic>
          <p:pic>
            <p:nvPicPr>
              <p:cNvPr id="22" name="Picture 21"/>
              <p:cNvPicPr>
                <a:picLocks noChangeAspect="1" noChangeArrowheads="1"/>
              </p:cNvPicPr>
              <p:nvPr/>
            </p:nvPicPr>
            <p:blipFill>
              <a:blip r:embed="rId5" cstate="print"/>
              <a:srcRect t="4661"/>
              <a:stretch>
                <a:fillRect/>
              </a:stretch>
            </p:blipFill>
            <p:spPr bwMode="auto">
              <a:xfrm>
                <a:off x="8116" y="1493"/>
                <a:ext cx="1223" cy="1552"/>
              </a:xfrm>
              <a:prstGeom prst="rect">
                <a:avLst/>
              </a:prstGeom>
              <a:noFill/>
            </p:spPr>
          </p:pic>
        </p:grpSp>
        <p:pic>
          <p:nvPicPr>
            <p:cNvPr id="11" name="Picture 10" descr="1.jpg"/>
            <p:cNvPicPr>
              <a:picLocks noChangeAspect="1"/>
            </p:cNvPicPr>
            <p:nvPr/>
          </p:nvPicPr>
          <p:blipFill>
            <a:blip r:embed="rId6" cstate="print"/>
            <a:stretch>
              <a:fillRect/>
            </a:stretch>
          </p:blipFill>
          <p:spPr>
            <a:xfrm>
              <a:off x="8166101" y="946150"/>
              <a:ext cx="990600" cy="1614126"/>
            </a:xfrm>
            <a:prstGeom prst="rect">
              <a:avLst/>
            </a:prstGeom>
          </p:spPr>
        </p:pic>
        <p:pic>
          <p:nvPicPr>
            <p:cNvPr id="12" name="Picture 11" descr="2.jpg"/>
            <p:cNvPicPr>
              <a:picLocks noChangeAspect="1"/>
            </p:cNvPicPr>
            <p:nvPr/>
          </p:nvPicPr>
          <p:blipFill>
            <a:blip r:embed="rId7" cstate="print"/>
            <a:srcRect t="8182" r="39937"/>
            <a:stretch>
              <a:fillRect/>
            </a:stretch>
          </p:blipFill>
          <p:spPr>
            <a:xfrm>
              <a:off x="7155544" y="2571750"/>
              <a:ext cx="1019175" cy="1039764"/>
            </a:xfrm>
            <a:prstGeom prst="rect">
              <a:avLst/>
            </a:prstGeom>
          </p:spPr>
        </p:pic>
        <p:pic>
          <p:nvPicPr>
            <p:cNvPr id="13" name="Picture 12" descr="3.jpg"/>
            <p:cNvPicPr>
              <a:picLocks noChangeAspect="1"/>
            </p:cNvPicPr>
            <p:nvPr/>
          </p:nvPicPr>
          <p:blipFill>
            <a:blip r:embed="rId8" cstate="print"/>
            <a:srcRect l="3822" t="2724" b="11021"/>
            <a:stretch>
              <a:fillRect/>
            </a:stretch>
          </p:blipFill>
          <p:spPr>
            <a:xfrm>
              <a:off x="586740" y="2899410"/>
              <a:ext cx="2514302" cy="1501140"/>
            </a:xfrm>
            <a:prstGeom prst="rect">
              <a:avLst/>
            </a:prstGeom>
          </p:spPr>
        </p:pic>
      </p:grpSp>
    </p:spTree>
    <p:extLst>
      <p:ext uri="{BB962C8B-B14F-4D97-AF65-F5344CB8AC3E}">
        <p14:creationId xmlns:p14="http://schemas.microsoft.com/office/powerpoint/2010/main" val="38362089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2_Section Header">
    <p:bg>
      <p:bgPr>
        <a:solidFill>
          <a:schemeClr val="accent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5358"/>
            <a:ext cx="9144000" cy="5132784"/>
          </a:xfrm>
          <a:prstGeom prst="rect">
            <a:avLst/>
          </a:prstGeom>
        </p:spPr>
      </p:pic>
      <p:sp>
        <p:nvSpPr>
          <p:cNvPr id="2" name="Title 1"/>
          <p:cNvSpPr>
            <a:spLocks noGrp="1"/>
          </p:cNvSpPr>
          <p:nvPr>
            <p:ph type="title" hasCustomPrompt="1"/>
          </p:nvPr>
        </p:nvSpPr>
        <p:spPr>
          <a:xfrm>
            <a:off x="228601" y="2060972"/>
            <a:ext cx="8688387" cy="1021556"/>
          </a:xfrm>
        </p:spPr>
        <p:txBody>
          <a:bodyPr anchor="ctr">
            <a:normAutofit/>
          </a:bodyPr>
          <a:lstStyle>
            <a:lvl1pPr algn="ctr">
              <a:defRPr sz="4000" b="0" cap="none">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12949281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228599" y="839449"/>
            <a:ext cx="4283439" cy="3732551"/>
          </a:xfrm>
        </p:spPr>
        <p:txBody>
          <a:bodyPr>
            <a:normAutofit/>
          </a:bodyPr>
          <a:lstStyle>
            <a:lvl1pPr>
              <a:defRPr sz="1800"/>
            </a:lvl1pPr>
            <a:lvl2pPr>
              <a:defRPr sz="1600"/>
            </a:lvl2pPr>
            <a:lvl3pPr>
              <a:defRPr sz="1400"/>
            </a:lvl3pPr>
            <a:lvl4pPr>
              <a:defRPr sz="1200"/>
            </a:lvl4pPr>
            <a:lvl5pPr>
              <a:defRPr sz="12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24467" y="839449"/>
            <a:ext cx="4283439" cy="3732551"/>
          </a:xfrm>
        </p:spPr>
        <p:txBody>
          <a:bodyPr>
            <a:normAutofit/>
          </a:bodyPr>
          <a:lstStyle>
            <a:lvl1pPr>
              <a:defRPr sz="1800"/>
            </a:lvl1pPr>
            <a:lvl2pPr>
              <a:defRPr sz="1600"/>
            </a:lvl2pPr>
            <a:lvl3pPr>
              <a:defRPr sz="1400"/>
            </a:lvl3pPr>
            <a:lvl4pPr>
              <a:defRPr sz="1200"/>
            </a:lvl4pPr>
            <a:lvl5pPr>
              <a:defRPr sz="12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EFE22236-2660-4F9E-8CA2-A419AF9C98BF}" type="datetime1">
              <a:rPr lang="en-US" smtClean="0">
                <a:solidFill>
                  <a:prstClr val="white"/>
                </a:solidFill>
              </a:rPr>
              <a:pPr/>
              <a:t>2/29/2024</a:t>
            </a:fld>
            <a:endParaRPr lang="en-US" dirty="0">
              <a:solidFill>
                <a:prstClr val="white"/>
              </a:solidFill>
            </a:endParaRPr>
          </a:p>
        </p:txBody>
      </p:sp>
      <p:sp>
        <p:nvSpPr>
          <p:cNvPr id="6" name="Footer Placeholder 5"/>
          <p:cNvSpPr>
            <a:spLocks noGrp="1"/>
          </p:cNvSpPr>
          <p:nvPr>
            <p:ph type="ftr" sz="quarter" idx="11"/>
          </p:nvPr>
        </p:nvSpPr>
        <p:spPr/>
        <p:txBody>
          <a:bodyPr/>
          <a:lstStyle/>
          <a:p>
            <a:endParaRPr lang="en-US" dirty="0">
              <a:solidFill>
                <a:srgbClr val="6D6E71"/>
              </a:solidFill>
            </a:endParaRPr>
          </a:p>
        </p:txBody>
      </p:sp>
      <p:sp>
        <p:nvSpPr>
          <p:cNvPr id="7" name="Slide Number Placeholder 6"/>
          <p:cNvSpPr>
            <a:spLocks noGrp="1"/>
          </p:cNvSpPr>
          <p:nvPr>
            <p:ph type="sldNum" sz="quarter" idx="12"/>
          </p:nvPr>
        </p:nvSpPr>
        <p:spPr/>
        <p:txBody>
          <a:bodyPr/>
          <a:lstStyle/>
          <a:p>
            <a:fld id="{14D65173-87C9-47C0-A890-7AD8E2754265}" type="slidenum">
              <a:rPr lang="en-US" smtClean="0">
                <a:solidFill>
                  <a:srgbClr val="6D6E71"/>
                </a:solidFill>
              </a:rPr>
              <a:pPr/>
              <a:t>‹#›</a:t>
            </a:fld>
            <a:endParaRPr lang="en-US" dirty="0">
              <a:solidFill>
                <a:srgbClr val="6D6E71"/>
              </a:solidFill>
            </a:endParaRPr>
          </a:p>
        </p:txBody>
      </p:sp>
    </p:spTree>
    <p:extLst>
      <p:ext uri="{BB962C8B-B14F-4D97-AF65-F5344CB8AC3E}">
        <p14:creationId xmlns:p14="http://schemas.microsoft.com/office/powerpoint/2010/main" val="1228281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28598" y="839449"/>
            <a:ext cx="4268788" cy="479822"/>
          </a:xfrm>
        </p:spPr>
        <p:txBody>
          <a:bodyPr anchor="b">
            <a:normAutofit/>
          </a:bodyPr>
          <a:lstStyle>
            <a:lvl1pPr marL="0" indent="0">
              <a:buNone/>
              <a:defRPr sz="2000" b="1">
                <a:solidFill>
                  <a:schemeClr val="accent5"/>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228600" y="1371601"/>
            <a:ext cx="4268788" cy="3200400"/>
          </a:xfrm>
        </p:spPr>
        <p:txBody>
          <a:bodyPr>
            <a:normAutofit/>
          </a:bodyPr>
          <a:lstStyle>
            <a:lvl1pPr>
              <a:defRPr sz="1800"/>
            </a:lvl1pPr>
            <a:lvl2pPr>
              <a:defRPr sz="1600"/>
            </a:lvl2pPr>
            <a:lvl3pPr>
              <a:defRPr sz="1400"/>
            </a:lvl3pPr>
            <a:lvl4pPr>
              <a:defRPr sz="1200"/>
            </a:lvl4pPr>
            <a:lvl5pPr>
              <a:defRPr sz="12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6" y="839449"/>
            <a:ext cx="4271961" cy="479822"/>
          </a:xfrm>
        </p:spPr>
        <p:txBody>
          <a:bodyPr anchor="b">
            <a:normAutofit/>
          </a:bodyPr>
          <a:lstStyle>
            <a:lvl1pPr marL="0" indent="0">
              <a:buNone/>
              <a:defRPr sz="2000" b="1">
                <a:solidFill>
                  <a:schemeClr val="accent5"/>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28" y="1371601"/>
            <a:ext cx="4271961" cy="3200400"/>
          </a:xfrm>
        </p:spPr>
        <p:txBody>
          <a:bodyPr>
            <a:normAutofit/>
          </a:bodyPr>
          <a:lstStyle>
            <a:lvl1pPr>
              <a:defRPr sz="1800"/>
            </a:lvl1pPr>
            <a:lvl2pPr>
              <a:defRPr sz="1600"/>
            </a:lvl2pPr>
            <a:lvl3pPr>
              <a:defRPr sz="1400"/>
            </a:lvl3pPr>
            <a:lvl4pPr>
              <a:defRPr sz="1200"/>
            </a:lvl4pPr>
            <a:lvl5pPr>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7287BA3-E354-41B6-8162-5C6FA26A68A7}" type="datetime1">
              <a:rPr lang="en-US" smtClean="0">
                <a:solidFill>
                  <a:prstClr val="white"/>
                </a:solidFill>
              </a:rPr>
              <a:pPr/>
              <a:t>2/29/2024</a:t>
            </a:fld>
            <a:endParaRPr lang="en-US" dirty="0">
              <a:solidFill>
                <a:prstClr val="white"/>
              </a:solidFill>
            </a:endParaRPr>
          </a:p>
        </p:txBody>
      </p:sp>
      <p:sp>
        <p:nvSpPr>
          <p:cNvPr id="8" name="Footer Placeholder 7"/>
          <p:cNvSpPr>
            <a:spLocks noGrp="1"/>
          </p:cNvSpPr>
          <p:nvPr>
            <p:ph type="ftr" sz="quarter" idx="11"/>
          </p:nvPr>
        </p:nvSpPr>
        <p:spPr/>
        <p:txBody>
          <a:bodyPr/>
          <a:lstStyle/>
          <a:p>
            <a:endParaRPr lang="en-US" dirty="0">
              <a:solidFill>
                <a:srgbClr val="6D6E71"/>
              </a:solidFill>
            </a:endParaRPr>
          </a:p>
        </p:txBody>
      </p:sp>
      <p:sp>
        <p:nvSpPr>
          <p:cNvPr id="9" name="Slide Number Placeholder 8"/>
          <p:cNvSpPr>
            <a:spLocks noGrp="1"/>
          </p:cNvSpPr>
          <p:nvPr>
            <p:ph type="sldNum" sz="quarter" idx="12"/>
          </p:nvPr>
        </p:nvSpPr>
        <p:spPr/>
        <p:txBody>
          <a:bodyPr/>
          <a:lstStyle/>
          <a:p>
            <a:fld id="{14D65173-87C9-47C0-A890-7AD8E2754265}" type="slidenum">
              <a:rPr lang="en-US" smtClean="0">
                <a:solidFill>
                  <a:srgbClr val="6D6E71"/>
                </a:solidFill>
              </a:rPr>
              <a:pPr/>
              <a:t>‹#›</a:t>
            </a:fld>
            <a:endParaRPr lang="en-US" dirty="0">
              <a:solidFill>
                <a:srgbClr val="6D6E71"/>
              </a:solidFill>
            </a:endParaRPr>
          </a:p>
        </p:txBody>
      </p:sp>
    </p:spTree>
    <p:extLst>
      <p:ext uri="{BB962C8B-B14F-4D97-AF65-F5344CB8AC3E}">
        <p14:creationId xmlns:p14="http://schemas.microsoft.com/office/powerpoint/2010/main" val="50484458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image" Target="../media/image6.png"/><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image" Target="../media/image5.png"/><Relationship Id="rId5" Type="http://schemas.openxmlformats.org/officeDocument/2006/relationships/slideLayout" Target="../slideLayouts/slideLayout7.xml"/><Relationship Id="rId10" Type="http://schemas.openxmlformats.org/officeDocument/2006/relationships/theme" Target="../theme/theme2.xml"/><Relationship Id="rId4" Type="http://schemas.openxmlformats.org/officeDocument/2006/relationships/slideLayout" Target="../slideLayouts/slideLayout6.xml"/><Relationship Id="rId9"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050" name="Picture 10" descr="Infosys_gradient_w_pattern.jpg"/>
          <p:cNvPicPr>
            <a:picLocks noChangeAspect="1"/>
          </p:cNvPicPr>
          <p:nvPr userDrawn="1"/>
        </p:nvPicPr>
        <p:blipFill>
          <a:blip r:embed="rId4" cstate="email"/>
          <a:srcRect/>
          <a:stretch>
            <a:fillRect/>
          </a:stretch>
        </p:blipFill>
        <p:spPr bwMode="auto">
          <a:xfrm>
            <a:off x="0" y="0"/>
            <a:ext cx="9144000" cy="5143500"/>
          </a:xfrm>
          <a:prstGeom prst="rect">
            <a:avLst/>
          </a:prstGeom>
          <a:noFill/>
          <a:ln w="9525">
            <a:noFill/>
            <a:miter lim="800000"/>
            <a:headEnd/>
            <a:tailEnd/>
          </a:ln>
        </p:spPr>
      </p:pic>
      <p:sp>
        <p:nvSpPr>
          <p:cNvPr id="9" name="Rectangle 8"/>
          <p:cNvSpPr>
            <a:spLocks noChangeArrowheads="1"/>
          </p:cNvSpPr>
          <p:nvPr userDrawn="1"/>
        </p:nvSpPr>
        <p:spPr bwMode="gray">
          <a:xfrm>
            <a:off x="0" y="4749798"/>
            <a:ext cx="9144000" cy="409579"/>
          </a:xfrm>
          <a:prstGeom prst="rect">
            <a:avLst/>
          </a:prstGeom>
          <a:gradFill flip="none" rotWithShape="1">
            <a:gsLst>
              <a:gs pos="51000">
                <a:srgbClr val="6D6E71"/>
              </a:gs>
              <a:gs pos="0">
                <a:schemeClr val="tx2">
                  <a:lumMod val="95000"/>
                  <a:lumOff val="5000"/>
                </a:schemeClr>
              </a:gs>
              <a:gs pos="81000">
                <a:schemeClr val="tx2">
                  <a:lumMod val="95000"/>
                  <a:lumOff val="5000"/>
                </a:schemeClr>
              </a:gs>
            </a:gsLst>
            <a:path path="circle">
              <a:fillToRect l="100000" t="100000"/>
            </a:path>
            <a:tileRect r="-100000" b="-100000"/>
          </a:gradFill>
          <a:ln w="9525">
            <a:noFill/>
            <a:miter lim="800000"/>
            <a:headEnd/>
            <a:tailEnd/>
          </a:ln>
          <a:effectLst>
            <a:outerShdw blurRad="63500" dist="23000" dir="5400000" rotWithShape="0">
              <a:srgbClr val="000000">
                <a:alpha val="34999"/>
              </a:srgbClr>
            </a:outerShdw>
          </a:effectLst>
        </p:spPr>
        <p:txBody>
          <a:bodyPr anchor="ctr"/>
          <a:lstStyle/>
          <a:p>
            <a:pPr algn="ctr" fontAlgn="auto">
              <a:spcBef>
                <a:spcPts val="0"/>
              </a:spcBef>
              <a:spcAft>
                <a:spcPts val="0"/>
              </a:spcAft>
              <a:defRPr/>
            </a:pPr>
            <a:endParaRPr lang="en-US" baseline="-25000" dirty="0">
              <a:solidFill>
                <a:srgbClr val="FFFFFF"/>
              </a:solidFill>
              <a:latin typeface="Arial"/>
              <a:cs typeface="Arial"/>
            </a:endParaRPr>
          </a:p>
        </p:txBody>
      </p:sp>
      <p:sp>
        <p:nvSpPr>
          <p:cNvPr id="16" name="Rectangle 15"/>
          <p:cNvSpPr>
            <a:spLocks noChangeArrowheads="1"/>
          </p:cNvSpPr>
          <p:nvPr userDrawn="1"/>
        </p:nvSpPr>
        <p:spPr bwMode="gray">
          <a:xfrm flipV="1">
            <a:off x="0" y="4742387"/>
            <a:ext cx="9144000" cy="54610"/>
          </a:xfrm>
          <a:prstGeom prst="rect">
            <a:avLst/>
          </a:prstGeom>
          <a:solidFill>
            <a:srgbClr val="0079BD"/>
          </a:solidFill>
          <a:ln w="9525">
            <a:noFill/>
            <a:miter lim="800000"/>
            <a:headEnd/>
            <a:tailEnd/>
          </a:ln>
          <a:effectLst/>
        </p:spPr>
        <p:txBody>
          <a:bodyPr anchor="ctr"/>
          <a:lstStyle/>
          <a:p>
            <a:pPr algn="ctr" fontAlgn="auto">
              <a:spcBef>
                <a:spcPts val="0"/>
              </a:spcBef>
              <a:spcAft>
                <a:spcPts val="0"/>
              </a:spcAft>
              <a:defRPr/>
            </a:pPr>
            <a:endParaRPr lang="en-US" baseline="-25000" dirty="0">
              <a:solidFill>
                <a:srgbClr val="FFFFFF"/>
              </a:solidFill>
              <a:latin typeface="+mn-lt"/>
            </a:endParaRPr>
          </a:p>
        </p:txBody>
      </p:sp>
    </p:spTree>
  </p:cSld>
  <p:clrMap bg1="lt1" tx1="dk1" bg2="lt2" tx2="dk2" accent1="accent1" accent2="accent2" accent3="accent3" accent4="accent4" accent5="accent5" accent6="accent6" hlink="hlink" folHlink="folHlink"/>
  <p:sldLayoutIdLst>
    <p:sldLayoutId id="2147483913" r:id="rId1"/>
    <p:sldLayoutId id="2147483914" r:id="rId2"/>
  </p:sldLayoutIdLst>
  <p:hf hdr="0" ftr="0" dt="0"/>
  <p:txStyles>
    <p:titleStyle>
      <a:lvl1pPr algn="l" rtl="0" eaLnBrk="0" fontAlgn="base" hangingPunct="0">
        <a:spcBef>
          <a:spcPct val="0"/>
        </a:spcBef>
        <a:spcAft>
          <a:spcPct val="0"/>
        </a:spcAft>
        <a:defRPr sz="3600" kern="1200">
          <a:solidFill>
            <a:srgbClr val="00BAEF"/>
          </a:solidFill>
          <a:latin typeface="+mj-lt"/>
          <a:ea typeface="+mj-ea"/>
          <a:cs typeface="+mj-cs"/>
        </a:defRPr>
      </a:lvl1pPr>
      <a:lvl2pPr algn="l" rtl="0" eaLnBrk="0" fontAlgn="base" hangingPunct="0">
        <a:spcBef>
          <a:spcPct val="0"/>
        </a:spcBef>
        <a:spcAft>
          <a:spcPct val="0"/>
        </a:spcAft>
        <a:defRPr sz="3600">
          <a:solidFill>
            <a:srgbClr val="00BAEF"/>
          </a:solidFill>
          <a:latin typeface="GillSans" pitchFamily="34" charset="0"/>
        </a:defRPr>
      </a:lvl2pPr>
      <a:lvl3pPr algn="l" rtl="0" eaLnBrk="0" fontAlgn="base" hangingPunct="0">
        <a:spcBef>
          <a:spcPct val="0"/>
        </a:spcBef>
        <a:spcAft>
          <a:spcPct val="0"/>
        </a:spcAft>
        <a:defRPr sz="3600">
          <a:solidFill>
            <a:srgbClr val="00BAEF"/>
          </a:solidFill>
          <a:latin typeface="GillSans" pitchFamily="34" charset="0"/>
        </a:defRPr>
      </a:lvl3pPr>
      <a:lvl4pPr algn="l" rtl="0" eaLnBrk="0" fontAlgn="base" hangingPunct="0">
        <a:spcBef>
          <a:spcPct val="0"/>
        </a:spcBef>
        <a:spcAft>
          <a:spcPct val="0"/>
        </a:spcAft>
        <a:defRPr sz="3600">
          <a:solidFill>
            <a:srgbClr val="00BAEF"/>
          </a:solidFill>
          <a:latin typeface="GillSans" pitchFamily="34" charset="0"/>
        </a:defRPr>
      </a:lvl4pPr>
      <a:lvl5pPr algn="l" rtl="0" eaLnBrk="0" fontAlgn="base" hangingPunct="0">
        <a:spcBef>
          <a:spcPct val="0"/>
        </a:spcBef>
        <a:spcAft>
          <a:spcPct val="0"/>
        </a:spcAft>
        <a:defRPr sz="3600">
          <a:solidFill>
            <a:srgbClr val="00BAEF"/>
          </a:solidFill>
          <a:latin typeface="GillSans" pitchFamily="34" charset="0"/>
        </a:defRPr>
      </a:lvl5pPr>
      <a:lvl6pPr marL="457200" algn="l" rtl="0" fontAlgn="base">
        <a:spcBef>
          <a:spcPct val="0"/>
        </a:spcBef>
        <a:spcAft>
          <a:spcPct val="0"/>
        </a:spcAft>
        <a:defRPr sz="3600">
          <a:solidFill>
            <a:srgbClr val="00BAEF"/>
          </a:solidFill>
          <a:latin typeface="GillSans" pitchFamily="34" charset="0"/>
        </a:defRPr>
      </a:lvl6pPr>
      <a:lvl7pPr marL="914400" algn="l" rtl="0" fontAlgn="base">
        <a:spcBef>
          <a:spcPct val="0"/>
        </a:spcBef>
        <a:spcAft>
          <a:spcPct val="0"/>
        </a:spcAft>
        <a:defRPr sz="3600">
          <a:solidFill>
            <a:srgbClr val="00BAEF"/>
          </a:solidFill>
          <a:latin typeface="GillSans" pitchFamily="34" charset="0"/>
        </a:defRPr>
      </a:lvl7pPr>
      <a:lvl8pPr marL="1371600" algn="l" rtl="0" fontAlgn="base">
        <a:spcBef>
          <a:spcPct val="0"/>
        </a:spcBef>
        <a:spcAft>
          <a:spcPct val="0"/>
        </a:spcAft>
        <a:defRPr sz="3600">
          <a:solidFill>
            <a:srgbClr val="00BAEF"/>
          </a:solidFill>
          <a:latin typeface="GillSans" pitchFamily="34" charset="0"/>
        </a:defRPr>
      </a:lvl8pPr>
      <a:lvl9pPr marL="1828800" algn="l" rtl="0" fontAlgn="base">
        <a:spcBef>
          <a:spcPct val="0"/>
        </a:spcBef>
        <a:spcAft>
          <a:spcPct val="0"/>
        </a:spcAft>
        <a:defRPr sz="3600">
          <a:solidFill>
            <a:srgbClr val="00BAEF"/>
          </a:solidFill>
          <a:latin typeface="GillSans" pitchFamily="34" charset="0"/>
        </a:defRPr>
      </a:lvl9pPr>
    </p:titleStyle>
    <p:bodyStyle>
      <a:lvl1pPr marL="342900" indent="-342900" algn="l" rtl="0" eaLnBrk="0" fontAlgn="base" hangingPunct="0">
        <a:spcBef>
          <a:spcPct val="0"/>
        </a:spcBef>
        <a:spcAft>
          <a:spcPts val="600"/>
        </a:spcAft>
        <a:buClr>
          <a:schemeClr val="bg1"/>
        </a:buClr>
        <a:buSzPct val="100000"/>
        <a:buFont typeface="Arial" pitchFamily="34" charset="0"/>
        <a:buChar char="•"/>
        <a:defRPr sz="2800" kern="1200">
          <a:solidFill>
            <a:schemeClr val="bg2"/>
          </a:solidFill>
          <a:latin typeface="+mn-lt"/>
          <a:ea typeface="+mn-ea"/>
          <a:cs typeface="+mn-cs"/>
        </a:defRPr>
      </a:lvl1pPr>
      <a:lvl2pPr marL="742950" indent="-285750" algn="l" rtl="0" eaLnBrk="0" fontAlgn="base" hangingPunct="0">
        <a:spcBef>
          <a:spcPct val="0"/>
        </a:spcBef>
        <a:spcAft>
          <a:spcPts val="600"/>
        </a:spcAft>
        <a:buClr>
          <a:schemeClr val="bg1"/>
        </a:buClr>
        <a:buSzPct val="100000"/>
        <a:buFont typeface="Arial" pitchFamily="34" charset="0"/>
        <a:buChar char="•"/>
        <a:defRPr sz="2400" kern="1200">
          <a:solidFill>
            <a:schemeClr val="bg2"/>
          </a:solidFill>
          <a:latin typeface="+mn-lt"/>
          <a:ea typeface="+mn-ea"/>
          <a:cs typeface="+mn-cs"/>
        </a:defRPr>
      </a:lvl2pPr>
      <a:lvl3pPr marL="1143000" indent="-228600" algn="l" rtl="0" eaLnBrk="0" fontAlgn="base" hangingPunct="0">
        <a:spcBef>
          <a:spcPct val="0"/>
        </a:spcBef>
        <a:spcAft>
          <a:spcPts val="600"/>
        </a:spcAft>
        <a:buClr>
          <a:schemeClr val="bg1"/>
        </a:buClr>
        <a:buSzPct val="100000"/>
        <a:buFont typeface="Arial" pitchFamily="34" charset="0"/>
        <a:buChar char="•"/>
        <a:defRPr sz="2000" kern="1200">
          <a:solidFill>
            <a:schemeClr val="bg2"/>
          </a:solidFill>
          <a:latin typeface="+mn-lt"/>
          <a:ea typeface="+mn-ea"/>
          <a:cs typeface="+mn-cs"/>
        </a:defRPr>
      </a:lvl3pPr>
      <a:lvl4pPr marL="1600200" indent="-228600" algn="l" rtl="0" eaLnBrk="0" fontAlgn="base" hangingPunct="0">
        <a:spcBef>
          <a:spcPct val="0"/>
        </a:spcBef>
        <a:spcAft>
          <a:spcPts val="600"/>
        </a:spcAft>
        <a:buClr>
          <a:schemeClr val="bg1"/>
        </a:buClr>
        <a:buSzPct val="100000"/>
        <a:buFont typeface="Arial" pitchFamily="34" charset="0"/>
        <a:buChar char="•"/>
        <a:defRPr sz="2000" kern="1200">
          <a:solidFill>
            <a:schemeClr val="bg2"/>
          </a:solidFill>
          <a:latin typeface="+mn-lt"/>
          <a:ea typeface="+mn-ea"/>
          <a:cs typeface="+mn-cs"/>
        </a:defRPr>
      </a:lvl4pPr>
      <a:lvl5pPr marL="2057400" indent="-228600" algn="l" rtl="0" eaLnBrk="0" fontAlgn="base" hangingPunct="0">
        <a:spcBef>
          <a:spcPct val="0"/>
        </a:spcBef>
        <a:spcAft>
          <a:spcPts val="600"/>
        </a:spcAft>
        <a:buClr>
          <a:schemeClr val="bg1"/>
        </a:buClr>
        <a:buSzPct val="100000"/>
        <a:buFont typeface="Arial" pitchFamily="34" charset="0"/>
        <a:buChar char="•"/>
        <a:defRPr sz="2000" kern="1200">
          <a:solidFill>
            <a:schemeClr val="bg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11" cstate="print">
            <a:extLst>
              <a:ext uri="{28A0092B-C50C-407E-A947-70E740481C1C}">
                <a14:useLocalDpi xmlns:a14="http://schemas.microsoft.com/office/drawing/2010/main" val="0"/>
              </a:ext>
            </a:extLst>
          </a:blip>
          <a:srcRect t="91913"/>
          <a:stretch/>
        </p:blipFill>
        <p:spPr>
          <a:xfrm>
            <a:off x="1" y="4686300"/>
            <a:ext cx="9143999" cy="457200"/>
          </a:xfrm>
          <a:prstGeom prst="rect">
            <a:avLst/>
          </a:prstGeom>
        </p:spPr>
      </p:pic>
      <p:sp>
        <p:nvSpPr>
          <p:cNvPr id="2" name="Title Placeholder 1"/>
          <p:cNvSpPr>
            <a:spLocks noGrp="1"/>
          </p:cNvSpPr>
          <p:nvPr>
            <p:ph type="title"/>
          </p:nvPr>
        </p:nvSpPr>
        <p:spPr>
          <a:xfrm>
            <a:off x="232350" y="146018"/>
            <a:ext cx="8684638" cy="531352"/>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232350" y="830081"/>
            <a:ext cx="8684638" cy="3741919"/>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3429000" y="4818128"/>
            <a:ext cx="2133600" cy="273844"/>
          </a:xfrm>
          <a:prstGeom prst="rect">
            <a:avLst/>
          </a:prstGeom>
        </p:spPr>
        <p:txBody>
          <a:bodyPr vert="horz" lIns="91440" tIns="45720" rIns="91440" bIns="45720" rtlCol="0" anchor="ctr"/>
          <a:lstStyle>
            <a:lvl1pPr algn="ctr">
              <a:defRPr sz="1000">
                <a:solidFill>
                  <a:schemeClr val="bg1"/>
                </a:solidFill>
                <a:latin typeface="Arial" pitchFamily="34" charset="0"/>
                <a:cs typeface="Arial" pitchFamily="34" charset="0"/>
              </a:defRPr>
            </a:lvl1pPr>
          </a:lstStyle>
          <a:p>
            <a:pPr fontAlgn="auto">
              <a:spcBef>
                <a:spcPts val="0"/>
              </a:spcBef>
              <a:spcAft>
                <a:spcPts val="0"/>
              </a:spcAft>
            </a:pPr>
            <a:fld id="{18AB25E1-DB68-4E03-AE0C-D593F90802A8}" type="datetime1">
              <a:rPr lang="en-US" smtClean="0">
                <a:solidFill>
                  <a:prstClr val="white"/>
                </a:solidFill>
              </a:rPr>
              <a:pPr fontAlgn="auto">
                <a:spcBef>
                  <a:spcPts val="0"/>
                </a:spcBef>
                <a:spcAft>
                  <a:spcPts val="0"/>
                </a:spcAft>
              </a:pPr>
              <a:t>2/29/2024</a:t>
            </a:fld>
            <a:endParaRPr lang="en-US" dirty="0">
              <a:solidFill>
                <a:prstClr val="white"/>
              </a:solidFill>
            </a:endParaRPr>
          </a:p>
        </p:txBody>
      </p:sp>
      <p:sp>
        <p:nvSpPr>
          <p:cNvPr id="5" name="Footer Placeholder 4"/>
          <p:cNvSpPr>
            <a:spLocks noGrp="1"/>
          </p:cNvSpPr>
          <p:nvPr>
            <p:ph type="ftr" sz="quarter" idx="3"/>
          </p:nvPr>
        </p:nvSpPr>
        <p:spPr>
          <a:xfrm>
            <a:off x="5562601" y="34850"/>
            <a:ext cx="2667065" cy="190821"/>
          </a:xfrm>
          <a:prstGeom prst="rect">
            <a:avLst/>
          </a:prstGeom>
        </p:spPr>
        <p:txBody>
          <a:bodyPr vert="horz" wrap="square" lIns="18288" tIns="18288" rIns="18288" bIns="18288" rtlCol="0" anchor="ctr">
            <a:spAutoFit/>
          </a:bodyPr>
          <a:lstStyle>
            <a:lvl1pPr algn="r">
              <a:defRPr sz="1000" b="1">
                <a:solidFill>
                  <a:schemeClr val="tx1"/>
                </a:solidFill>
                <a:latin typeface="Arial" pitchFamily="34" charset="0"/>
                <a:cs typeface="Arial" pitchFamily="34" charset="0"/>
              </a:defRPr>
            </a:lvl1pPr>
          </a:lstStyle>
          <a:p>
            <a:pPr fontAlgn="auto">
              <a:spcBef>
                <a:spcPts val="0"/>
              </a:spcBef>
              <a:spcAft>
                <a:spcPts val="0"/>
              </a:spcAft>
            </a:pPr>
            <a:endParaRPr lang="en-US" dirty="0">
              <a:solidFill>
                <a:srgbClr val="6D6E71"/>
              </a:solidFill>
            </a:endParaRPr>
          </a:p>
        </p:txBody>
      </p:sp>
      <p:sp>
        <p:nvSpPr>
          <p:cNvPr id="6" name="Slide Number Placeholder 5"/>
          <p:cNvSpPr>
            <a:spLocks noGrp="1"/>
          </p:cNvSpPr>
          <p:nvPr>
            <p:ph type="sldNum" sz="quarter" idx="4"/>
          </p:nvPr>
        </p:nvSpPr>
        <p:spPr>
          <a:xfrm>
            <a:off x="8578728" y="34850"/>
            <a:ext cx="194027" cy="190821"/>
          </a:xfrm>
          <a:prstGeom prst="rect">
            <a:avLst/>
          </a:prstGeom>
        </p:spPr>
        <p:txBody>
          <a:bodyPr vert="horz" wrap="none" lIns="18288" tIns="18288" rIns="18288" bIns="18288" rtlCol="0" anchor="ctr">
            <a:spAutoFit/>
          </a:bodyPr>
          <a:lstStyle>
            <a:lvl1pPr algn="ctr">
              <a:defRPr sz="1000" b="1">
                <a:solidFill>
                  <a:schemeClr val="tx1"/>
                </a:solidFill>
                <a:latin typeface="Arial" pitchFamily="34" charset="0"/>
                <a:cs typeface="Arial" pitchFamily="34" charset="0"/>
              </a:defRPr>
            </a:lvl1pPr>
          </a:lstStyle>
          <a:p>
            <a:pPr fontAlgn="auto">
              <a:spcBef>
                <a:spcPts val="0"/>
              </a:spcBef>
              <a:spcAft>
                <a:spcPts val="0"/>
              </a:spcAft>
            </a:pPr>
            <a:fld id="{14D65173-87C9-47C0-A890-7AD8E2754265}" type="slidenum">
              <a:rPr lang="en-US" smtClean="0">
                <a:solidFill>
                  <a:srgbClr val="6D6E71"/>
                </a:solidFill>
              </a:rPr>
              <a:pPr fontAlgn="auto">
                <a:spcBef>
                  <a:spcPts val="0"/>
                </a:spcBef>
                <a:spcAft>
                  <a:spcPts val="0"/>
                </a:spcAft>
              </a:pPr>
              <a:t>‹#›</a:t>
            </a:fld>
            <a:endParaRPr lang="en-US" dirty="0">
              <a:solidFill>
                <a:srgbClr val="6D6E71"/>
              </a:solidFill>
            </a:endParaRPr>
          </a:p>
        </p:txBody>
      </p:sp>
      <p:sp>
        <p:nvSpPr>
          <p:cNvPr id="8" name="Rectangle 7"/>
          <p:cNvSpPr/>
          <p:nvPr userDrawn="1"/>
        </p:nvSpPr>
        <p:spPr>
          <a:xfrm>
            <a:off x="373063" y="1"/>
            <a:ext cx="1101725" cy="14601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dirty="0">
              <a:solidFill>
                <a:prstClr val="white"/>
              </a:solidFill>
              <a:latin typeface="Arial" pitchFamily="34" charset="0"/>
            </a:endParaRPr>
          </a:p>
        </p:txBody>
      </p:sp>
      <p:cxnSp>
        <p:nvCxnSpPr>
          <p:cNvPr id="10" name="Straight Connector 9"/>
          <p:cNvCxnSpPr/>
          <p:nvPr userDrawn="1"/>
        </p:nvCxnSpPr>
        <p:spPr>
          <a:xfrm>
            <a:off x="8404196" y="81040"/>
            <a:ext cx="0" cy="9844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8047624" y="4786900"/>
            <a:ext cx="849227" cy="313539"/>
          </a:xfrm>
          <a:prstGeom prst="rect">
            <a:avLst/>
          </a:prstGeom>
        </p:spPr>
      </p:pic>
    </p:spTree>
    <p:extLst>
      <p:ext uri="{BB962C8B-B14F-4D97-AF65-F5344CB8AC3E}">
        <p14:creationId xmlns:p14="http://schemas.microsoft.com/office/powerpoint/2010/main" val="3666558778"/>
      </p:ext>
    </p:extLst>
  </p:cSld>
  <p:clrMap bg1="lt1" tx1="dk1" bg2="lt2" tx2="dk2" accent1="accent1" accent2="accent2" accent3="accent3" accent4="accent4" accent5="accent5" accent6="accent6" hlink="hlink" folHlink="folHlink"/>
  <p:sldLayoutIdLst>
    <p:sldLayoutId id="2147483917" r:id="rId1"/>
    <p:sldLayoutId id="2147483918" r:id="rId2"/>
    <p:sldLayoutId id="2147483919" r:id="rId3"/>
    <p:sldLayoutId id="2147483920" r:id="rId4"/>
    <p:sldLayoutId id="2147483921" r:id="rId5"/>
    <p:sldLayoutId id="2147483922" r:id="rId6"/>
    <p:sldLayoutId id="2147483923" r:id="rId7"/>
    <p:sldLayoutId id="2147483924" r:id="rId8"/>
    <p:sldLayoutId id="2147483925" r:id="rId9"/>
  </p:sldLayoutIdLst>
  <p:hf hdr="0" dt="0"/>
  <p:txStyles>
    <p:titleStyle>
      <a:lvl1pPr algn="l" defTabSz="914400" rtl="0" eaLnBrk="1" latinLnBrk="0" hangingPunct="1">
        <a:lnSpc>
          <a:spcPct val="90000"/>
        </a:lnSpc>
        <a:spcBef>
          <a:spcPct val="0"/>
        </a:spcBef>
        <a:buNone/>
        <a:defRPr sz="2500" b="1" kern="1200">
          <a:solidFill>
            <a:schemeClr val="accent1"/>
          </a:solidFill>
          <a:latin typeface="Arial" pitchFamily="34" charset="0"/>
          <a:ea typeface="+mj-ea"/>
          <a:cs typeface="Arial" pitchFamily="34" charset="0"/>
        </a:defRPr>
      </a:lvl1pPr>
    </p:titleStyle>
    <p:bodyStyle>
      <a:lvl1pPr marL="231775" indent="-231775" algn="l" defTabSz="914400" rtl="0" eaLnBrk="1" latinLnBrk="0" hangingPunct="1">
        <a:lnSpc>
          <a:spcPct val="110000"/>
        </a:lnSpc>
        <a:spcBef>
          <a:spcPts val="600"/>
        </a:spcBef>
        <a:spcAft>
          <a:spcPts val="600"/>
        </a:spcAft>
        <a:buClr>
          <a:schemeClr val="accent1"/>
        </a:buClr>
        <a:buFont typeface="Arial" pitchFamily="34" charset="0"/>
        <a:buChar char="•"/>
        <a:defRPr sz="1800" kern="1200">
          <a:solidFill>
            <a:schemeClr val="tx1"/>
          </a:solidFill>
          <a:latin typeface="Arial" pitchFamily="34" charset="0"/>
          <a:ea typeface="+mn-ea"/>
          <a:cs typeface="Arial" pitchFamily="34" charset="0"/>
        </a:defRPr>
      </a:lvl1pPr>
      <a:lvl2pPr marL="457200" indent="-225425" algn="l" defTabSz="914400" rtl="0" eaLnBrk="1" latinLnBrk="0" hangingPunct="1">
        <a:lnSpc>
          <a:spcPct val="110000"/>
        </a:lnSpc>
        <a:spcBef>
          <a:spcPts val="600"/>
        </a:spcBef>
        <a:spcAft>
          <a:spcPts val="600"/>
        </a:spcAft>
        <a:buClr>
          <a:schemeClr val="accent1"/>
        </a:buClr>
        <a:buFont typeface="Arial" pitchFamily="34" charset="0"/>
        <a:buChar char="–"/>
        <a:defRPr sz="1600" kern="1200">
          <a:solidFill>
            <a:schemeClr val="tx1"/>
          </a:solidFill>
          <a:latin typeface="Arial" pitchFamily="34" charset="0"/>
          <a:ea typeface="+mn-ea"/>
          <a:cs typeface="Arial" pitchFamily="34" charset="0"/>
        </a:defRPr>
      </a:lvl2pPr>
      <a:lvl3pPr marL="688975" indent="-231775" algn="l" defTabSz="914400" rtl="0" eaLnBrk="1" latinLnBrk="0" hangingPunct="1">
        <a:lnSpc>
          <a:spcPct val="110000"/>
        </a:lnSpc>
        <a:spcBef>
          <a:spcPts val="600"/>
        </a:spcBef>
        <a:spcAft>
          <a:spcPts val="600"/>
        </a:spcAft>
        <a:buClr>
          <a:schemeClr val="accent1"/>
        </a:buClr>
        <a:buFont typeface="Arial" pitchFamily="34" charset="0"/>
        <a:buChar char="•"/>
        <a:defRPr sz="1400" kern="1200">
          <a:solidFill>
            <a:schemeClr val="tx1"/>
          </a:solidFill>
          <a:latin typeface="Arial" pitchFamily="34" charset="0"/>
          <a:ea typeface="+mn-ea"/>
          <a:cs typeface="Arial" pitchFamily="34" charset="0"/>
        </a:defRPr>
      </a:lvl3pPr>
      <a:lvl4pPr marL="914400" indent="-173038" algn="l" defTabSz="914400" rtl="0" eaLnBrk="1" latinLnBrk="0" hangingPunct="1">
        <a:lnSpc>
          <a:spcPct val="110000"/>
        </a:lnSpc>
        <a:spcBef>
          <a:spcPts val="600"/>
        </a:spcBef>
        <a:spcAft>
          <a:spcPts val="600"/>
        </a:spcAft>
        <a:buClr>
          <a:schemeClr val="accent1"/>
        </a:buClr>
        <a:buFont typeface="Arial" pitchFamily="34" charset="0"/>
        <a:buChar char="–"/>
        <a:defRPr sz="1200" kern="1200">
          <a:solidFill>
            <a:schemeClr val="tx1"/>
          </a:solidFill>
          <a:latin typeface="Arial" pitchFamily="34" charset="0"/>
          <a:ea typeface="+mn-ea"/>
          <a:cs typeface="Arial" pitchFamily="34" charset="0"/>
        </a:defRPr>
      </a:lvl4pPr>
      <a:lvl5pPr marL="1087438" indent="-173038" algn="l" defTabSz="914400" rtl="0" eaLnBrk="1" latinLnBrk="0" hangingPunct="1">
        <a:lnSpc>
          <a:spcPct val="110000"/>
        </a:lnSpc>
        <a:spcBef>
          <a:spcPts val="600"/>
        </a:spcBef>
        <a:spcAft>
          <a:spcPts val="600"/>
        </a:spcAft>
        <a:buClr>
          <a:schemeClr val="accent1"/>
        </a:buClr>
        <a:buFont typeface="Arial" pitchFamily="34" charset="0"/>
        <a:buChar char="»"/>
        <a:defRPr sz="12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p:cNvSpPr>
            <a:spLocks noGrp="1"/>
          </p:cNvSpPr>
          <p:nvPr>
            <p:ph type="title"/>
          </p:nvPr>
        </p:nvSpPr>
        <p:spPr>
          <a:xfrm>
            <a:off x="0" y="1"/>
            <a:ext cx="3146323" cy="570270"/>
          </a:xfrm>
          <a:ln>
            <a:solidFill>
              <a:schemeClr val="accent1"/>
            </a:solidFill>
          </a:ln>
        </p:spPr>
        <p:txBody>
          <a:bodyPr>
            <a:normAutofit/>
          </a:bodyPr>
          <a:lstStyle/>
          <a:p>
            <a:r>
              <a:rPr lang="en-US" sz="1400" dirty="0">
                <a:solidFill>
                  <a:srgbClr val="003399"/>
                </a:solidFill>
                <a:latin typeface="+mn-lt"/>
                <a:ea typeface="+mn-ea"/>
                <a:cs typeface="Calibri" pitchFamily="34" charset="0"/>
              </a:rPr>
              <a:t> TINTU THOMAS</a:t>
            </a:r>
            <a:br>
              <a:rPr lang="en-US" sz="1200" dirty="0">
                <a:solidFill>
                  <a:srgbClr val="003399"/>
                </a:solidFill>
                <a:latin typeface="+mn-lt"/>
                <a:ea typeface="+mn-ea"/>
                <a:cs typeface="Calibri" pitchFamily="34" charset="0"/>
              </a:rPr>
            </a:br>
            <a:r>
              <a:rPr lang="en-US" sz="1200" dirty="0">
                <a:solidFill>
                  <a:srgbClr val="003399"/>
                </a:solidFill>
                <a:latin typeface="+mn-lt"/>
                <a:ea typeface="+mn-ea"/>
                <a:cs typeface="Calibri" pitchFamily="34" charset="0"/>
              </a:rPr>
              <a:t> </a:t>
            </a:r>
            <a:r>
              <a:rPr lang="en-US" sz="1200" dirty="0">
                <a:solidFill>
                  <a:srgbClr val="003399"/>
                </a:solidFill>
                <a:latin typeface="Calibri" panose="020F0502020204030204" pitchFamily="34" charset="0"/>
                <a:ea typeface="+mn-ea"/>
                <a:cs typeface="Calibri" pitchFamily="34" charset="0"/>
              </a:rPr>
              <a:t>Data Scientist/ Gen AI Expert.</a:t>
            </a:r>
            <a:endParaRPr lang="en-US" sz="1200" b="0" dirty="0">
              <a:solidFill>
                <a:srgbClr val="00B050"/>
              </a:solidFill>
              <a:latin typeface="Calibri" panose="020F0502020204030204" pitchFamily="34" charset="0"/>
              <a:cs typeface="Calibri" panose="020F0502020204030204" pitchFamily="34" charset="0"/>
            </a:endParaRPr>
          </a:p>
        </p:txBody>
      </p:sp>
      <p:sp>
        <p:nvSpPr>
          <p:cNvPr id="29" name="Rectangle 6"/>
          <p:cNvSpPr>
            <a:spLocks noChangeArrowheads="1"/>
          </p:cNvSpPr>
          <p:nvPr/>
        </p:nvSpPr>
        <p:spPr bwMode="auto">
          <a:xfrm>
            <a:off x="3067665" y="0"/>
            <a:ext cx="6076335" cy="4729316"/>
          </a:xfrm>
          <a:prstGeom prst="rect">
            <a:avLst/>
          </a:prstGeom>
          <a:solidFill>
            <a:schemeClr val="bg1">
              <a:lumMod val="95000"/>
            </a:schemeClr>
          </a:solidFill>
          <a:ln w="12700" algn="ctr">
            <a:noFill/>
            <a:miter lim="800000"/>
            <a:headEnd/>
            <a:tailEnd/>
          </a:ln>
        </p:spPr>
        <p:txBody>
          <a:bodyPr lIns="92075" tIns="46038" rIns="92075" bIns="46038"/>
          <a:lstStyle/>
          <a:p>
            <a:pPr>
              <a:defRPr/>
            </a:pPr>
            <a:r>
              <a:rPr lang="en-US" sz="900" b="1" u="sng" dirty="0">
                <a:solidFill>
                  <a:srgbClr val="003086"/>
                </a:solidFill>
                <a:latin typeface="+mn-lt"/>
              </a:rPr>
              <a:t>Project:</a:t>
            </a:r>
            <a:r>
              <a:rPr lang="en-US" sz="900" dirty="0">
                <a:solidFill>
                  <a:srgbClr val="003086"/>
                </a:solidFill>
                <a:latin typeface="+mn-lt"/>
              </a:rPr>
              <a:t> </a:t>
            </a:r>
            <a:r>
              <a:rPr lang="en-US" sz="900" b="1" dirty="0">
                <a:solidFill>
                  <a:srgbClr val="003086"/>
                </a:solidFill>
                <a:latin typeface="+mn-lt"/>
              </a:rPr>
              <a:t>Invoice Processing Bot</a:t>
            </a:r>
          </a:p>
          <a:p>
            <a:pPr>
              <a:defRPr/>
            </a:pPr>
            <a:r>
              <a:rPr lang="en-US" sz="900" b="1" dirty="0">
                <a:solidFill>
                  <a:srgbClr val="003086"/>
                </a:solidFill>
                <a:latin typeface="+mn-lt"/>
              </a:rPr>
              <a:t>Technologies : AI-ML, Hugging Face transformers, OCR, Python.</a:t>
            </a:r>
          </a:p>
          <a:p>
            <a:pPr>
              <a:defRPr/>
            </a:pPr>
            <a:r>
              <a:rPr lang="en-US" sz="900" b="1" u="sng" dirty="0">
                <a:solidFill>
                  <a:srgbClr val="003086"/>
                </a:solidFill>
                <a:latin typeface="+mn-lt"/>
              </a:rPr>
              <a:t>Project Description</a:t>
            </a:r>
            <a:r>
              <a:rPr lang="en-US" sz="900" b="1" dirty="0">
                <a:solidFill>
                  <a:srgbClr val="003086"/>
                </a:solidFill>
                <a:latin typeface="+mn-lt"/>
              </a:rPr>
              <a:t>: </a:t>
            </a:r>
            <a:r>
              <a:rPr lang="en-GB" sz="900" dirty="0">
                <a:solidFill>
                  <a:srgbClr val="003086"/>
                </a:solidFill>
                <a:latin typeface="+mn-lt"/>
                <a:cs typeface="Arial" panose="020B0604020202020204" pitchFamily="34" charset="0"/>
              </a:rPr>
              <a:t>The requirement was to extract the billing address and shipping address from the invoice pdf document, the bot is trained for sample documents of 2 types and can fetch the details from the document correctly.</a:t>
            </a:r>
          </a:p>
          <a:p>
            <a:pPr>
              <a:defRPr/>
            </a:pPr>
            <a:r>
              <a:rPr lang="en-US" sz="900" b="1" u="sng" dirty="0">
                <a:solidFill>
                  <a:srgbClr val="003086"/>
                </a:solidFill>
                <a:latin typeface="+mn-lt"/>
              </a:rPr>
              <a:t>Responsibilities:</a:t>
            </a:r>
          </a:p>
          <a:p>
            <a:pPr marL="171450" indent="-171450">
              <a:buFont typeface="Wingdings" panose="05000000000000000000" pitchFamily="2" charset="2"/>
              <a:buChar char="Ø"/>
              <a:defRPr/>
            </a:pPr>
            <a:r>
              <a:rPr lang="en-GB" sz="900" dirty="0">
                <a:solidFill>
                  <a:srgbClr val="003086"/>
                </a:solidFill>
                <a:latin typeface="+mn-lt"/>
                <a:cs typeface="Arial" panose="020B0604020202020204" pitchFamily="34" charset="0"/>
              </a:rPr>
              <a:t>It’s developed as a POC for a client invoice data extraction</a:t>
            </a:r>
            <a:r>
              <a:rPr lang="en-US" sz="900" dirty="0">
                <a:solidFill>
                  <a:srgbClr val="003086"/>
                </a:solidFill>
                <a:latin typeface="+mn-lt"/>
                <a:cs typeface="Arial" panose="020B0604020202020204" pitchFamily="34" charset="0"/>
              </a:rPr>
              <a:t>.</a:t>
            </a:r>
          </a:p>
          <a:p>
            <a:pPr marL="171450" indent="-171450">
              <a:buFont typeface="Wingdings" panose="05000000000000000000" pitchFamily="2" charset="2"/>
              <a:buChar char="Ø"/>
              <a:defRPr/>
            </a:pPr>
            <a:r>
              <a:rPr lang="en-US" sz="900" dirty="0">
                <a:solidFill>
                  <a:srgbClr val="003086"/>
                </a:solidFill>
                <a:latin typeface="+mn-lt"/>
                <a:cs typeface="Arial" panose="020B0604020202020204" pitchFamily="34" charset="0"/>
              </a:rPr>
              <a:t>Worked with development of Artificial Intelligence based python bot code generation for Invoice processing using LayoutLM model Hugging face transformer.</a:t>
            </a:r>
          </a:p>
          <a:p>
            <a:pPr marL="171450" indent="-171450">
              <a:buFont typeface="Wingdings" panose="05000000000000000000" pitchFamily="2" charset="2"/>
              <a:buChar char="Ø"/>
              <a:defRPr/>
            </a:pPr>
            <a:r>
              <a:rPr lang="en-GB" sz="900" dirty="0">
                <a:solidFill>
                  <a:srgbClr val="003086"/>
                </a:solidFill>
                <a:latin typeface="+mn-lt"/>
                <a:cs typeface="Arial" panose="020B0604020202020204" pitchFamily="34" charset="0"/>
              </a:rPr>
              <a:t>Accuracy of 89 percent is obtained during validation process which can be improved by training with more data samples and the prediction with unknown invoice was quite exceptional. </a:t>
            </a:r>
          </a:p>
          <a:p>
            <a:pPr marL="171450" indent="-171450">
              <a:buFont typeface="Wingdings" panose="05000000000000000000" pitchFamily="2" charset="2"/>
              <a:buChar char="Ø"/>
              <a:defRPr/>
            </a:pPr>
            <a:r>
              <a:rPr lang="en-US" sz="900" dirty="0">
                <a:solidFill>
                  <a:srgbClr val="003086"/>
                </a:solidFill>
                <a:latin typeface="+mn-lt"/>
                <a:cs typeface="Arial" panose="020B0604020202020204" pitchFamily="34" charset="0"/>
              </a:rPr>
              <a:t>Skills gained:- Preparation of dataset for model training, model training and validation, testing.</a:t>
            </a:r>
          </a:p>
          <a:p>
            <a:pPr>
              <a:defRPr/>
            </a:pPr>
            <a:r>
              <a:rPr lang="en-US" sz="900" b="1" u="sng" dirty="0">
                <a:solidFill>
                  <a:srgbClr val="003086"/>
                </a:solidFill>
                <a:latin typeface="+mn-lt"/>
                <a:cs typeface="Arial" panose="020B0604020202020204" pitchFamily="34" charset="0"/>
              </a:rPr>
              <a:t>Project:</a:t>
            </a:r>
            <a:r>
              <a:rPr lang="en-US" sz="900" b="1" dirty="0">
                <a:solidFill>
                  <a:srgbClr val="003086"/>
                </a:solidFill>
                <a:latin typeface="+mn-lt"/>
                <a:cs typeface="Arial" panose="020B0604020202020204" pitchFamily="34" charset="0"/>
              </a:rPr>
              <a:t>  Microbots development</a:t>
            </a:r>
          </a:p>
          <a:p>
            <a:pPr>
              <a:defRPr/>
            </a:pPr>
            <a:r>
              <a:rPr lang="en-US" sz="900" b="1" u="sng" dirty="0">
                <a:solidFill>
                  <a:srgbClr val="003086"/>
                </a:solidFill>
                <a:latin typeface="+mn-lt"/>
                <a:cs typeface="Arial" panose="020B0604020202020204" pitchFamily="34" charset="0"/>
              </a:rPr>
              <a:t>Technologies:  </a:t>
            </a:r>
            <a:r>
              <a:rPr lang="en-US" sz="900" b="1" dirty="0">
                <a:solidFill>
                  <a:srgbClr val="003086"/>
                </a:solidFill>
                <a:latin typeface="+mn-lt"/>
                <a:cs typeface="Arial" panose="020B0604020202020204" pitchFamily="34" charset="0"/>
              </a:rPr>
              <a:t> Infosys ICAS Platform, Python.</a:t>
            </a:r>
          </a:p>
          <a:p>
            <a:pPr>
              <a:defRPr/>
            </a:pPr>
            <a:r>
              <a:rPr lang="en-US" sz="900" b="1" u="sng" dirty="0">
                <a:solidFill>
                  <a:srgbClr val="003086"/>
                </a:solidFill>
                <a:latin typeface="+mn-lt"/>
                <a:cs typeface="Arial" panose="020B0604020202020204" pitchFamily="34" charset="0"/>
              </a:rPr>
              <a:t>Project Description:</a:t>
            </a:r>
            <a:r>
              <a:rPr lang="en-US" sz="900" dirty="0">
                <a:solidFill>
                  <a:srgbClr val="003086"/>
                </a:solidFill>
                <a:latin typeface="+mn-lt"/>
                <a:cs typeface="Arial" panose="020B0604020202020204" pitchFamily="34" charset="0"/>
              </a:rPr>
              <a:t> </a:t>
            </a:r>
            <a:r>
              <a:rPr lang="en-US" sz="900" b="1" dirty="0">
                <a:solidFill>
                  <a:srgbClr val="003086"/>
                </a:solidFill>
                <a:latin typeface="+mn-lt"/>
                <a:cs typeface="Arial" panose="020B0604020202020204" pitchFamily="34" charset="0"/>
              </a:rPr>
              <a:t>Development of Microbots as per the business requirement.</a:t>
            </a:r>
          </a:p>
          <a:p>
            <a:pPr>
              <a:defRPr/>
            </a:pPr>
            <a:r>
              <a:rPr lang="en-US" sz="900" b="1" u="sng" dirty="0">
                <a:solidFill>
                  <a:srgbClr val="003086"/>
                </a:solidFill>
                <a:latin typeface="+mn-lt"/>
                <a:cs typeface="Arial" panose="020B0604020202020204" pitchFamily="34" charset="0"/>
              </a:rPr>
              <a:t>Responsibilities:</a:t>
            </a:r>
          </a:p>
          <a:p>
            <a:pPr marL="171450" indent="-171450">
              <a:buFont typeface="Wingdings" panose="05000000000000000000" pitchFamily="2" charset="2"/>
              <a:buChar char="Ø"/>
            </a:pPr>
            <a:r>
              <a:rPr lang="en-US" sz="900" dirty="0">
                <a:solidFill>
                  <a:srgbClr val="003086"/>
                </a:solidFill>
                <a:latin typeface="+mn-lt"/>
                <a:cs typeface="Arial" panose="020B0604020202020204" pitchFamily="34" charset="0"/>
              </a:rPr>
              <a:t>Development of python bots for different requirements and uploading to ICAS platform, Generation of </a:t>
            </a:r>
            <a:r>
              <a:rPr lang="en-US" sz="900" dirty="0" err="1">
                <a:solidFill>
                  <a:srgbClr val="003086"/>
                </a:solidFill>
                <a:latin typeface="+mn-lt"/>
                <a:cs typeface="Arial" panose="020B0604020202020204" pitchFamily="34" charset="0"/>
              </a:rPr>
              <a:t>Botid’s</a:t>
            </a:r>
            <a:r>
              <a:rPr lang="en-US" sz="900" dirty="0">
                <a:solidFill>
                  <a:srgbClr val="003086"/>
                </a:solidFill>
                <a:latin typeface="+mn-lt"/>
                <a:cs typeface="Arial" panose="020B0604020202020204" pitchFamily="34" charset="0"/>
              </a:rPr>
              <a:t> for the requirement in ICAS platform.</a:t>
            </a:r>
          </a:p>
          <a:p>
            <a:pPr>
              <a:defRPr/>
            </a:pPr>
            <a:r>
              <a:rPr lang="en-US" sz="900" b="1" u="sng" dirty="0">
                <a:solidFill>
                  <a:srgbClr val="003086"/>
                </a:solidFill>
                <a:latin typeface="+mn-lt"/>
              </a:rPr>
              <a:t>Project: </a:t>
            </a:r>
            <a:r>
              <a:rPr lang="en-GB" sz="900" b="1" dirty="0">
                <a:solidFill>
                  <a:srgbClr val="003086"/>
                </a:solidFill>
                <a:latin typeface="+mn-lt"/>
              </a:rPr>
              <a:t>Data Science based solution for forecasting the energy demand </a:t>
            </a:r>
            <a:r>
              <a:rPr lang="en-US" sz="900" b="1" dirty="0">
                <a:solidFill>
                  <a:srgbClr val="003086"/>
                </a:solidFill>
                <a:latin typeface="+mn-lt"/>
              </a:rPr>
              <a:t>for utility provider, USA</a:t>
            </a:r>
          </a:p>
          <a:p>
            <a:pPr lvl="0">
              <a:defRPr/>
            </a:pPr>
            <a:r>
              <a:rPr lang="en-US" sz="900" b="1" u="sng" dirty="0">
                <a:solidFill>
                  <a:srgbClr val="003086"/>
                </a:solidFill>
                <a:latin typeface="+mn-lt"/>
              </a:rPr>
              <a:t>Technologies:  </a:t>
            </a:r>
            <a:r>
              <a:rPr lang="en-US" sz="900" b="1" dirty="0">
                <a:solidFill>
                  <a:srgbClr val="003086"/>
                </a:solidFill>
                <a:latin typeface="+mn-lt"/>
              </a:rPr>
              <a:t>Data Science, Python, Classical ML.</a:t>
            </a:r>
          </a:p>
          <a:p>
            <a:pPr lvl="0">
              <a:defRPr/>
            </a:pPr>
            <a:r>
              <a:rPr lang="en-US" sz="900" b="1" u="sng" dirty="0">
                <a:solidFill>
                  <a:srgbClr val="003086"/>
                </a:solidFill>
                <a:latin typeface="+mn-lt"/>
                <a:cs typeface="Arial" panose="020B0604020202020204" pitchFamily="34" charset="0"/>
              </a:rPr>
              <a:t>Project Description:</a:t>
            </a:r>
            <a:r>
              <a:rPr lang="en-US" sz="900" dirty="0">
                <a:solidFill>
                  <a:srgbClr val="003086"/>
                </a:solidFill>
                <a:latin typeface="+mn-lt"/>
                <a:cs typeface="Arial" panose="020B0604020202020204" pitchFamily="34" charset="0"/>
              </a:rPr>
              <a:t> </a:t>
            </a:r>
            <a:r>
              <a:rPr lang="en-US" sz="900" dirty="0">
                <a:solidFill>
                  <a:srgbClr val="003086"/>
                </a:solidFill>
                <a:latin typeface="+mn-lt"/>
              </a:rPr>
              <a:t>This project primarily involves the development of a model to identify the energy demand for the client to meet their requirements for the future based on some parameters.</a:t>
            </a:r>
          </a:p>
          <a:p>
            <a:pPr>
              <a:defRPr/>
            </a:pPr>
            <a:r>
              <a:rPr lang="en-US" sz="900" b="1" u="sng" dirty="0">
                <a:solidFill>
                  <a:srgbClr val="003086"/>
                </a:solidFill>
                <a:latin typeface="+mn-lt"/>
                <a:cs typeface="Arial" panose="020B0604020202020204" pitchFamily="34" charset="0"/>
              </a:rPr>
              <a:t>Responsibilities:</a:t>
            </a:r>
          </a:p>
          <a:p>
            <a:pPr marL="171450" indent="-171450">
              <a:buFont typeface="Wingdings" panose="05000000000000000000" pitchFamily="2" charset="2"/>
              <a:buChar char="Ø"/>
              <a:defRPr/>
            </a:pPr>
            <a:r>
              <a:rPr lang="en-GB" sz="900" dirty="0">
                <a:solidFill>
                  <a:srgbClr val="003086"/>
                </a:solidFill>
                <a:latin typeface="+mn-lt"/>
              </a:rPr>
              <a:t>Trained an AI model with energy consumption dataset for a period.</a:t>
            </a:r>
          </a:p>
          <a:p>
            <a:pPr marL="171450" indent="-171450">
              <a:buFont typeface="Wingdings" panose="05000000000000000000" pitchFamily="2" charset="2"/>
              <a:buChar char="Ø"/>
              <a:defRPr/>
            </a:pPr>
            <a:r>
              <a:rPr lang="en-GB" sz="900" dirty="0">
                <a:solidFill>
                  <a:srgbClr val="003086"/>
                </a:solidFill>
                <a:latin typeface="+mn-lt"/>
              </a:rPr>
              <a:t>Model deployed in python Django framework as part of POC and the model is undergoing fine tuning with recent data to reduce minimal error before deployment into production. </a:t>
            </a:r>
            <a:endParaRPr lang="en-US" sz="900" dirty="0">
              <a:solidFill>
                <a:srgbClr val="003086"/>
              </a:solidFill>
              <a:latin typeface="+mn-lt"/>
            </a:endParaRPr>
          </a:p>
          <a:p>
            <a:pPr marL="171450" indent="-171450">
              <a:buFont typeface="Wingdings" panose="05000000000000000000" pitchFamily="2" charset="2"/>
              <a:buChar char="Ø"/>
              <a:defRPr/>
            </a:pPr>
            <a:r>
              <a:rPr lang="en-US" sz="900" dirty="0">
                <a:solidFill>
                  <a:srgbClr val="003086"/>
                </a:solidFill>
                <a:latin typeface="+mn-lt"/>
              </a:rPr>
              <a:t>Model needs to get trained regularly in order to meet the required accuracy new parameters will be added to it so that it will give good prediction of the </a:t>
            </a:r>
            <a:r>
              <a:rPr lang="en-US" sz="900">
                <a:solidFill>
                  <a:srgbClr val="003086"/>
                </a:solidFill>
                <a:latin typeface="+mn-lt"/>
              </a:rPr>
              <a:t>demand.</a:t>
            </a:r>
          </a:p>
          <a:p>
            <a:pPr>
              <a:defRPr/>
            </a:pPr>
            <a:endParaRPr lang="en-US" sz="900" dirty="0">
              <a:solidFill>
                <a:srgbClr val="003086"/>
              </a:solidFill>
              <a:latin typeface="+mn-lt"/>
            </a:endParaRPr>
          </a:p>
          <a:p>
            <a:pPr>
              <a:defRPr/>
            </a:pPr>
            <a:r>
              <a:rPr lang="en-US" sz="900" b="1" u="sng" dirty="0">
                <a:solidFill>
                  <a:srgbClr val="003086"/>
                </a:solidFill>
                <a:latin typeface="+mn-lt"/>
                <a:cs typeface="Arial" panose="020B0604020202020204" pitchFamily="34" charset="0"/>
              </a:rPr>
              <a:t>Project:</a:t>
            </a:r>
            <a:r>
              <a:rPr lang="en-US" sz="900" b="1" dirty="0">
                <a:solidFill>
                  <a:srgbClr val="003086"/>
                </a:solidFill>
                <a:latin typeface="+mn-lt"/>
                <a:cs typeface="Arial" panose="020B0604020202020204" pitchFamily="34" charset="0"/>
              </a:rPr>
              <a:t>  Metering Process conversion to python from legacy application for US utilities client.</a:t>
            </a:r>
          </a:p>
          <a:p>
            <a:pPr>
              <a:defRPr/>
            </a:pPr>
            <a:r>
              <a:rPr lang="en-US" sz="900" b="1" u="sng" dirty="0">
                <a:solidFill>
                  <a:srgbClr val="003086"/>
                </a:solidFill>
                <a:latin typeface="+mn-lt"/>
                <a:cs typeface="Arial" panose="020B0604020202020204" pitchFamily="34" charset="0"/>
              </a:rPr>
              <a:t>Technologies:  </a:t>
            </a:r>
            <a:r>
              <a:rPr lang="en-US" sz="900" b="1" dirty="0">
                <a:solidFill>
                  <a:srgbClr val="003086"/>
                </a:solidFill>
                <a:latin typeface="+mn-lt"/>
                <a:cs typeface="Arial" panose="020B0604020202020204" pitchFamily="34" charset="0"/>
              </a:rPr>
              <a:t> Python.</a:t>
            </a:r>
          </a:p>
          <a:p>
            <a:pPr>
              <a:defRPr/>
            </a:pPr>
            <a:r>
              <a:rPr lang="en-US" sz="900" b="1" u="sng" dirty="0">
                <a:solidFill>
                  <a:srgbClr val="003086"/>
                </a:solidFill>
                <a:latin typeface="+mn-lt"/>
                <a:cs typeface="Arial" panose="020B0604020202020204" pitchFamily="34" charset="0"/>
              </a:rPr>
              <a:t>Project Description:</a:t>
            </a:r>
            <a:r>
              <a:rPr lang="en-US" sz="900" dirty="0">
                <a:solidFill>
                  <a:srgbClr val="003086"/>
                </a:solidFill>
                <a:latin typeface="+mn-lt"/>
                <a:cs typeface="Arial" panose="020B0604020202020204" pitchFamily="34" charset="0"/>
              </a:rPr>
              <a:t> </a:t>
            </a:r>
            <a:r>
              <a:rPr lang="en-US" sz="900" b="1" dirty="0">
                <a:solidFill>
                  <a:srgbClr val="003086"/>
                </a:solidFill>
                <a:latin typeface="+mn-lt"/>
                <a:cs typeface="Arial" panose="020B0604020202020204" pitchFamily="34" charset="0"/>
              </a:rPr>
              <a:t>Development of python application for metering application.</a:t>
            </a:r>
          </a:p>
          <a:p>
            <a:pPr>
              <a:defRPr/>
            </a:pPr>
            <a:r>
              <a:rPr lang="en-US" sz="900" b="1" u="sng" dirty="0">
                <a:solidFill>
                  <a:srgbClr val="003086"/>
                </a:solidFill>
                <a:latin typeface="+mn-lt"/>
                <a:cs typeface="Arial" panose="020B0604020202020204" pitchFamily="34" charset="0"/>
              </a:rPr>
              <a:t>Responsibilities:</a:t>
            </a:r>
          </a:p>
          <a:p>
            <a:pPr marL="171450" indent="-171450">
              <a:buFont typeface="Wingdings" panose="05000000000000000000" pitchFamily="2" charset="2"/>
              <a:buChar char="Ø"/>
            </a:pPr>
            <a:r>
              <a:rPr lang="en-US" sz="900" dirty="0">
                <a:solidFill>
                  <a:srgbClr val="003086"/>
                </a:solidFill>
                <a:latin typeface="+mn-lt"/>
                <a:cs typeface="Arial" panose="020B0604020202020204" pitchFamily="34" charset="0"/>
              </a:rPr>
              <a:t>Development of python application for metering application converting its legacy code to python code.</a:t>
            </a:r>
          </a:p>
          <a:p>
            <a:pPr>
              <a:defRPr/>
            </a:pPr>
            <a:endParaRPr lang="en-US" sz="900" dirty="0">
              <a:solidFill>
                <a:srgbClr val="003086"/>
              </a:solidFill>
              <a:latin typeface="+mn-lt"/>
            </a:endParaRPr>
          </a:p>
        </p:txBody>
      </p:sp>
      <p:sp>
        <p:nvSpPr>
          <p:cNvPr id="41" name="Rectangle 7"/>
          <p:cNvSpPr>
            <a:spLocks noChangeArrowheads="1"/>
          </p:cNvSpPr>
          <p:nvPr/>
        </p:nvSpPr>
        <p:spPr bwMode="auto">
          <a:xfrm>
            <a:off x="0" y="570271"/>
            <a:ext cx="3067665" cy="4573229"/>
          </a:xfrm>
          <a:prstGeom prst="rect">
            <a:avLst/>
          </a:prstGeom>
          <a:solidFill>
            <a:srgbClr val="0079BD"/>
          </a:solidFill>
          <a:ln w="12700" algn="ctr">
            <a:noFill/>
            <a:miter lim="800000"/>
            <a:headEnd/>
            <a:tailEnd/>
          </a:ln>
        </p:spPr>
        <p:txBody>
          <a:bodyPr lIns="137160" tIns="91440" rIns="137160" bIns="91440"/>
          <a:lstStyle/>
          <a:p>
            <a:pPr>
              <a:defRPr/>
            </a:pPr>
            <a:r>
              <a:rPr lang="en-US" sz="1070" b="1" u="sng" dirty="0">
                <a:solidFill>
                  <a:schemeClr val="bg1"/>
                </a:solidFill>
                <a:latin typeface="Calibri (Body)"/>
                <a:cs typeface="Arial" panose="020B0604020202020204" pitchFamily="34" charset="0"/>
              </a:rPr>
              <a:t>Profile Summary:</a:t>
            </a:r>
          </a:p>
          <a:p>
            <a:pPr marL="171450" indent="-171450" algn="just">
              <a:lnSpc>
                <a:spcPct val="90000"/>
              </a:lnSpc>
              <a:buFont typeface="Arial" panose="020B0604020202020204" pitchFamily="34" charset="0"/>
              <a:buChar char="•"/>
              <a:defRPr/>
            </a:pPr>
            <a:r>
              <a:rPr lang="en-US" sz="900" dirty="0">
                <a:solidFill>
                  <a:schemeClr val="bg1"/>
                </a:solidFill>
                <a:latin typeface="Calibri (Body)"/>
                <a:cs typeface="Arial" panose="020B0604020202020204" pitchFamily="34" charset="0"/>
              </a:rPr>
              <a:t>Around 5+ years of IT experience with 2+ years in AI/ML. </a:t>
            </a:r>
          </a:p>
          <a:p>
            <a:pPr marL="171450" indent="-171450" algn="just">
              <a:lnSpc>
                <a:spcPct val="90000"/>
              </a:lnSpc>
              <a:buFont typeface="Arial" panose="020B0604020202020204" pitchFamily="34" charset="0"/>
              <a:buChar char="•"/>
              <a:defRPr/>
            </a:pPr>
            <a:r>
              <a:rPr lang="en-US" sz="900" dirty="0">
                <a:solidFill>
                  <a:schemeClr val="bg1"/>
                </a:solidFill>
                <a:latin typeface="Calibri (Body)"/>
                <a:cs typeface="Arial" panose="020B0604020202020204" pitchFamily="34" charset="0"/>
              </a:rPr>
              <a:t>Expert in Machine Learning domain with Python, Regression, Classification, Clustering, NLP, Deep Learning Techniques, Dataiku, SK-Learn, TensorFlow &amp; Keras, NumPy, Pandas, Matplotlib, Seaborn, OpenCV, Generative AI.</a:t>
            </a:r>
          </a:p>
          <a:p>
            <a:pPr marL="171450" indent="-171450" algn="just">
              <a:lnSpc>
                <a:spcPct val="90000"/>
              </a:lnSpc>
              <a:buFont typeface="Arial" panose="020B0604020202020204" pitchFamily="34" charset="0"/>
              <a:buChar char="•"/>
              <a:defRPr/>
            </a:pPr>
            <a:r>
              <a:rPr lang="en-US" sz="900" dirty="0">
                <a:solidFill>
                  <a:schemeClr val="bg1"/>
                </a:solidFill>
                <a:latin typeface="Calibri (Body)"/>
                <a:cs typeface="Arial" panose="020B0604020202020204" pitchFamily="34" charset="0"/>
              </a:rPr>
              <a:t>Worked in Utilities domain supporting clients for legacy application transformation and innovation and now into Generative AI developing chatbot applications with OpenAI.</a:t>
            </a:r>
            <a:endParaRPr lang="en-US" sz="900" b="1" u="sng" dirty="0">
              <a:solidFill>
                <a:schemeClr val="bg1"/>
              </a:solidFill>
              <a:latin typeface="Calibri (Body)"/>
              <a:cs typeface="Arial" panose="020B0604020202020204" pitchFamily="34" charset="0"/>
            </a:endParaRPr>
          </a:p>
          <a:p>
            <a:pPr>
              <a:lnSpc>
                <a:spcPct val="90000"/>
              </a:lnSpc>
              <a:defRPr/>
            </a:pPr>
            <a:endParaRPr lang="en-US" sz="1070" dirty="0">
              <a:solidFill>
                <a:schemeClr val="bg1"/>
              </a:solidFill>
              <a:latin typeface="Calibri (Body)"/>
            </a:endParaRPr>
          </a:p>
          <a:p>
            <a:pPr>
              <a:lnSpc>
                <a:spcPct val="90000"/>
              </a:lnSpc>
              <a:defRPr/>
            </a:pPr>
            <a:endParaRPr lang="en-US" sz="1070" dirty="0">
              <a:solidFill>
                <a:schemeClr val="bg1"/>
              </a:solidFill>
              <a:latin typeface="Calibri (Body)"/>
            </a:endParaRPr>
          </a:p>
          <a:p>
            <a:pPr>
              <a:lnSpc>
                <a:spcPct val="90000"/>
              </a:lnSpc>
              <a:defRPr/>
            </a:pPr>
            <a:endParaRPr lang="en-US" sz="1070" dirty="0">
              <a:solidFill>
                <a:schemeClr val="bg1"/>
              </a:solidFill>
              <a:latin typeface="Calibri (Body)"/>
            </a:endParaRPr>
          </a:p>
          <a:p>
            <a:pPr>
              <a:lnSpc>
                <a:spcPct val="90000"/>
              </a:lnSpc>
              <a:defRPr/>
            </a:pPr>
            <a:endParaRPr lang="en-US" sz="1070" dirty="0">
              <a:solidFill>
                <a:schemeClr val="bg1"/>
              </a:solidFill>
              <a:latin typeface="Calibri (Body)"/>
            </a:endParaRPr>
          </a:p>
          <a:p>
            <a:pPr>
              <a:lnSpc>
                <a:spcPct val="90000"/>
              </a:lnSpc>
              <a:defRPr/>
            </a:pPr>
            <a:endParaRPr lang="en-US" sz="1070" dirty="0">
              <a:solidFill>
                <a:schemeClr val="bg1"/>
              </a:solidFill>
              <a:latin typeface="Calibri (Body)"/>
            </a:endParaRPr>
          </a:p>
          <a:p>
            <a:pPr>
              <a:lnSpc>
                <a:spcPct val="90000"/>
              </a:lnSpc>
              <a:defRPr/>
            </a:pPr>
            <a:endParaRPr lang="en-US" sz="1070" dirty="0">
              <a:solidFill>
                <a:schemeClr val="bg1"/>
              </a:solidFill>
              <a:latin typeface="Calibri (Body)"/>
            </a:endParaRPr>
          </a:p>
          <a:p>
            <a:pPr>
              <a:lnSpc>
                <a:spcPct val="90000"/>
              </a:lnSpc>
              <a:defRPr/>
            </a:pPr>
            <a:endParaRPr lang="en-US" sz="1070" dirty="0">
              <a:solidFill>
                <a:schemeClr val="bg1"/>
              </a:solidFill>
              <a:latin typeface="Calibri (Body)"/>
            </a:endParaRPr>
          </a:p>
          <a:p>
            <a:pPr>
              <a:lnSpc>
                <a:spcPct val="90000"/>
              </a:lnSpc>
              <a:defRPr/>
            </a:pPr>
            <a:endParaRPr lang="en-US" sz="1070" dirty="0">
              <a:solidFill>
                <a:schemeClr val="bg1"/>
              </a:solidFill>
              <a:latin typeface="Calibri (Body)"/>
            </a:endParaRPr>
          </a:p>
          <a:p>
            <a:pPr>
              <a:lnSpc>
                <a:spcPct val="90000"/>
              </a:lnSpc>
              <a:defRPr/>
            </a:pPr>
            <a:endParaRPr lang="en-US" sz="1070" dirty="0">
              <a:solidFill>
                <a:schemeClr val="bg1"/>
              </a:solidFill>
              <a:latin typeface="Calibri (Body)"/>
            </a:endParaRPr>
          </a:p>
          <a:p>
            <a:pPr>
              <a:lnSpc>
                <a:spcPct val="90000"/>
              </a:lnSpc>
              <a:defRPr/>
            </a:pPr>
            <a:endParaRPr lang="en-US" sz="1070" dirty="0">
              <a:solidFill>
                <a:schemeClr val="bg1"/>
              </a:solidFill>
              <a:latin typeface="Calibri (Body)"/>
            </a:endParaRPr>
          </a:p>
          <a:p>
            <a:pPr>
              <a:lnSpc>
                <a:spcPct val="90000"/>
              </a:lnSpc>
              <a:defRPr/>
            </a:pPr>
            <a:endParaRPr lang="en-US" sz="1070" dirty="0">
              <a:solidFill>
                <a:schemeClr val="bg1"/>
              </a:solidFill>
              <a:latin typeface="Calibri (Body)"/>
            </a:endParaRPr>
          </a:p>
          <a:p>
            <a:pPr>
              <a:lnSpc>
                <a:spcPct val="90000"/>
              </a:lnSpc>
              <a:defRPr/>
            </a:pPr>
            <a:endParaRPr lang="en-US" sz="1070" dirty="0">
              <a:solidFill>
                <a:schemeClr val="bg1"/>
              </a:solidFill>
              <a:latin typeface="Calibri (Body)"/>
            </a:endParaRPr>
          </a:p>
          <a:p>
            <a:pPr>
              <a:lnSpc>
                <a:spcPct val="90000"/>
              </a:lnSpc>
              <a:defRPr/>
            </a:pPr>
            <a:endParaRPr lang="en-US" sz="1070" b="1" u="sng" dirty="0">
              <a:solidFill>
                <a:schemeClr val="bg1"/>
              </a:solidFill>
              <a:latin typeface="Calibri (Body)"/>
              <a:cs typeface="Arial" panose="020B0604020202020204" pitchFamily="34" charset="0"/>
            </a:endParaRPr>
          </a:p>
          <a:p>
            <a:pPr>
              <a:lnSpc>
                <a:spcPct val="90000"/>
              </a:lnSpc>
              <a:defRPr/>
            </a:pPr>
            <a:endParaRPr lang="en-US" sz="1070" b="1" u="sng" dirty="0">
              <a:solidFill>
                <a:schemeClr val="bg1"/>
              </a:solidFill>
              <a:latin typeface="Calibri (Body)"/>
              <a:cs typeface="Arial" panose="020B0604020202020204" pitchFamily="34" charset="0"/>
            </a:endParaRPr>
          </a:p>
          <a:p>
            <a:pPr>
              <a:lnSpc>
                <a:spcPct val="90000"/>
              </a:lnSpc>
              <a:defRPr/>
            </a:pPr>
            <a:r>
              <a:rPr lang="en-US" sz="1070" b="1" u="sng" dirty="0">
                <a:solidFill>
                  <a:schemeClr val="bg1"/>
                </a:solidFill>
                <a:latin typeface="Calibri (Body)"/>
                <a:cs typeface="Arial" panose="020B0604020202020204" pitchFamily="34" charset="0"/>
              </a:rPr>
              <a:t>Trainings &amp;  Certification</a:t>
            </a:r>
            <a:endParaRPr lang="en-US" altLang="en-US" sz="1070" dirty="0">
              <a:solidFill>
                <a:schemeClr val="bg1"/>
              </a:solidFill>
              <a:latin typeface="Calibri (Body)"/>
              <a:cs typeface="Arial" panose="020B0604020202020204" pitchFamily="34" charset="0"/>
            </a:endParaRPr>
          </a:p>
          <a:p>
            <a:pPr marL="171450" lvl="0" indent="-171450" algn="just">
              <a:lnSpc>
                <a:spcPct val="90000"/>
              </a:lnSpc>
              <a:buFont typeface="Arial" panose="020B0604020202020204" pitchFamily="34" charset="0"/>
              <a:buChar char="•"/>
              <a:defRPr/>
            </a:pPr>
            <a:r>
              <a:rPr lang="en-US" altLang="en-US" sz="1050" dirty="0">
                <a:solidFill>
                  <a:schemeClr val="bg1"/>
                </a:solidFill>
                <a:latin typeface="Calibri (Body)"/>
                <a:cs typeface="Arial" panose="020B0604020202020204" pitchFamily="34" charset="0"/>
              </a:rPr>
              <a:t>Dataiku Core Designer certification.</a:t>
            </a:r>
          </a:p>
          <a:p>
            <a:pPr marL="171450" indent="-171450" algn="just">
              <a:lnSpc>
                <a:spcPct val="90000"/>
              </a:lnSpc>
              <a:buFont typeface="Arial" panose="020B0604020202020204" pitchFamily="34" charset="0"/>
              <a:buChar char="•"/>
              <a:defRPr/>
            </a:pPr>
            <a:r>
              <a:rPr lang="en-US" sz="900" dirty="0">
                <a:solidFill>
                  <a:schemeClr val="bg1"/>
                </a:solidFill>
                <a:effectLst/>
                <a:latin typeface="Arial" panose="020B0604020202020204" pitchFamily="34" charset="0"/>
                <a:ea typeface="Times New Roman" panose="02020603050405020304" pitchFamily="18" charset="0"/>
              </a:rPr>
              <a:t>Python for Data Science from Expertzlab training institute.</a:t>
            </a:r>
          </a:p>
          <a:p>
            <a:pPr marL="171450" lvl="0" indent="-171450" algn="just">
              <a:lnSpc>
                <a:spcPct val="90000"/>
              </a:lnSpc>
              <a:buFont typeface="Arial" panose="020B0604020202020204" pitchFamily="34" charset="0"/>
              <a:buChar char="•"/>
              <a:defRPr/>
            </a:pPr>
            <a:r>
              <a:rPr lang="en-US" altLang="en-US" sz="1070" dirty="0">
                <a:solidFill>
                  <a:schemeClr val="bg1"/>
                </a:solidFill>
                <a:latin typeface="Calibri (Body)"/>
                <a:cs typeface="Arial" panose="020B0604020202020204" pitchFamily="34" charset="0"/>
              </a:rPr>
              <a:t>Infosys Certified Python Programmer.</a:t>
            </a:r>
          </a:p>
          <a:p>
            <a:pPr marL="171450" indent="-171450" algn="just">
              <a:lnSpc>
                <a:spcPct val="90000"/>
              </a:lnSpc>
              <a:buFont typeface="Arial" panose="020B0604020202020204" pitchFamily="34" charset="0"/>
              <a:buChar char="•"/>
              <a:defRPr/>
            </a:pPr>
            <a:r>
              <a:rPr lang="en-US" sz="900" dirty="0">
                <a:solidFill>
                  <a:schemeClr val="bg1"/>
                </a:solidFill>
                <a:latin typeface="Calibri (Body)"/>
                <a:cs typeface="Arial" panose="020B0604020202020204" pitchFamily="34" charset="0"/>
              </a:rPr>
              <a:t>Z/OS Introduction workshop from IBM.</a:t>
            </a:r>
          </a:p>
          <a:p>
            <a:pPr marL="171450" lvl="0" indent="-171450" algn="just">
              <a:lnSpc>
                <a:spcPct val="90000"/>
              </a:lnSpc>
              <a:buFont typeface="Arial" panose="020B0604020202020204" pitchFamily="34" charset="0"/>
              <a:buChar char="•"/>
              <a:defRPr/>
            </a:pPr>
            <a:endParaRPr lang="en-US" altLang="en-US" sz="1070" dirty="0">
              <a:solidFill>
                <a:schemeClr val="bg1"/>
              </a:solidFill>
              <a:latin typeface="Calibri (Body)"/>
              <a:cs typeface="Arial" panose="020B0604020202020204" pitchFamily="34" charset="0"/>
            </a:endParaRPr>
          </a:p>
          <a:p>
            <a:pPr marL="171450" lvl="0" indent="-171450">
              <a:buFont typeface="Wingdings" panose="05000000000000000000" pitchFamily="2" charset="2"/>
              <a:buChar char="Ø"/>
              <a:defRPr/>
            </a:pPr>
            <a:endParaRPr lang="en-US" sz="1200" dirty="0">
              <a:solidFill>
                <a:prstClr val="white"/>
              </a:solidFill>
              <a:latin typeface="+mn-lt"/>
              <a:cs typeface="Arial" panose="020B0604020202020204" pitchFamily="34" charset="0"/>
            </a:endParaRPr>
          </a:p>
        </p:txBody>
      </p:sp>
      <p:graphicFrame>
        <p:nvGraphicFramePr>
          <p:cNvPr id="2" name="Table 1">
            <a:extLst>
              <a:ext uri="{FF2B5EF4-FFF2-40B4-BE49-F238E27FC236}">
                <a16:creationId xmlns:a16="http://schemas.microsoft.com/office/drawing/2014/main" id="{5DFD1A12-F7F5-2AD9-87A7-0EAED211EBA8}"/>
              </a:ext>
            </a:extLst>
          </p:cNvPr>
          <p:cNvGraphicFramePr>
            <a:graphicFrameLocks noGrp="1"/>
          </p:cNvGraphicFramePr>
          <p:nvPr>
            <p:extLst>
              <p:ext uri="{D42A27DB-BD31-4B8C-83A1-F6EECF244321}">
                <p14:modId xmlns:p14="http://schemas.microsoft.com/office/powerpoint/2010/main" val="2517420202"/>
              </p:ext>
            </p:extLst>
          </p:nvPr>
        </p:nvGraphicFramePr>
        <p:xfrm>
          <a:off x="0" y="2269672"/>
          <a:ext cx="3067665" cy="1943100"/>
        </p:xfrm>
        <a:graphic>
          <a:graphicData uri="http://schemas.openxmlformats.org/drawingml/2006/table">
            <a:tbl>
              <a:tblPr>
                <a:tableStyleId>{5C22544A-7EE6-4342-B048-85BDC9FD1C3A}</a:tableStyleId>
              </a:tblPr>
              <a:tblGrid>
                <a:gridCol w="700855">
                  <a:extLst>
                    <a:ext uri="{9D8B030D-6E8A-4147-A177-3AD203B41FA5}">
                      <a16:colId xmlns:a16="http://schemas.microsoft.com/office/drawing/2014/main" val="1442759332"/>
                    </a:ext>
                  </a:extLst>
                </a:gridCol>
                <a:gridCol w="2366810">
                  <a:extLst>
                    <a:ext uri="{9D8B030D-6E8A-4147-A177-3AD203B41FA5}">
                      <a16:colId xmlns:a16="http://schemas.microsoft.com/office/drawing/2014/main" val="437730468"/>
                    </a:ext>
                  </a:extLst>
                </a:gridCol>
              </a:tblGrid>
              <a:tr h="151952">
                <a:tc gridSpan="2">
                  <a:txBody>
                    <a:bodyPr/>
                    <a:lstStyle/>
                    <a:p>
                      <a:pPr>
                        <a:defRPr/>
                      </a:pPr>
                      <a:r>
                        <a:rPr lang="en-US" sz="900" b="1" u="sng" dirty="0">
                          <a:solidFill>
                            <a:schemeClr val="bg1"/>
                          </a:solidFill>
                          <a:latin typeface="Calibri (Body)"/>
                          <a:cs typeface="Arial" panose="020B0604020202020204" pitchFamily="34" charset="0"/>
                        </a:rPr>
                        <a:t>Technical </a:t>
                      </a:r>
                      <a:r>
                        <a:rPr lang="en-US" sz="1050" b="1" u="sng" dirty="0">
                          <a:solidFill>
                            <a:schemeClr val="bg1"/>
                          </a:solidFill>
                          <a:latin typeface="Calibri (Body)"/>
                          <a:cs typeface="Arial" panose="020B0604020202020204" pitchFamily="34" charset="0"/>
                        </a:rPr>
                        <a:t>Skills</a:t>
                      </a:r>
                      <a:r>
                        <a:rPr lang="en-US" sz="900" b="1" u="sng" dirty="0">
                          <a:solidFill>
                            <a:schemeClr val="bg1"/>
                          </a:solidFill>
                          <a:latin typeface="Calibri (Body)"/>
                          <a:cs typeface="Arial" panose="020B0604020202020204" pitchFamily="34" charset="0"/>
                        </a:rPr>
                        <a:t>:</a:t>
                      </a:r>
                    </a:p>
                  </a:txBody>
                  <a:tcPr marL="68580" marR="68580" marT="0" marB="0">
                    <a:solidFill>
                      <a:schemeClr val="accent1"/>
                    </a:solidFill>
                  </a:tcPr>
                </a:tc>
                <a:tc hMerge="1">
                  <a:txBody>
                    <a:bodyPr/>
                    <a:lstStyle/>
                    <a:p>
                      <a:endParaRPr lang="en-US"/>
                    </a:p>
                  </a:txBody>
                  <a:tcPr/>
                </a:tc>
                <a:extLst>
                  <a:ext uri="{0D108BD9-81ED-4DB2-BD59-A6C34878D82A}">
                    <a16:rowId xmlns:a16="http://schemas.microsoft.com/office/drawing/2014/main" val="2351401239"/>
                  </a:ext>
                </a:extLst>
              </a:tr>
              <a:tr h="390733">
                <a:tc>
                  <a:txBody>
                    <a:bodyPr/>
                    <a:lstStyle/>
                    <a:p>
                      <a:pPr marL="0" marR="0">
                        <a:spcBef>
                          <a:spcPts val="0"/>
                        </a:spcBef>
                        <a:spcAft>
                          <a:spcPts val="0"/>
                        </a:spcAft>
                      </a:pPr>
                      <a:r>
                        <a:rPr lang="en-US" sz="900" dirty="0">
                          <a:solidFill>
                            <a:schemeClr val="bg1"/>
                          </a:solidFill>
                          <a:effectLst/>
                        </a:rPr>
                        <a:t>Data Science, AI &amp; ML</a:t>
                      </a:r>
                      <a:endParaRPr lang="en-US" sz="900" dirty="0">
                        <a:solidFill>
                          <a:schemeClr val="bg1"/>
                        </a:solidFill>
                        <a:effectLst/>
                        <a:latin typeface="Arial" panose="020B0604020202020204" pitchFamily="34" charset="0"/>
                        <a:ea typeface="Times New Roman" panose="02020603050405020304" pitchFamily="18" charset="0"/>
                      </a:endParaRPr>
                    </a:p>
                  </a:txBody>
                  <a:tcPr marL="68580" marR="68580" marT="0" marB="0">
                    <a:solidFill>
                      <a:schemeClr val="accent1"/>
                    </a:solidFill>
                  </a:tcPr>
                </a:tc>
                <a:tc>
                  <a:txBody>
                    <a:bodyPr/>
                    <a:lstStyle/>
                    <a:p>
                      <a:pPr marL="0" marR="0">
                        <a:spcBef>
                          <a:spcPts val="0"/>
                        </a:spcBef>
                        <a:spcAft>
                          <a:spcPts val="0"/>
                        </a:spcAft>
                      </a:pPr>
                      <a:r>
                        <a:rPr lang="en-US" sz="900" dirty="0">
                          <a:solidFill>
                            <a:schemeClr val="bg1"/>
                          </a:solidFill>
                          <a:effectLst/>
                        </a:rPr>
                        <a:t>Python, Dataiku, SQL, SK-Learn, TensorFlow &amp; Keras, NumPy, Pandas, Matplotlib, Seaborn, OpenCV, Generative AI.</a:t>
                      </a:r>
                      <a:endParaRPr lang="en-US" sz="900" dirty="0">
                        <a:solidFill>
                          <a:schemeClr val="bg1"/>
                        </a:solidFill>
                        <a:effectLst/>
                        <a:latin typeface="Arial" panose="020B0604020202020204" pitchFamily="34" charset="0"/>
                        <a:ea typeface="Times New Roman" panose="02020603050405020304" pitchFamily="18" charset="0"/>
                      </a:endParaRPr>
                    </a:p>
                  </a:txBody>
                  <a:tcPr marL="68580" marR="68580" marT="0" marB="0">
                    <a:solidFill>
                      <a:schemeClr val="accent1"/>
                    </a:solidFill>
                  </a:tcPr>
                </a:tc>
                <a:extLst>
                  <a:ext uri="{0D108BD9-81ED-4DB2-BD59-A6C34878D82A}">
                    <a16:rowId xmlns:a16="http://schemas.microsoft.com/office/drawing/2014/main" val="2904096779"/>
                  </a:ext>
                </a:extLst>
              </a:tr>
              <a:tr h="130244">
                <a:tc>
                  <a:txBody>
                    <a:bodyPr/>
                    <a:lstStyle/>
                    <a:p>
                      <a:pPr marL="0" marR="0">
                        <a:spcBef>
                          <a:spcPts val="0"/>
                        </a:spcBef>
                        <a:spcAft>
                          <a:spcPts val="0"/>
                        </a:spcAft>
                      </a:pPr>
                      <a:r>
                        <a:rPr lang="en-US" sz="900" dirty="0">
                          <a:solidFill>
                            <a:schemeClr val="bg1"/>
                          </a:solidFill>
                          <a:effectLst/>
                        </a:rPr>
                        <a:t>Languages</a:t>
                      </a:r>
                      <a:endParaRPr lang="en-US" sz="900" dirty="0">
                        <a:solidFill>
                          <a:schemeClr val="bg1"/>
                        </a:solidFill>
                        <a:effectLst/>
                        <a:latin typeface="Arial" panose="020B0604020202020204" pitchFamily="34" charset="0"/>
                        <a:ea typeface="Times New Roman" panose="02020603050405020304" pitchFamily="18" charset="0"/>
                      </a:endParaRPr>
                    </a:p>
                  </a:txBody>
                  <a:tcPr marL="68580" marR="68580" marT="0" marB="0">
                    <a:solidFill>
                      <a:schemeClr val="accent1"/>
                    </a:solidFill>
                  </a:tcPr>
                </a:tc>
                <a:tc>
                  <a:txBody>
                    <a:bodyPr/>
                    <a:lstStyle/>
                    <a:p>
                      <a:pPr marL="0" marR="0">
                        <a:spcBef>
                          <a:spcPts val="0"/>
                        </a:spcBef>
                        <a:spcAft>
                          <a:spcPts val="0"/>
                        </a:spcAft>
                      </a:pPr>
                      <a:r>
                        <a:rPr lang="en-US" sz="900">
                          <a:solidFill>
                            <a:schemeClr val="bg1"/>
                          </a:solidFill>
                          <a:effectLst/>
                        </a:rPr>
                        <a:t>Python, C++</a:t>
                      </a:r>
                      <a:endParaRPr lang="en-US" sz="900">
                        <a:solidFill>
                          <a:schemeClr val="bg1"/>
                        </a:solidFill>
                        <a:effectLst/>
                        <a:latin typeface="Arial" panose="020B0604020202020204" pitchFamily="34" charset="0"/>
                        <a:ea typeface="Times New Roman" panose="02020603050405020304" pitchFamily="18" charset="0"/>
                      </a:endParaRPr>
                    </a:p>
                  </a:txBody>
                  <a:tcPr marL="68580" marR="68580" marT="0" marB="0">
                    <a:solidFill>
                      <a:schemeClr val="accent1"/>
                    </a:solidFill>
                  </a:tcPr>
                </a:tc>
                <a:extLst>
                  <a:ext uri="{0D108BD9-81ED-4DB2-BD59-A6C34878D82A}">
                    <a16:rowId xmlns:a16="http://schemas.microsoft.com/office/drawing/2014/main" val="2431073637"/>
                  </a:ext>
                </a:extLst>
              </a:tr>
              <a:tr h="130244">
                <a:tc>
                  <a:txBody>
                    <a:bodyPr/>
                    <a:lstStyle/>
                    <a:p>
                      <a:pPr marL="0" marR="0">
                        <a:spcBef>
                          <a:spcPts val="0"/>
                        </a:spcBef>
                        <a:spcAft>
                          <a:spcPts val="0"/>
                        </a:spcAft>
                      </a:pPr>
                      <a:r>
                        <a:rPr lang="en-US" sz="900" dirty="0">
                          <a:solidFill>
                            <a:schemeClr val="bg1"/>
                          </a:solidFill>
                          <a:effectLst/>
                        </a:rPr>
                        <a:t>GUI Tools</a:t>
                      </a:r>
                      <a:endParaRPr lang="en-US" sz="900" dirty="0">
                        <a:solidFill>
                          <a:schemeClr val="bg1"/>
                        </a:solidFill>
                        <a:effectLst/>
                        <a:latin typeface="Arial" panose="020B0604020202020204" pitchFamily="34" charset="0"/>
                        <a:ea typeface="Times New Roman" panose="02020603050405020304" pitchFamily="18" charset="0"/>
                      </a:endParaRPr>
                    </a:p>
                  </a:txBody>
                  <a:tcPr marL="68580" marR="68580" marT="0" marB="0">
                    <a:solidFill>
                      <a:schemeClr val="accent1"/>
                    </a:solidFill>
                  </a:tcPr>
                </a:tc>
                <a:tc>
                  <a:txBody>
                    <a:bodyPr/>
                    <a:lstStyle/>
                    <a:p>
                      <a:pPr marL="0" marR="0">
                        <a:spcBef>
                          <a:spcPts val="0"/>
                        </a:spcBef>
                        <a:spcAft>
                          <a:spcPts val="0"/>
                        </a:spcAft>
                      </a:pPr>
                      <a:r>
                        <a:rPr lang="en-US" sz="900" dirty="0">
                          <a:solidFill>
                            <a:schemeClr val="bg1"/>
                          </a:solidFill>
                          <a:effectLst/>
                        </a:rPr>
                        <a:t>Jupyter Notebook, Visual Studio Code, PyCharm</a:t>
                      </a:r>
                      <a:endParaRPr lang="en-US" sz="900" dirty="0">
                        <a:solidFill>
                          <a:schemeClr val="bg1"/>
                        </a:solidFill>
                        <a:effectLst/>
                        <a:latin typeface="Arial" panose="020B0604020202020204" pitchFamily="34" charset="0"/>
                        <a:ea typeface="Times New Roman" panose="02020603050405020304" pitchFamily="18" charset="0"/>
                      </a:endParaRPr>
                    </a:p>
                  </a:txBody>
                  <a:tcPr marL="68580" marR="68580" marT="0" marB="0">
                    <a:solidFill>
                      <a:schemeClr val="accent1"/>
                    </a:solidFill>
                  </a:tcPr>
                </a:tc>
                <a:extLst>
                  <a:ext uri="{0D108BD9-81ED-4DB2-BD59-A6C34878D82A}">
                    <a16:rowId xmlns:a16="http://schemas.microsoft.com/office/drawing/2014/main" val="1640839627"/>
                  </a:ext>
                </a:extLst>
              </a:tr>
              <a:tr h="260489">
                <a:tc>
                  <a:txBody>
                    <a:bodyPr/>
                    <a:lstStyle/>
                    <a:p>
                      <a:pPr marL="0" marR="0">
                        <a:spcBef>
                          <a:spcPts val="0"/>
                        </a:spcBef>
                        <a:spcAft>
                          <a:spcPts val="0"/>
                        </a:spcAft>
                      </a:pPr>
                      <a:r>
                        <a:rPr lang="en-US" sz="900" dirty="0">
                          <a:solidFill>
                            <a:schemeClr val="bg1"/>
                          </a:solidFill>
                          <a:effectLst/>
                        </a:rPr>
                        <a:t>Data Science</a:t>
                      </a:r>
                      <a:endParaRPr lang="en-US" sz="900" dirty="0">
                        <a:solidFill>
                          <a:schemeClr val="bg1"/>
                        </a:solidFill>
                        <a:effectLst/>
                        <a:latin typeface="Arial" panose="020B0604020202020204" pitchFamily="34" charset="0"/>
                        <a:ea typeface="Times New Roman" panose="02020603050405020304" pitchFamily="18" charset="0"/>
                      </a:endParaRPr>
                    </a:p>
                  </a:txBody>
                  <a:tcPr marL="68580" marR="68580" marT="0" marB="0">
                    <a:solidFill>
                      <a:schemeClr val="accent1"/>
                    </a:solidFill>
                  </a:tcPr>
                </a:tc>
                <a:tc>
                  <a:txBody>
                    <a:bodyPr/>
                    <a:lstStyle/>
                    <a:p>
                      <a:pPr marL="0" marR="0">
                        <a:spcBef>
                          <a:spcPts val="0"/>
                        </a:spcBef>
                        <a:spcAft>
                          <a:spcPts val="0"/>
                        </a:spcAft>
                      </a:pPr>
                      <a:r>
                        <a:rPr lang="en-US" sz="900" dirty="0">
                          <a:solidFill>
                            <a:schemeClr val="bg1"/>
                          </a:solidFill>
                          <a:effectLst/>
                        </a:rPr>
                        <a:t>EDA, Modelbuilding, training and validation.</a:t>
                      </a:r>
                      <a:endParaRPr lang="en-US" sz="900" dirty="0">
                        <a:solidFill>
                          <a:schemeClr val="bg1"/>
                        </a:solidFill>
                        <a:effectLst/>
                        <a:latin typeface="Arial" panose="020B0604020202020204" pitchFamily="34" charset="0"/>
                        <a:ea typeface="Times New Roman" panose="02020603050405020304" pitchFamily="18" charset="0"/>
                      </a:endParaRPr>
                    </a:p>
                  </a:txBody>
                  <a:tcPr marL="68580" marR="68580" marT="0" marB="0">
                    <a:solidFill>
                      <a:schemeClr val="accent1"/>
                    </a:solidFill>
                  </a:tcPr>
                </a:tc>
                <a:extLst>
                  <a:ext uri="{0D108BD9-81ED-4DB2-BD59-A6C34878D82A}">
                    <a16:rowId xmlns:a16="http://schemas.microsoft.com/office/drawing/2014/main" val="3788684283"/>
                  </a:ext>
                </a:extLst>
              </a:tr>
              <a:tr h="130244">
                <a:tc>
                  <a:txBody>
                    <a:bodyPr/>
                    <a:lstStyle/>
                    <a:p>
                      <a:pPr marL="0" marR="0">
                        <a:spcBef>
                          <a:spcPts val="0"/>
                        </a:spcBef>
                        <a:spcAft>
                          <a:spcPts val="0"/>
                        </a:spcAft>
                      </a:pPr>
                      <a:r>
                        <a:rPr lang="en-US" sz="900" dirty="0">
                          <a:solidFill>
                            <a:schemeClr val="bg1"/>
                          </a:solidFill>
                          <a:effectLst/>
                        </a:rPr>
                        <a:t>Databases</a:t>
                      </a:r>
                      <a:endParaRPr lang="en-US" sz="900" dirty="0">
                        <a:solidFill>
                          <a:schemeClr val="bg1"/>
                        </a:solidFill>
                        <a:effectLst/>
                        <a:latin typeface="Arial" panose="020B0604020202020204" pitchFamily="34" charset="0"/>
                        <a:ea typeface="Times New Roman" panose="02020603050405020304" pitchFamily="18" charset="0"/>
                      </a:endParaRPr>
                    </a:p>
                  </a:txBody>
                  <a:tcPr marL="68580" marR="68580" marT="0" marB="0">
                    <a:solidFill>
                      <a:schemeClr val="accent1"/>
                    </a:solidFill>
                  </a:tcPr>
                </a:tc>
                <a:tc>
                  <a:txBody>
                    <a:bodyPr/>
                    <a:lstStyle/>
                    <a:p>
                      <a:pPr marL="0" marR="0">
                        <a:spcBef>
                          <a:spcPts val="0"/>
                        </a:spcBef>
                        <a:spcAft>
                          <a:spcPts val="0"/>
                        </a:spcAft>
                      </a:pPr>
                      <a:r>
                        <a:rPr lang="en-US" sz="900">
                          <a:solidFill>
                            <a:schemeClr val="bg1"/>
                          </a:solidFill>
                          <a:effectLst/>
                        </a:rPr>
                        <a:t>MySQL, PostgreSql</a:t>
                      </a:r>
                      <a:endParaRPr lang="en-US" sz="900">
                        <a:solidFill>
                          <a:schemeClr val="bg1"/>
                        </a:solidFill>
                        <a:effectLst/>
                        <a:latin typeface="Arial" panose="020B0604020202020204" pitchFamily="34" charset="0"/>
                        <a:ea typeface="Times New Roman" panose="02020603050405020304" pitchFamily="18" charset="0"/>
                      </a:endParaRPr>
                    </a:p>
                  </a:txBody>
                  <a:tcPr marL="68580" marR="68580" marT="0" marB="0">
                    <a:solidFill>
                      <a:schemeClr val="accent1"/>
                    </a:solidFill>
                  </a:tcPr>
                </a:tc>
                <a:extLst>
                  <a:ext uri="{0D108BD9-81ED-4DB2-BD59-A6C34878D82A}">
                    <a16:rowId xmlns:a16="http://schemas.microsoft.com/office/drawing/2014/main" val="3446620047"/>
                  </a:ext>
                </a:extLst>
              </a:tr>
              <a:tr h="130244">
                <a:tc>
                  <a:txBody>
                    <a:bodyPr/>
                    <a:lstStyle/>
                    <a:p>
                      <a:pPr marL="0" marR="0">
                        <a:spcBef>
                          <a:spcPts val="0"/>
                        </a:spcBef>
                        <a:spcAft>
                          <a:spcPts val="0"/>
                        </a:spcAft>
                      </a:pPr>
                      <a:r>
                        <a:rPr lang="en-US" sz="900">
                          <a:solidFill>
                            <a:schemeClr val="bg1"/>
                          </a:solidFill>
                          <a:effectLst/>
                        </a:rPr>
                        <a:t>Web</a:t>
                      </a:r>
                      <a:endParaRPr lang="en-US" sz="900">
                        <a:solidFill>
                          <a:schemeClr val="bg1"/>
                        </a:solidFill>
                        <a:effectLst/>
                        <a:latin typeface="Arial" panose="020B0604020202020204" pitchFamily="34" charset="0"/>
                        <a:ea typeface="Times New Roman" panose="02020603050405020304" pitchFamily="18" charset="0"/>
                      </a:endParaRPr>
                    </a:p>
                  </a:txBody>
                  <a:tcPr marL="68580" marR="68580" marT="0" marB="0">
                    <a:solidFill>
                      <a:schemeClr val="accent1"/>
                    </a:solidFill>
                  </a:tcPr>
                </a:tc>
                <a:tc>
                  <a:txBody>
                    <a:bodyPr/>
                    <a:lstStyle/>
                    <a:p>
                      <a:pPr marL="0" marR="0">
                        <a:spcBef>
                          <a:spcPts val="0"/>
                        </a:spcBef>
                        <a:spcAft>
                          <a:spcPts val="0"/>
                        </a:spcAft>
                      </a:pPr>
                      <a:r>
                        <a:rPr lang="en-US" sz="900">
                          <a:solidFill>
                            <a:schemeClr val="bg1"/>
                          </a:solidFill>
                          <a:effectLst/>
                        </a:rPr>
                        <a:t>HTML, CSS, Django</a:t>
                      </a:r>
                      <a:endParaRPr lang="en-US" sz="900">
                        <a:solidFill>
                          <a:schemeClr val="bg1"/>
                        </a:solidFill>
                        <a:effectLst/>
                        <a:latin typeface="Arial" panose="020B0604020202020204" pitchFamily="34" charset="0"/>
                        <a:ea typeface="Times New Roman" panose="02020603050405020304" pitchFamily="18" charset="0"/>
                      </a:endParaRPr>
                    </a:p>
                  </a:txBody>
                  <a:tcPr marL="68580" marR="68580" marT="0" marB="0">
                    <a:solidFill>
                      <a:schemeClr val="accent1"/>
                    </a:solidFill>
                  </a:tcPr>
                </a:tc>
                <a:extLst>
                  <a:ext uri="{0D108BD9-81ED-4DB2-BD59-A6C34878D82A}">
                    <a16:rowId xmlns:a16="http://schemas.microsoft.com/office/drawing/2014/main" val="2059047443"/>
                  </a:ext>
                </a:extLst>
              </a:tr>
              <a:tr h="260489">
                <a:tc>
                  <a:txBody>
                    <a:bodyPr/>
                    <a:lstStyle/>
                    <a:p>
                      <a:pPr marL="0" marR="0">
                        <a:spcBef>
                          <a:spcPts val="0"/>
                        </a:spcBef>
                        <a:spcAft>
                          <a:spcPts val="0"/>
                        </a:spcAft>
                      </a:pPr>
                      <a:r>
                        <a:rPr lang="en-US" sz="900">
                          <a:solidFill>
                            <a:schemeClr val="bg1"/>
                          </a:solidFill>
                          <a:effectLst/>
                        </a:rPr>
                        <a:t>ML Algorithms</a:t>
                      </a:r>
                      <a:endParaRPr lang="en-US" sz="900">
                        <a:solidFill>
                          <a:schemeClr val="bg1"/>
                        </a:solidFill>
                        <a:effectLst/>
                        <a:latin typeface="Arial" panose="020B0604020202020204" pitchFamily="34" charset="0"/>
                        <a:ea typeface="Times New Roman" panose="02020603050405020304" pitchFamily="18" charset="0"/>
                      </a:endParaRPr>
                    </a:p>
                  </a:txBody>
                  <a:tcPr marL="68580" marR="68580" marT="0" marB="0">
                    <a:solidFill>
                      <a:schemeClr val="accent1"/>
                    </a:solidFill>
                  </a:tcPr>
                </a:tc>
                <a:tc>
                  <a:txBody>
                    <a:bodyPr/>
                    <a:lstStyle/>
                    <a:p>
                      <a:pPr marL="0" marR="0">
                        <a:spcBef>
                          <a:spcPts val="0"/>
                        </a:spcBef>
                        <a:spcAft>
                          <a:spcPts val="0"/>
                        </a:spcAft>
                      </a:pPr>
                      <a:r>
                        <a:rPr lang="en-US" sz="900" dirty="0">
                          <a:solidFill>
                            <a:schemeClr val="bg1"/>
                          </a:solidFill>
                          <a:effectLst/>
                        </a:rPr>
                        <a:t>Linear, Logistic, Decision tree</a:t>
                      </a:r>
                      <a:endParaRPr lang="en-US" sz="900" dirty="0">
                        <a:solidFill>
                          <a:schemeClr val="bg1"/>
                        </a:solidFill>
                        <a:effectLst/>
                        <a:latin typeface="Arial" panose="020B0604020202020204" pitchFamily="34" charset="0"/>
                        <a:ea typeface="Times New Roman" panose="02020603050405020304" pitchFamily="18" charset="0"/>
                      </a:endParaRPr>
                    </a:p>
                  </a:txBody>
                  <a:tcPr marL="68580" marR="68580" marT="0" marB="0">
                    <a:solidFill>
                      <a:schemeClr val="accent1"/>
                    </a:solidFill>
                  </a:tcPr>
                </a:tc>
                <a:extLst>
                  <a:ext uri="{0D108BD9-81ED-4DB2-BD59-A6C34878D82A}">
                    <a16:rowId xmlns:a16="http://schemas.microsoft.com/office/drawing/2014/main" val="1270317953"/>
                  </a:ext>
                </a:extLst>
              </a:tr>
              <a:tr h="260489">
                <a:tc>
                  <a:txBody>
                    <a:bodyPr/>
                    <a:lstStyle/>
                    <a:p>
                      <a:pPr marL="0" marR="0">
                        <a:spcBef>
                          <a:spcPts val="0"/>
                        </a:spcBef>
                        <a:spcAft>
                          <a:spcPts val="0"/>
                        </a:spcAft>
                      </a:pPr>
                      <a:r>
                        <a:rPr lang="en-US" sz="900" dirty="0">
                          <a:solidFill>
                            <a:schemeClr val="bg1"/>
                          </a:solidFill>
                          <a:effectLst/>
                        </a:rPr>
                        <a:t>Operating Systems</a:t>
                      </a:r>
                      <a:endParaRPr lang="en-US" sz="900" dirty="0">
                        <a:solidFill>
                          <a:schemeClr val="bg1"/>
                        </a:solidFill>
                        <a:effectLst/>
                        <a:latin typeface="Arial" panose="020B0604020202020204" pitchFamily="34" charset="0"/>
                        <a:ea typeface="Times New Roman" panose="02020603050405020304" pitchFamily="18" charset="0"/>
                      </a:endParaRPr>
                    </a:p>
                  </a:txBody>
                  <a:tcPr marL="68580" marR="68580" marT="0" marB="0">
                    <a:solidFill>
                      <a:schemeClr val="accent1"/>
                    </a:solidFill>
                  </a:tcPr>
                </a:tc>
                <a:tc>
                  <a:txBody>
                    <a:bodyPr/>
                    <a:lstStyle/>
                    <a:p>
                      <a:pPr marL="0" marR="0">
                        <a:spcBef>
                          <a:spcPts val="0"/>
                        </a:spcBef>
                        <a:spcAft>
                          <a:spcPts val="0"/>
                        </a:spcAft>
                      </a:pPr>
                      <a:r>
                        <a:rPr lang="en-US" sz="900" dirty="0">
                          <a:solidFill>
                            <a:schemeClr val="bg1"/>
                          </a:solidFill>
                          <a:effectLst/>
                        </a:rPr>
                        <a:t>Windows, Linux</a:t>
                      </a:r>
                      <a:endParaRPr lang="en-US" sz="900" dirty="0">
                        <a:solidFill>
                          <a:schemeClr val="bg1"/>
                        </a:solidFill>
                        <a:effectLst/>
                        <a:latin typeface="Arial" panose="020B0604020202020204" pitchFamily="34" charset="0"/>
                        <a:ea typeface="Times New Roman" panose="02020603050405020304" pitchFamily="18" charset="0"/>
                      </a:endParaRPr>
                    </a:p>
                  </a:txBody>
                  <a:tcPr marL="68580" marR="68580" marT="0" marB="0">
                    <a:solidFill>
                      <a:schemeClr val="accent1"/>
                    </a:solidFill>
                  </a:tcPr>
                </a:tc>
                <a:extLst>
                  <a:ext uri="{0D108BD9-81ED-4DB2-BD59-A6C34878D82A}">
                    <a16:rowId xmlns:a16="http://schemas.microsoft.com/office/drawing/2014/main" val="1076858377"/>
                  </a:ext>
                </a:extLst>
              </a:tr>
            </a:tbl>
          </a:graphicData>
        </a:graphic>
      </p:graphicFrame>
    </p:spTree>
    <p:extLst>
      <p:ext uri="{BB962C8B-B14F-4D97-AF65-F5344CB8AC3E}">
        <p14:creationId xmlns:p14="http://schemas.microsoft.com/office/powerpoint/2010/main" val="28748668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INFOSYS - Section">
  <a:themeElements>
    <a:clrScheme name="INFOSYS">
      <a:dk1>
        <a:srgbClr val="193A80"/>
      </a:dk1>
      <a:lt1>
        <a:sysClr val="window" lastClr="FFFFFF"/>
      </a:lt1>
      <a:dk2>
        <a:srgbClr val="000000"/>
      </a:dk2>
      <a:lt2>
        <a:srgbClr val="FFFFFF"/>
      </a:lt2>
      <a:accent1>
        <a:srgbClr val="FF90D2"/>
      </a:accent1>
      <a:accent2>
        <a:srgbClr val="F6A3A7"/>
      </a:accent2>
      <a:accent3>
        <a:srgbClr val="92E6FF"/>
      </a:accent3>
      <a:accent4>
        <a:srgbClr val="D1E7B1"/>
      </a:accent4>
      <a:accent5>
        <a:srgbClr val="F6F8B7"/>
      </a:accent5>
      <a:accent6>
        <a:srgbClr val="F6D3A4"/>
      </a:accent6>
      <a:hlink>
        <a:srgbClr val="00B050"/>
      </a:hlink>
      <a:folHlink>
        <a:srgbClr val="800080"/>
      </a:folHlink>
    </a:clrScheme>
    <a:fontScheme name="Infosys">
      <a:majorFont>
        <a:latin typeface="GillSans"/>
        <a:ea typeface=""/>
        <a:cs typeface=""/>
      </a:majorFont>
      <a:minorFont>
        <a:latin typeface="Gill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Accent 7">
      <a:dk1>
        <a:srgbClr val="6D6E71"/>
      </a:dk1>
      <a:lt1>
        <a:sysClr val="window" lastClr="FFFFFF"/>
      </a:lt1>
      <a:dk2>
        <a:srgbClr val="1F9CD7"/>
      </a:dk2>
      <a:lt2>
        <a:srgbClr val="A7A9AC"/>
      </a:lt2>
      <a:accent1>
        <a:srgbClr val="007CC3"/>
      </a:accent1>
      <a:accent2>
        <a:srgbClr val="F15A29"/>
      </a:accent2>
      <a:accent3>
        <a:srgbClr val="6D6E71"/>
      </a:accent3>
      <a:accent4>
        <a:srgbClr val="47BAEB"/>
      </a:accent4>
      <a:accent5>
        <a:srgbClr val="FAA41A"/>
      </a:accent5>
      <a:accent6>
        <a:srgbClr val="3E7D32"/>
      </a:accent6>
      <a:hlink>
        <a:srgbClr val="D2232A"/>
      </a:hlink>
      <a:folHlink>
        <a:srgbClr val="F9DFAC"/>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defRPr dirty="0" smtClean="0">
            <a:latin typeface="Arial" pitchFamily="34" charset="0"/>
            <a:cs typeface="Arial" pitchFamily="34"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6C70142567A0B84CA3620CC696946783" ma:contentTypeVersion="9" ma:contentTypeDescription="Create a new document." ma:contentTypeScope="" ma:versionID="ac49f0584dad0426f868669023f2a6b9">
  <xsd:schema xmlns:xsd="http://www.w3.org/2001/XMLSchema" xmlns:xs="http://www.w3.org/2001/XMLSchema" xmlns:p="http://schemas.microsoft.com/office/2006/metadata/properties" xmlns:ns3="e418a798-0e79-4494-8ade-f559ab289cdf" xmlns:ns4="d8d8b8a0-643c-414a-865e-80aa9c550d6a" targetNamespace="http://schemas.microsoft.com/office/2006/metadata/properties" ma:root="true" ma:fieldsID="08739b38bb41e8889329d8ecc962f194" ns3:_="" ns4:_="">
    <xsd:import namespace="e418a798-0e79-4494-8ade-f559ab289cdf"/>
    <xsd:import namespace="d8d8b8a0-643c-414a-865e-80aa9c550d6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418a798-0e79-4494-8ade-f559ab289cd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8d8b8a0-643c-414a-865e-80aa9c550d6a"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element name="SharingHintHash" ma:index="16"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3E2A192-D61F-4217-8D32-FC1DC48A6D69}">
  <ds:schemaRefs>
    <ds:schemaRef ds:uri="http://schemas.microsoft.com/sharepoint/v3/contenttype/forms"/>
  </ds:schemaRefs>
</ds:datastoreItem>
</file>

<file path=customXml/itemProps2.xml><?xml version="1.0" encoding="utf-8"?>
<ds:datastoreItem xmlns:ds="http://schemas.openxmlformats.org/officeDocument/2006/customXml" ds:itemID="{97D047C2-3BBE-482A-8612-671C4F22D346}">
  <ds:schemaRefs>
    <ds:schemaRef ds:uri="http://schemas.microsoft.com/office/2006/metadata/contentType"/>
    <ds:schemaRef ds:uri="http://schemas.microsoft.com/office/2006/metadata/properties/metaAttributes"/>
    <ds:schemaRef ds:uri="http://www.w3.org/2000/xmlns/"/>
    <ds:schemaRef ds:uri="http://www.w3.org/2001/XMLSchema"/>
    <ds:schemaRef ds:uri="e418a798-0e79-4494-8ade-f559ab289cdf"/>
    <ds:schemaRef ds:uri="d8d8b8a0-643c-414a-865e-80aa9c550d6a"/>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430DD07-2D5E-4ED4-97F6-73697EED6443}">
  <ds:schemaRefs>
    <ds:schemaRef ds:uri="http://schemas.microsoft.com/office/2006/metadata/properties"/>
    <ds:schemaRef ds:uri="http://www.w3.org/2000/xmln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Infosys_-_TEMPLATE_[v10][1]</Template>
  <TotalTime>14370</TotalTime>
  <Words>573</Words>
  <Application>Microsoft Office PowerPoint</Application>
  <PresentationFormat>On-screen Show (16:9)</PresentationFormat>
  <Paragraphs>67</Paragraphs>
  <Slides>1</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vt:i4>
      </vt:variant>
    </vt:vector>
  </HeadingPairs>
  <TitlesOfParts>
    <vt:vector size="8" baseType="lpstr">
      <vt:lpstr>Arial</vt:lpstr>
      <vt:lpstr>Calibri</vt:lpstr>
      <vt:lpstr>Calibri (Body)</vt:lpstr>
      <vt:lpstr>GillSans</vt:lpstr>
      <vt:lpstr>Wingdings</vt:lpstr>
      <vt:lpstr>INFOSYS - Section</vt:lpstr>
      <vt:lpstr>Office Theme</vt:lpstr>
      <vt:lpstr> TINTU THOMAS  Data Scientist/ Gen AI Expert.</vt:lpstr>
    </vt:vector>
  </TitlesOfParts>
  <Company>Infosys Technologies Limited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Sara Brazendale</dc:creator>
  <cp:lastModifiedBy>Tintu Thomas</cp:lastModifiedBy>
  <cp:revision>707</cp:revision>
  <dcterms:created xsi:type="dcterms:W3CDTF">2011-09-14T14:38:21Z</dcterms:created>
  <dcterms:modified xsi:type="dcterms:W3CDTF">2024-03-01T04:32:21Z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0x0101006C70142567A0B84CA3620CC696946783</vt:lpwstr>
  </property>
  <property fmtid="{D5CDD505-2E9C-101B-9397-08002B2CF9AE}" pid="3" name="MSIP_Label_be4b3411-284d-4d31-bd4f-bc13ef7f1fd6_Enabled">
    <vt:lpwstr>True</vt:lpwstr>
  </property>
  <property fmtid="{D5CDD505-2E9C-101B-9397-08002B2CF9AE}" pid="4" name="MSIP_Label_be4b3411-284d-4d31-bd4f-bc13ef7f1fd6_SiteId">
    <vt:lpwstr>63ce7d59-2f3e-42cd-a8cc-be764cff5eb6</vt:lpwstr>
  </property>
  <property fmtid="{D5CDD505-2E9C-101B-9397-08002B2CF9AE}" pid="5" name="MSIP_Label_be4b3411-284d-4d31-bd4f-bc13ef7f1fd6_Owner">
    <vt:lpwstr>varikuti.teja@ad.infosys.com</vt:lpwstr>
  </property>
  <property fmtid="{D5CDD505-2E9C-101B-9397-08002B2CF9AE}" pid="6" name="MSIP_Label_be4b3411-284d-4d31-bd4f-bc13ef7f1fd6_SetDate">
    <vt:lpwstr>2018-06-21T06:21:04.8702674Z</vt:lpwstr>
  </property>
  <property fmtid="{D5CDD505-2E9C-101B-9397-08002B2CF9AE}" pid="7" name="MSIP_Label_be4b3411-284d-4d31-bd4f-bc13ef7f1fd6_Name">
    <vt:lpwstr>Internal</vt:lpwstr>
  </property>
  <property fmtid="{D5CDD505-2E9C-101B-9397-08002B2CF9AE}" pid="8" name="MSIP_Label_be4b3411-284d-4d31-bd4f-bc13ef7f1fd6_Application">
    <vt:lpwstr>Microsoft Azure Information Protection</vt:lpwstr>
  </property>
  <property fmtid="{D5CDD505-2E9C-101B-9397-08002B2CF9AE}" pid="9" name="MSIP_Label_be4b3411-284d-4d31-bd4f-bc13ef7f1fd6_Extended_MSFT_Method">
    <vt:lpwstr>Automatic</vt:lpwstr>
  </property>
  <property fmtid="{D5CDD505-2E9C-101B-9397-08002B2CF9AE}" pid="10" name="MSIP_Label_a0819fa7-4367-4500-ba88-dd630d977609_Enabled">
    <vt:lpwstr>True</vt:lpwstr>
  </property>
  <property fmtid="{D5CDD505-2E9C-101B-9397-08002B2CF9AE}" pid="11" name="MSIP_Label_a0819fa7-4367-4500-ba88-dd630d977609_SiteId">
    <vt:lpwstr>63ce7d59-2f3e-42cd-a8cc-be764cff5eb6</vt:lpwstr>
  </property>
  <property fmtid="{D5CDD505-2E9C-101B-9397-08002B2CF9AE}" pid="12" name="MSIP_Label_a0819fa7-4367-4500-ba88-dd630d977609_Owner">
    <vt:lpwstr>varikuti.teja@ad.infosys.com</vt:lpwstr>
  </property>
  <property fmtid="{D5CDD505-2E9C-101B-9397-08002B2CF9AE}" pid="13" name="MSIP_Label_a0819fa7-4367-4500-ba88-dd630d977609_SetDate">
    <vt:lpwstr>2018-06-21T06:21:04.8702674Z</vt:lpwstr>
  </property>
  <property fmtid="{D5CDD505-2E9C-101B-9397-08002B2CF9AE}" pid="14" name="MSIP_Label_a0819fa7-4367-4500-ba88-dd630d977609_Name">
    <vt:lpwstr>Companywide usage</vt:lpwstr>
  </property>
  <property fmtid="{D5CDD505-2E9C-101B-9397-08002B2CF9AE}" pid="15" name="MSIP_Label_a0819fa7-4367-4500-ba88-dd630d977609_Application">
    <vt:lpwstr>Microsoft Azure Information Protection</vt:lpwstr>
  </property>
  <property fmtid="{D5CDD505-2E9C-101B-9397-08002B2CF9AE}" pid="16" name="MSIP_Label_a0819fa7-4367-4500-ba88-dd630d977609_Parent">
    <vt:lpwstr>be4b3411-284d-4d31-bd4f-bc13ef7f1fd6</vt:lpwstr>
  </property>
  <property fmtid="{D5CDD505-2E9C-101B-9397-08002B2CF9AE}" pid="17" name="MSIP_Label_a0819fa7-4367-4500-ba88-dd630d977609_Extended_MSFT_Method">
    <vt:lpwstr>Automatic</vt:lpwstr>
  </property>
  <property fmtid="{D5CDD505-2E9C-101B-9397-08002B2CF9AE}" pid="18" name="Sensitivity">
    <vt:lpwstr>Internal Companywide usage</vt:lpwstr>
  </property>
</Properties>
</file>