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27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05.596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14617 0,'-14595'0,"14574"0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11.767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16.232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3046,'0'2654,"0"-8336,0 5665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29.876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1,'0'5975,"0"-5951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42.9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1,'15981'0,"-15951"0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49.71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0 1,'16737'0,"-16713"0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04.311"/>
    </inkml:context>
    <inkml:brush xml:id="br0">
      <inkml:brushProperty name="width" value="0.2" units="cm"/>
      <inkml:brushProperty name="height" value="0.2" units="cm"/>
      <inkml:brushProperty name="color" value="#5B2D90"/>
      <inkml:brushProperty name="ignorePressure" value="1"/>
    </inkml:brush>
  </inkml:definitions>
  <inkml:trace contextRef="#ctx0" brushRef="#br0">1 37,'496'0,"-469"-2,0 0,46-12,-45 8,1 1,33-2,282 7,-158 1,-159 1,0 0,46 12,-45-8,2-1,31 2,-31-7,-13 0,1 0,-1 0,0 2,0 0,0 1,-1 1,1 1,31 12,-36-11,1 0,0-1,0 0,0-1,0-1,15 3,0-3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07.539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0 206,'0'-2,"1"1,-1 0,1 0,-1 0,1-1,-1 1,1 0,-1 0,1 0,0 0,0 0,0 0,-1 0,1 0,0 1,0-1,0 0,0 0,0 1,1-1,-1 1,0-1,0 1,0-1,0 1,1 0,0-1,39-6,-37 6,37-2,42 3,-56 1,1-1,-1-1,1-1,44-10,-39 4,1 3,-1 1,1 1,46 2,36-2,30-26,-52 10,-68 12,0 2,36-4,-26 6,44-11,-48 7,66-4,-75 9,-1-1,0-1,26-8,-44 11,20-5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31.5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1,'11885'0,"-11875"0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2:46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35,'4'-1,"1"1,-1-2,0 1,1-1,-1 1,0-1,5-3,26-9,-21 12,1 0,0 1,0 0,0 1,-1 1,1 0,0 1,0 1,24 7,-33-8,1 0,-1 1,0 0,0 0,0 0,-1 1,1 0,-1 0,0 0,0 1,0 0,-1 0,1 0,-1 0,0 1,-1-1,1 1,-1 0,0 0,-1 1,0-1,0 0,2 12,1 30,-2 1,-8 90,1-20,4-86,2 0,1 0,13 58,-14-84,-1 0,1 0,-1 0,0 0,-1 1,0-1,0 0,0 0,-3 9,2-13,0-1,0 1,0 0,0-1,-1 1,1-1,-1 0,0 1,0-1,0 0,0 0,0 0,0 0,-1-1,1 1,-1-1,1 1,-1-1,1 0,-1 0,0 0,0 0,1 0,-1-1,-5 1,-14 2,0-1,-36-2,26-2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3:46.4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0,'0'6001,"0"-5974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22.91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0,'0'4874,"0"-4863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00.96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0,'1'12,"1"-1,0 1,0-1,1 0,1 0,0 0,7 14,3 3,26 39,-34-60,-1-1,1-1,0 1,0-1,0 0,1 0,0-1,0 0,0 0,0-1,1 0,0 0,13 3,3 0,0-2,0 0,32 0,-21-3,0-2,0-1,0-2,52-12,-55 8,17-3,88-33,-116 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34.984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2789,'0'-2767,"0"2745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4:50.42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0,'5800'0,"-5776"0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14.28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1,'5936'0,"-5912"0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26.5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0,'10232'0,"-10202"0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40.2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1,'0'1652,"0"-1629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5:46.6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1,'0'5398,"0"-5409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02.88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1,'0'3281,"0"-3250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21.27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8815 0,'-8784'0,"8754"0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32.58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1,'11021'0,"-10996"0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29.95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1,'0'2916,"0"-2929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44.38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2429,'0'-2399,"0"2369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6:52.46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5876,'0'2391,"0"-10640,0 8231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41.00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1,'10'1,"0"0,0 1,0 0,0 1,-1 0,1 1,16 8,-15-6,0-1,1 0,0-1,-1-1,16 3,63 0,121-7,-69-2,-96-5,3-1,-47 8,0 1,1 0,-1 0,0 0,1 0,-1 0,0 1,1-1,-1 1,0-1,0 1,0 0,1 0,-1 0,2 2,6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19:53.3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1,'1'12,"1"0,0-1,1 1,0-1,0 1,10 18,-6-15,-1 1,7 29,-7 11,-2 2,-5 101,-2-45,2-96,-1 0,-1 0,-6 23,-6 42,6-38,7-38,0 0,0-1,1 1,0 0,0 0,1 1,0-1,0 9,1-14,0 0,0 0,0 0,1 0,-1-1,0 1,1 0,-1-1,1 1,0-1,-1 1,1-1,0 0,0 1,0-1,0 0,0 0,0-1,0 1,0 0,0-1,0 1,1-1,-1 0,3 1,64 0,-54-2,463-3,-455 6,-1 0,39 9,-36-6,-1 0,28 0,213-6,-239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39.46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1,'0'4344,"0"-4329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45.347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0 267,'0'112,"0"-66,0-38,0-14,0-421,0 5454,0-5043,0-2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0:52.053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0 31,'0'-30,"0"51,0-12,0-9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8T10:21:03.561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1 2141,'0'3167,"0"-8463,0 5284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4E8E-8652-4AFC-9A7A-9DC215FB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2FA2-A81C-4744-B0C8-470D0D2E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7B3F-A818-4F1A-91DE-CADF1A9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BEC-593D-418E-8D74-69C7EB2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55A6-EC54-4175-A1A6-406F3F09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DCD6-D80C-434E-9105-9A1CECED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E7EE-552C-490B-A8C7-FAEC8D2C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B251-7A3E-4D9D-95E3-EE7B6FCA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9966-8C65-4391-B78F-D37A6B41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398-3896-4AC1-8B75-0FB587BA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05BD-DDBF-4EB2-A139-EA5217292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1863-E6F7-4F3E-9516-47B77B8B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0DFC-FC20-434F-B573-1EC6778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5179-C66C-45AA-A4F3-01DAF9BC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6901-1FED-4C46-98CC-501C3714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7EC-DB15-4800-BC9D-A2BF09E7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5235-2CD2-41B2-98FF-C4FC26A0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E81E-88E4-4295-AC91-D46F532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41E2-5262-4D9E-A0BF-78F182E2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7164-9368-49CB-81C0-46BE36D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C525-7A63-469E-8550-7DF2E74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0218-82B0-47D2-AA0E-B097E78B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DAD8-5497-4BE6-AFB2-7A0CEE1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1130-845A-4196-B7EC-1210D53D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0B7D-6D8E-4AB9-BF5E-34EA3F42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E7B-6042-4A28-B030-0F7B0BFB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ACD-45CF-4C7E-8F23-E965FC9E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6979-2026-439D-A7E3-12CDDE0E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25D-7255-492C-ABDD-D4A5EA7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F7B5-F275-42DA-B394-EB6C60A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771A-2360-4A12-A9D3-0C0CE0D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A59C-9DAE-4AB3-9F6D-66FAA152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400-A3D1-416F-822B-A6E9CDC5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456F-62CA-47DD-8DF2-93E86777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182-2D12-4BB8-91F9-F8CBB9F9F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A4CC-5832-4AFD-91FE-D0D2B3AF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82C4-2979-4E39-B265-DEFB37F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DFE0E-A53A-4DCB-B6EB-BC28EC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B1221-F51D-4465-9CF7-9B0B52A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A193-B1D0-4E6E-9474-FC49FFF4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CA1F7-2602-43AC-BD6E-FB0EE3F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A19EC-560D-4808-801C-509113F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74D9-E687-4A1A-979D-FEB15BB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2286E-8253-4F0A-9BF8-59E94A9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222D-0C54-44DE-8A0B-BFACAC05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6C10-3258-4E3A-9F24-929A0EB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0335-0EC9-4D7F-85F6-F8AB170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A919-9E47-4963-BEF2-80B80658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081F-EFFF-4442-86F6-719CC082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2BA7-48F2-461F-8116-D0DEDE2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9D74-693C-4018-9B3E-4D946CA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75072-9129-4A4E-8A9F-966EFE19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CA9-49F5-4F6C-8529-FBC5FA7F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02A7-DAA2-43CE-94F4-D62B8A29F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1C97-7968-4574-BABD-2AB3C61D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23D7-0B96-45A5-A796-0CAE518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99E5A-A067-4D9E-9246-25E08AA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1299-F2FD-4218-AADD-16DE6BB1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B222E-AF15-479E-8751-28EA2A6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0600-AFDE-4343-BCB0-BDF31D32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AA72-ADCB-4CAE-AFB8-623F9444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BE49-6192-4EBB-A949-B356A0256A5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14C5-E64E-4AA7-B94C-AFA7627A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069F-1DCB-4F18-8DDD-FFBC230B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47" Type="http://schemas.openxmlformats.org/officeDocument/2006/relationships/image" Target="../media/image27.png"/><Relationship Id="rId50" Type="http://schemas.openxmlformats.org/officeDocument/2006/relationships/customXml" Target="../ink/ink20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68" Type="http://schemas.openxmlformats.org/officeDocument/2006/relationships/customXml" Target="../ink/ink29.xml"/><Relationship Id="rId7" Type="http://schemas.openxmlformats.org/officeDocument/2006/relationships/image" Target="../media/image5.svg"/><Relationship Id="rId71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29" Type="http://schemas.openxmlformats.org/officeDocument/2006/relationships/image" Target="../media/image18.png"/><Relationship Id="rId11" Type="http://schemas.openxmlformats.org/officeDocument/2006/relationships/image" Target="../media/image9.sv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22.png"/><Relationship Id="rId40" Type="http://schemas.openxmlformats.org/officeDocument/2006/relationships/customXml" Target="../ink/ink15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4.xml"/><Relationship Id="rId66" Type="http://schemas.openxmlformats.org/officeDocument/2006/relationships/customXml" Target="../ink/ink28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61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17.xml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7.png"/><Relationship Id="rId30" Type="http://schemas.openxmlformats.org/officeDocument/2006/relationships/customXml" Target="../ink/ink1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19.xml"/><Relationship Id="rId56" Type="http://schemas.openxmlformats.org/officeDocument/2006/relationships/customXml" Target="../ink/ink23.xml"/><Relationship Id="rId64" Type="http://schemas.openxmlformats.org/officeDocument/2006/relationships/customXml" Target="../ink/ink27.xml"/><Relationship Id="rId69" Type="http://schemas.openxmlformats.org/officeDocument/2006/relationships/image" Target="../media/image38.png"/><Relationship Id="rId8" Type="http://schemas.openxmlformats.org/officeDocument/2006/relationships/image" Target="../media/image6.png"/><Relationship Id="rId51" Type="http://schemas.openxmlformats.org/officeDocument/2006/relationships/image" Target="../media/image29.png"/><Relationship Id="rId72" Type="http://schemas.openxmlformats.org/officeDocument/2006/relationships/customXml" Target="../ink/ink31.xml"/><Relationship Id="rId3" Type="http://schemas.microsoft.com/office/2007/relationships/hdphoto" Target="../media/hdphoto1.wdp"/><Relationship Id="rId12" Type="http://schemas.openxmlformats.org/officeDocument/2006/relationships/customXml" Target="../ink/ink1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4.xml"/><Relationship Id="rId46" Type="http://schemas.openxmlformats.org/officeDocument/2006/relationships/customXml" Target="../ink/ink18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5.xml"/><Relationship Id="rId41" Type="http://schemas.openxmlformats.org/officeDocument/2006/relationships/image" Target="../media/image24.png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70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540C21D-2B81-48DE-B0A7-0C9D151187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9C6B6-E72C-4ECB-8C80-2ED93CB8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633" l="4524" r="95595">
                        <a14:foregroundMark x1="10119" y1="67755" x2="6429" y2="75918"/>
                        <a14:foregroundMark x1="6429" y1="75918" x2="4048" y2="85918"/>
                        <a14:foregroundMark x1="4048" y1="85918" x2="8333" y2="94286"/>
                        <a14:foregroundMark x1="8333" y1="94286" x2="7262" y2="83878"/>
                        <a14:foregroundMark x1="7262" y1="83878" x2="8571" y2="73061"/>
                        <a14:foregroundMark x1="8571" y1="73061" x2="12857" y2="65102"/>
                        <a14:foregroundMark x1="12857" y1="65102" x2="12857" y2="64898"/>
                        <a14:foregroundMark x1="6071" y1="76531" x2="4524" y2="87143"/>
                        <a14:foregroundMark x1="4524" y1="87143" x2="8810" y2="91020"/>
                        <a14:foregroundMark x1="88929" y1="68163" x2="94286" y2="74286"/>
                        <a14:foregroundMark x1="94286" y1="74286" x2="95357" y2="85102"/>
                        <a14:foregroundMark x1="95357" y1="85102" x2="90595" y2="91633"/>
                        <a14:foregroundMark x1="90595" y1="91633" x2="89881" y2="88776"/>
                        <a14:foregroundMark x1="92381" y1="90408" x2="95595" y2="81020"/>
                        <a14:foregroundMark x1="95595" y1="81020" x2="93929" y2="76122"/>
                        <a14:foregroundMark x1="46667" y1="12653" x2="46190" y2="12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651" y="1405650"/>
            <a:ext cx="7851598" cy="458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51C42-4BD0-4558-A4FD-E91D9E92D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5125981" y="2108752"/>
            <a:ext cx="2088938" cy="104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7405F-21D0-4A81-94CB-FBCACE6594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3099" r="2156" b="1759"/>
          <a:stretch/>
        </p:blipFill>
        <p:spPr>
          <a:xfrm rot="16200000">
            <a:off x="240458" y="1146691"/>
            <a:ext cx="2542741" cy="147375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BC1BA7-43FA-462A-8112-34325E1933DD}"/>
              </a:ext>
            </a:extLst>
          </p:cNvPr>
          <p:cNvSpPr/>
          <p:nvPr/>
        </p:nvSpPr>
        <p:spPr>
          <a:xfrm rot="20232680">
            <a:off x="4119659" y="3154373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6A3E63-D47A-467F-867D-2FD07D0D77E4}"/>
              </a:ext>
            </a:extLst>
          </p:cNvPr>
          <p:cNvSpPr/>
          <p:nvPr/>
        </p:nvSpPr>
        <p:spPr>
          <a:xfrm rot="17832967">
            <a:off x="3592441" y="321901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FF5B8E4-5AD3-4582-934F-E7264C6AD4F2}"/>
              </a:ext>
            </a:extLst>
          </p:cNvPr>
          <p:cNvSpPr/>
          <p:nvPr/>
        </p:nvSpPr>
        <p:spPr>
          <a:xfrm rot="17832967">
            <a:off x="3455032" y="3153090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430062-B871-4AB3-9A90-90338BB5F931}"/>
              </a:ext>
            </a:extLst>
          </p:cNvPr>
          <p:cNvSpPr/>
          <p:nvPr/>
        </p:nvSpPr>
        <p:spPr>
          <a:xfrm rot="1682190">
            <a:off x="4321465" y="2756882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8A0B99-E00F-4AA8-930D-7770A4C46BDC}"/>
              </a:ext>
            </a:extLst>
          </p:cNvPr>
          <p:cNvSpPr/>
          <p:nvPr/>
        </p:nvSpPr>
        <p:spPr>
          <a:xfrm rot="1682190">
            <a:off x="4247213" y="288508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8D45B-2865-43C1-B11C-D63454F56513}"/>
              </a:ext>
            </a:extLst>
          </p:cNvPr>
          <p:cNvSpPr/>
          <p:nvPr/>
        </p:nvSpPr>
        <p:spPr>
          <a:xfrm>
            <a:off x="9786684" y="688894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739A11-29CC-498C-81EA-659F6056C297}"/>
              </a:ext>
            </a:extLst>
          </p:cNvPr>
          <p:cNvSpPr/>
          <p:nvPr/>
        </p:nvSpPr>
        <p:spPr>
          <a:xfrm rot="18610335">
            <a:off x="9273863" y="507655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F31696D-D086-4423-A9B7-799B9F3909FC}"/>
              </a:ext>
            </a:extLst>
          </p:cNvPr>
          <p:cNvSpPr/>
          <p:nvPr/>
        </p:nvSpPr>
        <p:spPr>
          <a:xfrm rot="1682190">
            <a:off x="10227025" y="389914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A3E770-D3D2-48FA-AC72-DDB512DEDDF5}"/>
              </a:ext>
            </a:extLst>
          </p:cNvPr>
          <p:cNvSpPr/>
          <p:nvPr/>
        </p:nvSpPr>
        <p:spPr>
          <a:xfrm rot="1682190">
            <a:off x="10152773" y="51812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BAB657-1A64-4E6E-9713-6C19109D5010}"/>
              </a:ext>
            </a:extLst>
          </p:cNvPr>
          <p:cNvSpPr/>
          <p:nvPr/>
        </p:nvSpPr>
        <p:spPr>
          <a:xfrm rot="18610335">
            <a:off x="9174497" y="40556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7BD34-EB64-429D-98A5-BC0C6E7E0C2C}"/>
              </a:ext>
            </a:extLst>
          </p:cNvPr>
          <p:cNvSpPr txBox="1"/>
          <p:nvPr/>
        </p:nvSpPr>
        <p:spPr>
          <a:xfrm>
            <a:off x="10955793" y="366331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Vibration motor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5AB3A5-085C-4BEA-B1D8-4610B9BB162D}"/>
              </a:ext>
            </a:extLst>
          </p:cNvPr>
          <p:cNvSpPr/>
          <p:nvPr/>
        </p:nvSpPr>
        <p:spPr>
          <a:xfrm>
            <a:off x="9786684" y="1564771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Sound Medium outline">
            <a:extLst>
              <a:ext uri="{FF2B5EF4-FFF2-40B4-BE49-F238E27FC236}">
                <a16:creationId xmlns:a16="http://schemas.microsoft.com/office/drawing/2014/main" id="{41AE3F60-C2A5-4603-8992-C2BF214F0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7089" y="1556907"/>
            <a:ext cx="396551" cy="396551"/>
          </a:xfrm>
          <a:prstGeom prst="rect">
            <a:avLst/>
          </a:prstGeom>
        </p:spPr>
      </p:pic>
      <p:pic>
        <p:nvPicPr>
          <p:cNvPr id="40" name="Graphic 39" descr="Maracas with solid fill">
            <a:extLst>
              <a:ext uri="{FF2B5EF4-FFF2-40B4-BE49-F238E27FC236}">
                <a16:creationId xmlns:a16="http://schemas.microsoft.com/office/drawing/2014/main" id="{4A310F8F-1EF9-415B-997B-61BACCFF9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1492" y="725334"/>
            <a:ext cx="292100" cy="292100"/>
          </a:xfrm>
          <a:prstGeom prst="rect">
            <a:avLst/>
          </a:prstGeom>
        </p:spPr>
      </p:pic>
      <p:pic>
        <p:nvPicPr>
          <p:cNvPr id="41" name="Graphic 40" descr="Maracas with solid fill">
            <a:extLst>
              <a:ext uri="{FF2B5EF4-FFF2-40B4-BE49-F238E27FC236}">
                <a16:creationId xmlns:a16="http://schemas.microsoft.com/office/drawing/2014/main" id="{69C692C7-FC1B-4A86-BBDD-45005F162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961865">
            <a:off x="4283173" y="3191679"/>
            <a:ext cx="292100" cy="29210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2C6A43-641A-42EE-8672-5C2554891DD9}"/>
              </a:ext>
            </a:extLst>
          </p:cNvPr>
          <p:cNvSpPr/>
          <p:nvPr/>
        </p:nvSpPr>
        <p:spPr>
          <a:xfrm rot="1725445">
            <a:off x="7929944" y="3238589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Sound Medium outline">
            <a:extLst>
              <a:ext uri="{FF2B5EF4-FFF2-40B4-BE49-F238E27FC236}">
                <a16:creationId xmlns:a16="http://schemas.microsoft.com/office/drawing/2014/main" id="{C4FB4FE7-55B9-4978-87DB-39CA0B1F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5445">
            <a:off x="8060349" y="3230725"/>
            <a:ext cx="396551" cy="39655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7861210-8DDF-445B-97C8-AE335C863A75}"/>
              </a:ext>
            </a:extLst>
          </p:cNvPr>
          <p:cNvSpPr txBox="1"/>
          <p:nvPr/>
        </p:nvSpPr>
        <p:spPr>
          <a:xfrm>
            <a:off x="10982447" y="1346096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buzzer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DA398B-F512-4ABE-943D-0336E5877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9664518" y="2311848"/>
            <a:ext cx="912557" cy="4570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36B777D-41B5-42EA-ABC1-2B8111AE13A0}"/>
              </a:ext>
            </a:extLst>
          </p:cNvPr>
          <p:cNvSpPr txBox="1"/>
          <p:nvPr/>
        </p:nvSpPr>
        <p:spPr>
          <a:xfrm>
            <a:off x="10908195" y="2078696"/>
            <a:ext cx="112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Distance Sensor</a:t>
            </a:r>
          </a:p>
        </p:txBody>
      </p:sp>
      <p:pic>
        <p:nvPicPr>
          <p:cNvPr id="48" name="Graphic 47" descr="Wi-Fi outline">
            <a:extLst>
              <a:ext uri="{FF2B5EF4-FFF2-40B4-BE49-F238E27FC236}">
                <a16:creationId xmlns:a16="http://schemas.microsoft.com/office/drawing/2014/main" id="{8169492E-270C-47AE-84F1-49A5D9C02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50555">
            <a:off x="7741563" y="2312916"/>
            <a:ext cx="1188218" cy="1188218"/>
          </a:xfrm>
          <a:prstGeom prst="rect">
            <a:avLst/>
          </a:prstGeom>
        </p:spPr>
      </p:pic>
      <p:pic>
        <p:nvPicPr>
          <p:cNvPr id="49" name="Graphic 48" descr="Wi-Fi outline">
            <a:extLst>
              <a:ext uri="{FF2B5EF4-FFF2-40B4-BE49-F238E27FC236}">
                <a16:creationId xmlns:a16="http://schemas.microsoft.com/office/drawing/2014/main" id="{D27BB3AC-2169-4850-9494-575D07986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660977">
            <a:off x="9373027" y="980479"/>
            <a:ext cx="788792" cy="7887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96CFE84-4F8E-482D-82F6-2D918B0ED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3099" r="2156" b="1759"/>
          <a:stretch/>
        </p:blipFill>
        <p:spPr>
          <a:xfrm rot="16200000">
            <a:off x="9605952" y="3430396"/>
            <a:ext cx="1038201" cy="6017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5A1FBB-421A-4FDF-B2D6-47FDCE7AB650}"/>
              </a:ext>
            </a:extLst>
          </p:cNvPr>
          <p:cNvSpPr txBox="1"/>
          <p:nvPr/>
        </p:nvSpPr>
        <p:spPr>
          <a:xfrm>
            <a:off x="10851032" y="3206297"/>
            <a:ext cx="118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Adafruit Trinket M0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21CB1F-0806-475D-A429-503E3C25BE78}"/>
                  </a:ext>
                </a:extLst>
              </p14:cNvPr>
              <p14:cNvContentPartPr/>
              <p14:nvPr/>
            </p14:nvContentPartPr>
            <p14:xfrm>
              <a:off x="468544" y="376585"/>
              <a:ext cx="526212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21CB1F-0806-475D-A429-503E3C25BE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904" y="340585"/>
                <a:ext cx="5333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4E0320-0309-4D82-B5FC-7E41797BEEFE}"/>
                  </a:ext>
                </a:extLst>
              </p14:cNvPr>
              <p14:cNvContentPartPr/>
              <p14:nvPr/>
            </p14:nvContentPartPr>
            <p14:xfrm>
              <a:off x="6007864" y="425185"/>
              <a:ext cx="360" cy="1758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4E0320-0309-4D82-B5FC-7E41797BEE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71864" y="389185"/>
                <a:ext cx="72000" cy="18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A6D6FEA-595E-4FA8-9FD0-4E1C06AA989C}"/>
                  </a:ext>
                </a:extLst>
              </p14:cNvPr>
              <p14:cNvContentPartPr/>
              <p14:nvPr/>
            </p14:nvContentPartPr>
            <p14:xfrm>
              <a:off x="531904" y="382345"/>
              <a:ext cx="360" cy="1050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A6D6FEA-595E-4FA8-9FD0-4E1C06AA98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264" y="346705"/>
                <a:ext cx="72000" cy="11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77BA8C-1712-454D-90B3-0E84C5A0748D}"/>
                  </a:ext>
                </a:extLst>
              </p14:cNvPr>
              <p14:cNvContentPartPr/>
              <p14:nvPr/>
            </p14:nvContentPartPr>
            <p14:xfrm>
              <a:off x="5720224" y="371545"/>
              <a:ext cx="275760" cy="23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77BA8C-1712-454D-90B3-0E84C5A074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4224" y="335905"/>
                <a:ext cx="3474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03D8419-D83A-4719-85D4-45C8A641036E}"/>
                  </a:ext>
                </a:extLst>
              </p14:cNvPr>
              <p14:cNvContentPartPr/>
              <p14:nvPr/>
            </p14:nvContentPartPr>
            <p14:xfrm>
              <a:off x="520744" y="1360465"/>
              <a:ext cx="403200" cy="330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03D8419-D83A-4719-85D4-45C8A64103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104" y="1324825"/>
                <a:ext cx="4748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A1F880-AE16-46FD-A1D7-AFD251393A49}"/>
                  </a:ext>
                </a:extLst>
              </p14:cNvPr>
              <p14:cNvContentPartPr/>
              <p14:nvPr/>
            </p14:nvContentPartPr>
            <p14:xfrm>
              <a:off x="362160" y="368020"/>
              <a:ext cx="360" cy="1569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A1F880-AE16-46FD-A1D7-AFD251393A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6160" y="332380"/>
                <a:ext cx="72000" cy="16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FE5DA45-6047-4CA7-B8A8-9D6B4E948693}"/>
                  </a:ext>
                </a:extLst>
              </p14:cNvPr>
              <p14:cNvContentPartPr/>
              <p14:nvPr/>
            </p14:nvContentPartPr>
            <p14:xfrm>
              <a:off x="362160" y="208540"/>
              <a:ext cx="360" cy="1810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FE5DA45-6047-4CA7-B8A8-9D6B4E9486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160" y="172540"/>
                <a:ext cx="72000" cy="18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9D5AD0A-4EA9-48A7-A421-3BA5C417A67F}"/>
                  </a:ext>
                </a:extLst>
              </p14:cNvPr>
              <p14:cNvContentPartPr/>
              <p14:nvPr/>
            </p14:nvContentPartPr>
            <p14:xfrm>
              <a:off x="362160" y="1919260"/>
              <a:ext cx="360" cy="11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9D5AD0A-4EA9-48A7-A421-3BA5C417A6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160" y="1883620"/>
                <a:ext cx="72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893063-EEA8-49D8-9FFE-74EBA29385F4}"/>
                  </a:ext>
                </a:extLst>
              </p14:cNvPr>
              <p14:cNvContentPartPr/>
              <p14:nvPr/>
            </p14:nvContentPartPr>
            <p14:xfrm>
              <a:off x="6127920" y="245260"/>
              <a:ext cx="360" cy="1911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893063-EEA8-49D8-9FFE-74EBA29385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2280" y="209260"/>
                <a:ext cx="72000" cy="19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94CEE6-7E48-451E-83D2-5CEA11459B46}"/>
                  </a:ext>
                </a:extLst>
              </p14:cNvPr>
              <p14:cNvContentPartPr/>
              <p14:nvPr/>
            </p14:nvContentPartPr>
            <p14:xfrm>
              <a:off x="6255000" y="123166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94CEE6-7E48-451E-83D2-5CEA11459B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9000" y="11960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C2F1E7E-33B6-4274-BF81-2FCB295E4555}"/>
                  </a:ext>
                </a:extLst>
              </p14:cNvPr>
              <p14:cNvContentPartPr/>
              <p14:nvPr/>
            </p14:nvContentPartPr>
            <p14:xfrm>
              <a:off x="6255000" y="122500"/>
              <a:ext cx="360" cy="2052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C2F1E7E-33B6-4274-BF81-2FCB295E45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9000" y="86860"/>
                <a:ext cx="72000" cy="21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9AECC7D-5A11-49DD-8B98-21B3DCD11046}"/>
                  </a:ext>
                </a:extLst>
              </p14:cNvPr>
              <p14:cNvContentPartPr/>
              <p14:nvPr/>
            </p14:nvContentPartPr>
            <p14:xfrm>
              <a:off x="235080" y="24940"/>
              <a:ext cx="360" cy="2160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9AECC7D-5A11-49DD-8B98-21B3DCD110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440" y="-10700"/>
                <a:ext cx="72000" cy="22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5FDC36-BCF4-438A-ABF9-B1A533F27E7B}"/>
                  </a:ext>
                </a:extLst>
              </p14:cNvPr>
              <p14:cNvContentPartPr/>
              <p14:nvPr/>
            </p14:nvContentPartPr>
            <p14:xfrm>
              <a:off x="368280" y="206020"/>
              <a:ext cx="576432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5FDC36-BCF4-438A-ABF9-B1A533F27E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280" y="170380"/>
                <a:ext cx="5835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038ABDB-6404-48F5-BCB0-9AD89834EE1E}"/>
                  </a:ext>
                </a:extLst>
              </p14:cNvPr>
              <p14:cNvContentPartPr/>
              <p14:nvPr/>
            </p14:nvContentPartPr>
            <p14:xfrm>
              <a:off x="215640" y="66340"/>
              <a:ext cx="603432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038ABDB-6404-48F5-BCB0-9AD89834EE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640" y="30700"/>
                <a:ext cx="6105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EFCA991-D563-434C-BD3C-A2C2FD914BB3}"/>
                  </a:ext>
                </a:extLst>
              </p14:cNvPr>
              <p14:cNvContentPartPr/>
              <p14:nvPr/>
            </p14:nvContentPartPr>
            <p14:xfrm>
              <a:off x="240840" y="2170900"/>
              <a:ext cx="671760" cy="39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EFCA991-D563-434C-BD3C-A2C2FD914B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200" y="2135260"/>
                <a:ext cx="743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622D0D0-9627-4552-9391-5E779F9695D9}"/>
                  </a:ext>
                </a:extLst>
              </p14:cNvPr>
              <p14:cNvContentPartPr/>
              <p14:nvPr/>
            </p14:nvContentPartPr>
            <p14:xfrm>
              <a:off x="368280" y="1919620"/>
              <a:ext cx="522000" cy="74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622D0D0-9627-4552-9391-5E779F9695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280" y="1883980"/>
                <a:ext cx="5936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5877C2F-DA58-4573-825E-8DE7ACE39BB1}"/>
                  </a:ext>
                </a:extLst>
              </p14:cNvPr>
              <p14:cNvContentPartPr/>
              <p14:nvPr/>
            </p14:nvContentPartPr>
            <p14:xfrm>
              <a:off x="2145960" y="2441260"/>
              <a:ext cx="42825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5877C2F-DA58-4573-825E-8DE7ACE39B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0320" y="2405620"/>
                <a:ext cx="435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B80D64C-066E-47C5-A28B-B0FA54E1D1E5}"/>
                  </a:ext>
                </a:extLst>
              </p14:cNvPr>
              <p14:cNvContentPartPr/>
              <p14:nvPr/>
            </p14:nvContentPartPr>
            <p14:xfrm>
              <a:off x="6387840" y="2159020"/>
              <a:ext cx="137880" cy="294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B80D64C-066E-47C5-A28B-B0FA54E1D1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2200" y="2123380"/>
                <a:ext cx="209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7ED214-FE9C-40B2-8998-DCB8FDC35F02}"/>
                  </a:ext>
                </a:extLst>
              </p14:cNvPr>
              <p14:cNvContentPartPr/>
              <p14:nvPr/>
            </p14:nvContentPartPr>
            <p14:xfrm>
              <a:off x="1163880" y="1676260"/>
              <a:ext cx="360" cy="2170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7ED214-FE9C-40B2-8998-DCB8FDC35F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7880" y="1640260"/>
                <a:ext cx="72000" cy="22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66D4DE-68E4-4ACF-963E-EAC18AEFC916}"/>
                  </a:ext>
                </a:extLst>
              </p14:cNvPr>
              <p14:cNvContentPartPr/>
              <p14:nvPr/>
            </p14:nvContentPartPr>
            <p14:xfrm>
              <a:off x="927000" y="1676260"/>
              <a:ext cx="282600" cy="102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66D4DE-68E4-4ACF-963E-EAC18AEFC9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1000" y="1640260"/>
                <a:ext cx="354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747825-FEB7-4B81-9466-7AD651399643}"/>
                  </a:ext>
                </a:extLst>
              </p14:cNvPr>
              <p14:cNvContentPartPr/>
              <p14:nvPr/>
            </p14:nvContentPartPr>
            <p14:xfrm>
              <a:off x="4262760" y="2208700"/>
              <a:ext cx="360" cy="1004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747825-FEB7-4B81-9466-7AD6513996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6760" y="2172700"/>
                <a:ext cx="7200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EC6F40-2A56-48F1-81B6-BE2CDF4A0F6B}"/>
                  </a:ext>
                </a:extLst>
              </p14:cNvPr>
              <p14:cNvContentPartPr/>
              <p14:nvPr/>
            </p14:nvContentPartPr>
            <p14:xfrm>
              <a:off x="2145960" y="2172700"/>
              <a:ext cx="20970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EC6F40-2A56-48F1-81B6-BE2CDF4A0F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10320" y="2136700"/>
                <a:ext cx="216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C175F9D-D2E2-48D6-9571-D3C642A0CB6B}"/>
                  </a:ext>
                </a:extLst>
              </p14:cNvPr>
              <p14:cNvContentPartPr/>
              <p14:nvPr/>
            </p14:nvContentPartPr>
            <p14:xfrm>
              <a:off x="2107800" y="1918540"/>
              <a:ext cx="21459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C175F9D-D2E2-48D6-9571-D3C642A0CB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1800" y="1882900"/>
                <a:ext cx="2217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3EE7B6E-91B7-488F-ADFB-6583FCC010C8}"/>
                  </a:ext>
                </a:extLst>
              </p14:cNvPr>
              <p14:cNvContentPartPr/>
              <p14:nvPr/>
            </p14:nvContentPartPr>
            <p14:xfrm>
              <a:off x="4241160" y="1359820"/>
              <a:ext cx="369468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3EE7B6E-91B7-488F-ADFB-6583FCC010C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05520" y="1323820"/>
                <a:ext cx="376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5C3644-1C02-43A0-8F4E-953BB875571E}"/>
                  </a:ext>
                </a:extLst>
              </p14:cNvPr>
              <p14:cNvContentPartPr/>
              <p14:nvPr/>
            </p14:nvContentPartPr>
            <p14:xfrm>
              <a:off x="4287600" y="1345780"/>
              <a:ext cx="360" cy="603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5C3644-1C02-43A0-8F4E-953BB87557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51600" y="1310140"/>
                <a:ext cx="7200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80ADCE1-8DBC-4836-8165-951967D7B070}"/>
                  </a:ext>
                </a:extLst>
              </p14:cNvPr>
              <p14:cNvContentPartPr/>
              <p14:nvPr/>
            </p14:nvContentPartPr>
            <p14:xfrm>
              <a:off x="7970400" y="1358380"/>
              <a:ext cx="360" cy="1944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80ADCE1-8DBC-4836-8165-951967D7B0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34760" y="1322740"/>
                <a:ext cx="72000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7B0DBC4-43BC-470F-A607-1B1437B499EB}"/>
                  </a:ext>
                </a:extLst>
              </p14:cNvPr>
              <p14:cNvContentPartPr/>
              <p14:nvPr/>
            </p14:nvContentPartPr>
            <p14:xfrm>
              <a:off x="4334760" y="3530260"/>
              <a:ext cx="360" cy="1192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7B0DBC4-43BC-470F-A607-1B1437B499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99120" y="3494620"/>
                <a:ext cx="72000" cy="12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5BC082-33C7-4C3D-9970-028B249405AC}"/>
                  </a:ext>
                </a:extLst>
              </p14:cNvPr>
              <p14:cNvContentPartPr/>
              <p14:nvPr/>
            </p14:nvContentPartPr>
            <p14:xfrm>
              <a:off x="1157400" y="4701340"/>
              <a:ext cx="317340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5BC082-33C7-4C3D-9970-028B249405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1760" y="4665340"/>
                <a:ext cx="3245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8E17B76-D2D4-46E6-A81D-3AC0806D7EE9}"/>
                  </a:ext>
                </a:extLst>
              </p14:cNvPr>
              <p14:cNvContentPartPr/>
              <p14:nvPr/>
            </p14:nvContentPartPr>
            <p14:xfrm>
              <a:off x="4317480" y="4548700"/>
              <a:ext cx="397692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8E17B76-D2D4-46E6-A81D-3AC0806D7E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81840" y="4513060"/>
                <a:ext cx="4048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FB9324-859A-4EA6-9C09-1514DFDC2163}"/>
                  </a:ext>
                </a:extLst>
              </p14:cNvPr>
              <p14:cNvContentPartPr/>
              <p14:nvPr/>
            </p14:nvContentPartPr>
            <p14:xfrm>
              <a:off x="8332920" y="3659500"/>
              <a:ext cx="360" cy="874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FB9324-859A-4EA6-9C09-1514DFDC21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96920" y="3623500"/>
                <a:ext cx="720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62C68CA-D5F0-48C4-978D-7D3601853C90}"/>
                  </a:ext>
                </a:extLst>
              </p14:cNvPr>
              <p14:cNvContentPartPr/>
              <p14:nvPr/>
            </p14:nvContentPartPr>
            <p14:xfrm>
              <a:off x="1170000" y="1720180"/>
              <a:ext cx="360" cy="2976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62C68CA-D5F0-48C4-978D-7D3601853C9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4360" y="1684180"/>
                <a:ext cx="7200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15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11</cp:revision>
  <dcterms:created xsi:type="dcterms:W3CDTF">2021-02-18T09:19:58Z</dcterms:created>
  <dcterms:modified xsi:type="dcterms:W3CDTF">2021-02-19T09:05:08Z</dcterms:modified>
</cp:coreProperties>
</file>