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Albert" initials="AA" lastIdx="1" clrIdx="0">
    <p:extLst>
      <p:ext uri="{19B8F6BF-5375-455C-9EA6-DF929625EA0E}">
        <p15:presenceInfo xmlns:p15="http://schemas.microsoft.com/office/powerpoint/2012/main" userId="S::aalbert@tipconsulting.io::b5610f2a-2653-4ac6-878f-a27c60b73b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25" d="100"/>
          <a:sy n="125" d="100"/>
        </p:scale>
        <p:origin x="12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29:21.6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0,'17124'0,"-17141"0,24 0,25 0,-104 0,67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9:26.20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5677 1,'-5663'1411,"5650"-1407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0:09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0 155,'0'6391,"0"-12924,0 6521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0:51.3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0,'921'4742,"-917"-4724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1:12.19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0,'14055'0,"-14037"0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1:59.6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1,'1019'5246,"-1016"-5230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2:09.9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0,'17865'0,"-17847"0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2:29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7358,'772'-7345,"-771"7333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42:37.4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7346,'770'-7328,"-768"7310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5:11.68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1145,'10868'-1143,"-10853"1142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4:52.6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11175 0,'-11160'1173,"11146"-1171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29:43.2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859 477,'-846'-469,"833"462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29:56.6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0,'0'5656,"0"-5646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29:59.8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324 0,'-7'2,"1"0,-1 0,1 0,-1 1,-7 4,2-2,12-5,-21 8,1 1,1 1,-27 18,40-24,0 1,1 1,-1-1,1 1,0 0,0 0,0 0,1 1,0 0,1 0,-1 0,1 0,-2 9,-31 78,23-63,1 1,-14 58,24-80,1 0,0 0,0 0,1 0,0-1,1 1,0 0,1 0,0 0,0-1,1 1,0-1,9 18,7 10,-2 1,-2 1,12 44,23 163,-47-227,0 0,1-1,1 1,0-1,2 0,0-1,1 1,1-1,0-1,1 0,1 0,1-1,17 18,-19-25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0:31.2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1,'10456'0,"-10437"0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2:29.5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0,'0'3890,"0"-3879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4:17.0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2561,'0'-2544,"0"2528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5:32.63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0 104,'0'1694,"0"-3475,0 1765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1T03:36:22.03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4E8E-8652-4AFC-9A7A-9DC215FB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72FA2-A81C-4744-B0C8-470D0D2E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7B3F-A818-4F1A-91DE-CADF1A9D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BEC-593D-418E-8D74-69C7EB2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55A6-EC54-4175-A1A6-406F3F09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DCD6-D80C-434E-9105-9A1CECED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E7EE-552C-490B-A8C7-FAEC8D2C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B251-7A3E-4D9D-95E3-EE7B6FCA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9966-8C65-4391-B78F-D37A6B41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3398-3896-4AC1-8B75-0FB587BA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4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E05BD-DDBF-4EB2-A139-EA5217292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1863-E6F7-4F3E-9516-47B77B8BD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20DFC-FC20-434F-B573-1EC6778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5179-C66C-45AA-A4F3-01DAF9BC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6901-1FED-4C46-98CC-501C3714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7EC-DB15-4800-BC9D-A2BF09E7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5235-2CD2-41B2-98FF-C4FC26A0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E81E-88E4-4295-AC91-D46F532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41E2-5262-4D9E-A0BF-78F182E2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D7164-9368-49CB-81C0-46BE36DE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C525-7A63-469E-8550-7DF2E74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0218-82B0-47D2-AA0E-B097E78B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DAD8-5497-4BE6-AFB2-7A0CEE19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1130-845A-4196-B7EC-1210D53D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0B7D-6D8E-4AB9-BF5E-34EA3F42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E7B-6042-4A28-B030-0F7B0BFB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6ACD-45CF-4C7E-8F23-E965FC9EB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6979-2026-439D-A7E3-12CDDE0E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4B25D-7255-492C-ABDD-D4A5EA7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F7B5-F275-42DA-B394-EB6C60A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771A-2360-4A12-A9D3-0C0CE0D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A59C-9DAE-4AB3-9F6D-66FAA152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400-A3D1-416F-822B-A6E9CDC5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2456F-62CA-47DD-8DF2-93E86777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A4182-2D12-4BB8-91F9-F8CBB9F9F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A4CC-5832-4AFD-91FE-D0D2B3AF8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A82C4-2979-4E39-B265-DEFB37FA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DFE0E-A53A-4DCB-B6EB-BC28EC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B1221-F51D-4465-9CF7-9B0B52A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A193-B1D0-4E6E-9474-FC49FFF4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CA1F7-2602-43AC-BD6E-FB0EE3F5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A19EC-560D-4808-801C-509113FC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74D9-E687-4A1A-979D-FEB15BB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2286E-8253-4F0A-9BF8-59E94A9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222D-0C54-44DE-8A0B-BFACAC05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6C10-3258-4E3A-9F24-929A0EBE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0335-0EC9-4D7F-85F6-F8AB170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A919-9E47-4963-BEF2-80B80658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081F-EFFF-4442-86F6-719CC082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2BA7-48F2-461F-8116-D0DEDE28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9D74-693C-4018-9B3E-4D946CA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75072-9129-4A4E-8A9F-966EFE19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3CA9-49F5-4F6C-8529-FBC5FA7F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F02A7-DAA2-43CE-94F4-D62B8A29F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1C97-7968-4574-BABD-2AB3C61D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23D7-0B96-45A5-A796-0CAE518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99E5A-A067-4D9E-9246-25E08AAF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1299-F2FD-4218-AADD-16DE6BB1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B222E-AF15-479E-8751-28EA2A6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0600-AFDE-4343-BCB0-BDF31D32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AA72-ADCB-4CAE-AFB8-623F9444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CBE49-6192-4EBB-A949-B356A0256A5C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14C5-E64E-4AA7-B94C-AFA7627A0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069F-1DCB-4F18-8DDD-FFBC230B6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4AF0-C376-4ECA-802E-58A20D1A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4.xml"/><Relationship Id="rId26" Type="http://schemas.openxmlformats.org/officeDocument/2006/relationships/customXml" Target="../ink/ink8.xml"/><Relationship Id="rId39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14.png"/><Relationship Id="rId34" Type="http://schemas.openxmlformats.org/officeDocument/2006/relationships/customXml" Target="../ink/ink12.xml"/><Relationship Id="rId42" Type="http://schemas.openxmlformats.org/officeDocument/2006/relationships/customXml" Target="../ink/ink16.xml"/><Relationship Id="rId47" Type="http://schemas.openxmlformats.org/officeDocument/2006/relationships/image" Target="../media/image27.png"/><Relationship Id="rId7" Type="http://schemas.openxmlformats.org/officeDocument/2006/relationships/image" Target="../media/image5.png"/><Relationship Id="rId12" Type="http://schemas.openxmlformats.org/officeDocument/2006/relationships/customXml" Target="../ink/ink1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4.xml"/><Relationship Id="rId46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24" Type="http://schemas.openxmlformats.org/officeDocument/2006/relationships/customXml" Target="../ink/ink7.xml"/><Relationship Id="rId32" Type="http://schemas.openxmlformats.org/officeDocument/2006/relationships/customXml" Target="../ink/ink11.xml"/><Relationship Id="rId37" Type="http://schemas.openxmlformats.org/officeDocument/2006/relationships/image" Target="../media/image22.png"/><Relationship Id="rId40" Type="http://schemas.openxmlformats.org/officeDocument/2006/relationships/customXml" Target="../ink/ink15.xml"/><Relationship Id="rId45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8.png"/><Relationship Id="rId10" Type="http://schemas.openxmlformats.org/officeDocument/2006/relationships/image" Target="../media/image8.sv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4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image" Target="../media/image17.png"/><Relationship Id="rId30" Type="http://schemas.openxmlformats.org/officeDocument/2006/relationships/customXml" Target="../ink/ink1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19.xml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540C21D-2B81-48DE-B0A7-0C9D151187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5000"/>
                </a:schemeClr>
              </a:gs>
              <a:gs pos="97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9C6B6-E72C-4ECB-8C80-2ED93CB8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633" l="4524" r="95595">
                        <a14:foregroundMark x1="10119" y1="67755" x2="6429" y2="75918"/>
                        <a14:foregroundMark x1="6429" y1="75918" x2="4048" y2="85918"/>
                        <a14:foregroundMark x1="4048" y1="85918" x2="8333" y2="94286"/>
                        <a14:foregroundMark x1="8333" y1="94286" x2="7262" y2="83878"/>
                        <a14:foregroundMark x1="7262" y1="83878" x2="8571" y2="73061"/>
                        <a14:foregroundMark x1="8571" y1="73061" x2="12857" y2="65102"/>
                        <a14:foregroundMark x1="12857" y1="65102" x2="12857" y2="64898"/>
                        <a14:foregroundMark x1="6071" y1="76531" x2="4524" y2="87143"/>
                        <a14:foregroundMark x1="4524" y1="87143" x2="8810" y2="91020"/>
                        <a14:foregroundMark x1="88929" y1="68163" x2="94286" y2="74286"/>
                        <a14:foregroundMark x1="94286" y1="74286" x2="95357" y2="85102"/>
                        <a14:foregroundMark x1="95357" y1="85102" x2="90595" y2="91633"/>
                        <a14:foregroundMark x1="90595" y1="91633" x2="89881" y2="88776"/>
                        <a14:foregroundMark x1="92381" y1="90408" x2="95595" y2="81020"/>
                        <a14:foregroundMark x1="95595" y1="81020" x2="93929" y2="76122"/>
                        <a14:foregroundMark x1="46667" y1="12653" x2="46190" y2="120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651" y="1405650"/>
            <a:ext cx="7851598" cy="4580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51C42-4BD0-4558-A4FD-E91D9E92D0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5125981" y="2108752"/>
            <a:ext cx="2088938" cy="104618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ABC1BA7-43FA-462A-8112-34325E1933DD}"/>
              </a:ext>
            </a:extLst>
          </p:cNvPr>
          <p:cNvSpPr/>
          <p:nvPr/>
        </p:nvSpPr>
        <p:spPr>
          <a:xfrm rot="20232680">
            <a:off x="4119659" y="3154373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6A3E63-D47A-467F-867D-2FD07D0D77E4}"/>
              </a:ext>
            </a:extLst>
          </p:cNvPr>
          <p:cNvSpPr/>
          <p:nvPr/>
        </p:nvSpPr>
        <p:spPr>
          <a:xfrm rot="17832967">
            <a:off x="3592441" y="321901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FF5B8E4-5AD3-4582-934F-E7264C6AD4F2}"/>
              </a:ext>
            </a:extLst>
          </p:cNvPr>
          <p:cNvSpPr/>
          <p:nvPr/>
        </p:nvSpPr>
        <p:spPr>
          <a:xfrm rot="17832967">
            <a:off x="3455032" y="3153090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430062-B871-4AB3-9A90-90338BB5F931}"/>
              </a:ext>
            </a:extLst>
          </p:cNvPr>
          <p:cNvSpPr/>
          <p:nvPr/>
        </p:nvSpPr>
        <p:spPr>
          <a:xfrm rot="1682190">
            <a:off x="4321465" y="2756882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8A0B99-E00F-4AA8-930D-7770A4C46BDC}"/>
              </a:ext>
            </a:extLst>
          </p:cNvPr>
          <p:cNvSpPr/>
          <p:nvPr/>
        </p:nvSpPr>
        <p:spPr>
          <a:xfrm rot="1682190">
            <a:off x="4247213" y="2885089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8D45B-2865-43C1-B11C-D63454F56513}"/>
              </a:ext>
            </a:extLst>
          </p:cNvPr>
          <p:cNvSpPr/>
          <p:nvPr/>
        </p:nvSpPr>
        <p:spPr>
          <a:xfrm>
            <a:off x="9786684" y="688894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739A11-29CC-498C-81EA-659F6056C297}"/>
              </a:ext>
            </a:extLst>
          </p:cNvPr>
          <p:cNvSpPr/>
          <p:nvPr/>
        </p:nvSpPr>
        <p:spPr>
          <a:xfrm rot="18610335">
            <a:off x="9273863" y="507655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F31696D-D086-4423-A9B7-799B9F3909FC}"/>
              </a:ext>
            </a:extLst>
          </p:cNvPr>
          <p:cNvSpPr/>
          <p:nvPr/>
        </p:nvSpPr>
        <p:spPr>
          <a:xfrm rot="1682190">
            <a:off x="10227025" y="389914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DA3E770-D3D2-48FA-AC72-DDB512DEDDF5}"/>
              </a:ext>
            </a:extLst>
          </p:cNvPr>
          <p:cNvSpPr/>
          <p:nvPr/>
        </p:nvSpPr>
        <p:spPr>
          <a:xfrm rot="1682190">
            <a:off x="10152773" y="51812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BAB657-1A64-4E6E-9713-6C19109D5010}"/>
              </a:ext>
            </a:extLst>
          </p:cNvPr>
          <p:cNvSpPr/>
          <p:nvPr/>
        </p:nvSpPr>
        <p:spPr>
          <a:xfrm rot="18610335">
            <a:off x="9174497" y="405561"/>
            <a:ext cx="757789" cy="179121"/>
          </a:xfrm>
          <a:custGeom>
            <a:avLst/>
            <a:gdLst>
              <a:gd name="connsiteX0" fmla="*/ 0 w 2028825"/>
              <a:gd name="connsiteY0" fmla="*/ 514350 h 647700"/>
              <a:gd name="connsiteX1" fmla="*/ 314325 w 2028825"/>
              <a:gd name="connsiteY1" fmla="*/ 123825 h 647700"/>
              <a:gd name="connsiteX2" fmla="*/ 533400 w 2028825"/>
              <a:gd name="connsiteY2" fmla="*/ 523875 h 647700"/>
              <a:gd name="connsiteX3" fmla="*/ 866775 w 2028825"/>
              <a:gd name="connsiteY3" fmla="*/ 85725 h 647700"/>
              <a:gd name="connsiteX4" fmla="*/ 1038225 w 2028825"/>
              <a:gd name="connsiteY4" fmla="*/ 552450 h 647700"/>
              <a:gd name="connsiteX5" fmla="*/ 1285875 w 2028825"/>
              <a:gd name="connsiteY5" fmla="*/ 0 h 647700"/>
              <a:gd name="connsiteX6" fmla="*/ 1562100 w 2028825"/>
              <a:gd name="connsiteY6" fmla="*/ 638175 h 647700"/>
              <a:gd name="connsiteX7" fmla="*/ 1828800 w 2028825"/>
              <a:gd name="connsiteY7" fmla="*/ 276225 h 647700"/>
              <a:gd name="connsiteX8" fmla="*/ 2028825 w 2028825"/>
              <a:gd name="connsiteY8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8825" h="647700">
                <a:moveTo>
                  <a:pt x="0" y="514350"/>
                </a:moveTo>
                <a:lnTo>
                  <a:pt x="314325" y="123825"/>
                </a:lnTo>
                <a:lnTo>
                  <a:pt x="533400" y="523875"/>
                </a:lnTo>
                <a:lnTo>
                  <a:pt x="866775" y="85725"/>
                </a:lnTo>
                <a:lnTo>
                  <a:pt x="1038225" y="552450"/>
                </a:lnTo>
                <a:lnTo>
                  <a:pt x="1285875" y="0"/>
                </a:lnTo>
                <a:lnTo>
                  <a:pt x="1562100" y="638175"/>
                </a:lnTo>
                <a:lnTo>
                  <a:pt x="1828800" y="276225"/>
                </a:lnTo>
                <a:lnTo>
                  <a:pt x="2028825" y="64770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37BD34-EB64-429D-98A5-BC0C6E7E0C2C}"/>
              </a:ext>
            </a:extLst>
          </p:cNvPr>
          <p:cNvSpPr txBox="1"/>
          <p:nvPr/>
        </p:nvSpPr>
        <p:spPr>
          <a:xfrm>
            <a:off x="10955793" y="366331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Vibration motor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5AB3A5-085C-4BEA-B1D8-4610B9BB162D}"/>
              </a:ext>
            </a:extLst>
          </p:cNvPr>
          <p:cNvSpPr/>
          <p:nvPr/>
        </p:nvSpPr>
        <p:spPr>
          <a:xfrm>
            <a:off x="9786684" y="1564771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Sound Medium outline">
            <a:extLst>
              <a:ext uri="{FF2B5EF4-FFF2-40B4-BE49-F238E27FC236}">
                <a16:creationId xmlns:a16="http://schemas.microsoft.com/office/drawing/2014/main" id="{41AE3F60-C2A5-4603-8992-C2BF214F0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7089" y="1556907"/>
            <a:ext cx="396551" cy="396551"/>
          </a:xfrm>
          <a:prstGeom prst="rect">
            <a:avLst/>
          </a:prstGeom>
        </p:spPr>
      </p:pic>
      <p:pic>
        <p:nvPicPr>
          <p:cNvPr id="40" name="Graphic 39" descr="Maracas with solid fill">
            <a:extLst>
              <a:ext uri="{FF2B5EF4-FFF2-40B4-BE49-F238E27FC236}">
                <a16:creationId xmlns:a16="http://schemas.microsoft.com/office/drawing/2014/main" id="{4A310F8F-1EF9-415B-997B-61BACCFF9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61492" y="725334"/>
            <a:ext cx="292100" cy="292100"/>
          </a:xfrm>
          <a:prstGeom prst="rect">
            <a:avLst/>
          </a:prstGeom>
        </p:spPr>
      </p:pic>
      <p:pic>
        <p:nvPicPr>
          <p:cNvPr id="41" name="Graphic 40" descr="Maracas with solid fill">
            <a:extLst>
              <a:ext uri="{FF2B5EF4-FFF2-40B4-BE49-F238E27FC236}">
                <a16:creationId xmlns:a16="http://schemas.microsoft.com/office/drawing/2014/main" id="{69C692C7-FC1B-4A86-BBDD-45005F162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961865">
            <a:off x="4283173" y="3191679"/>
            <a:ext cx="292100" cy="29210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E2C6A43-641A-42EE-8672-5C2554891DD9}"/>
              </a:ext>
            </a:extLst>
          </p:cNvPr>
          <p:cNvSpPr/>
          <p:nvPr/>
        </p:nvSpPr>
        <p:spPr>
          <a:xfrm rot="1725445">
            <a:off x="7929944" y="3238589"/>
            <a:ext cx="619129" cy="366713"/>
          </a:xfrm>
          <a:custGeom>
            <a:avLst/>
            <a:gdLst>
              <a:gd name="connsiteX0" fmla="*/ 80965 w 619126"/>
              <a:gd name="connsiteY0" fmla="*/ 0 h 485775"/>
              <a:gd name="connsiteX1" fmla="*/ 538162 w 619126"/>
              <a:gd name="connsiteY1" fmla="*/ 0 h 485775"/>
              <a:gd name="connsiteX2" fmla="*/ 619126 w 619126"/>
              <a:gd name="connsiteY2" fmla="*/ 80964 h 485775"/>
              <a:gd name="connsiteX3" fmla="*/ 619126 w 619126"/>
              <a:gd name="connsiteY3" fmla="*/ 404811 h 485775"/>
              <a:gd name="connsiteX4" fmla="*/ 619125 w 619126"/>
              <a:gd name="connsiteY4" fmla="*/ 404816 h 485775"/>
              <a:gd name="connsiteX5" fmla="*/ 619125 w 619126"/>
              <a:gd name="connsiteY5" fmla="*/ 485775 h 485775"/>
              <a:gd name="connsiteX6" fmla="*/ 538162 w 619126"/>
              <a:gd name="connsiteY6" fmla="*/ 485775 h 485775"/>
              <a:gd name="connsiteX7" fmla="*/ 80965 w 619126"/>
              <a:gd name="connsiteY7" fmla="*/ 485775 h 485775"/>
              <a:gd name="connsiteX8" fmla="*/ 0 w 619126"/>
              <a:gd name="connsiteY8" fmla="*/ 485775 h 485775"/>
              <a:gd name="connsiteX9" fmla="*/ 0 w 619126"/>
              <a:gd name="connsiteY9" fmla="*/ 104775 h 485775"/>
              <a:gd name="connsiteX10" fmla="*/ 1 w 619126"/>
              <a:gd name="connsiteY10" fmla="*/ 104775 h 485775"/>
              <a:gd name="connsiteX11" fmla="*/ 1 w 619126"/>
              <a:gd name="connsiteY11" fmla="*/ 80964 h 485775"/>
              <a:gd name="connsiteX12" fmla="*/ 80965 w 619126"/>
              <a:gd name="connsiteY1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9126" h="485775">
                <a:moveTo>
                  <a:pt x="80965" y="0"/>
                </a:moveTo>
                <a:lnTo>
                  <a:pt x="538162" y="0"/>
                </a:lnTo>
                <a:cubicBezTo>
                  <a:pt x="582877" y="0"/>
                  <a:pt x="619126" y="36249"/>
                  <a:pt x="619126" y="80964"/>
                </a:cubicBezTo>
                <a:lnTo>
                  <a:pt x="619126" y="404811"/>
                </a:lnTo>
                <a:lnTo>
                  <a:pt x="619125" y="404816"/>
                </a:lnTo>
                <a:lnTo>
                  <a:pt x="619125" y="485775"/>
                </a:lnTo>
                <a:lnTo>
                  <a:pt x="538162" y="485775"/>
                </a:lnTo>
                <a:lnTo>
                  <a:pt x="80965" y="485775"/>
                </a:lnTo>
                <a:lnTo>
                  <a:pt x="0" y="485775"/>
                </a:lnTo>
                <a:lnTo>
                  <a:pt x="0" y="104775"/>
                </a:lnTo>
                <a:lnTo>
                  <a:pt x="1" y="104775"/>
                </a:lnTo>
                <a:lnTo>
                  <a:pt x="1" y="80964"/>
                </a:lnTo>
                <a:cubicBezTo>
                  <a:pt x="1" y="36249"/>
                  <a:pt x="36250" y="0"/>
                  <a:pt x="80965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Graphic 42" descr="Sound Medium outline">
            <a:extLst>
              <a:ext uri="{FF2B5EF4-FFF2-40B4-BE49-F238E27FC236}">
                <a16:creationId xmlns:a16="http://schemas.microsoft.com/office/drawing/2014/main" id="{C4FB4FE7-55B9-4978-87DB-39CA0B1FE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5445">
            <a:off x="8060349" y="3230725"/>
            <a:ext cx="396551" cy="39655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7861210-8DDF-445B-97C8-AE335C863A75}"/>
              </a:ext>
            </a:extLst>
          </p:cNvPr>
          <p:cNvSpPr txBox="1"/>
          <p:nvPr/>
        </p:nvSpPr>
        <p:spPr>
          <a:xfrm>
            <a:off x="10982447" y="1346096"/>
            <a:ext cx="112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buzzer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EDA398B-F512-4ABE-943D-0336E5877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5" b="74879"/>
          <a:stretch/>
        </p:blipFill>
        <p:spPr>
          <a:xfrm rot="10800000">
            <a:off x="9664518" y="2311848"/>
            <a:ext cx="912557" cy="4570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36B777D-41B5-42EA-ABC1-2B8111AE13A0}"/>
              </a:ext>
            </a:extLst>
          </p:cNvPr>
          <p:cNvSpPr txBox="1"/>
          <p:nvPr/>
        </p:nvSpPr>
        <p:spPr>
          <a:xfrm>
            <a:off x="10908195" y="2078696"/>
            <a:ext cx="1127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Distance Sensor</a:t>
            </a:r>
          </a:p>
        </p:txBody>
      </p:sp>
      <p:pic>
        <p:nvPicPr>
          <p:cNvPr id="48" name="Graphic 47" descr="Wi-Fi outline">
            <a:extLst>
              <a:ext uri="{FF2B5EF4-FFF2-40B4-BE49-F238E27FC236}">
                <a16:creationId xmlns:a16="http://schemas.microsoft.com/office/drawing/2014/main" id="{8169492E-270C-47AE-84F1-49A5D9C028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50555">
            <a:off x="7741563" y="2312916"/>
            <a:ext cx="1188218" cy="1188218"/>
          </a:xfrm>
          <a:prstGeom prst="rect">
            <a:avLst/>
          </a:prstGeom>
        </p:spPr>
      </p:pic>
      <p:pic>
        <p:nvPicPr>
          <p:cNvPr id="49" name="Graphic 48" descr="Wi-Fi outline">
            <a:extLst>
              <a:ext uri="{FF2B5EF4-FFF2-40B4-BE49-F238E27FC236}">
                <a16:creationId xmlns:a16="http://schemas.microsoft.com/office/drawing/2014/main" id="{D27BB3AC-2169-4850-9494-575D07986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660977">
            <a:off x="9373027" y="980479"/>
            <a:ext cx="788792" cy="78879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5A1FBB-421A-4FDF-B2D6-47FDCE7AB650}"/>
              </a:ext>
            </a:extLst>
          </p:cNvPr>
          <p:cNvSpPr txBox="1"/>
          <p:nvPr/>
        </p:nvSpPr>
        <p:spPr>
          <a:xfrm>
            <a:off x="10851032" y="3206297"/>
            <a:ext cx="118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Adafruit </a:t>
            </a:r>
            <a:r>
              <a:rPr lang="en-US" dirty="0" err="1"/>
              <a:t>ItsyBitsy</a:t>
            </a:r>
            <a:r>
              <a:rPr lang="en-US" dirty="0"/>
              <a:t> 32u4 5v</a:t>
            </a:r>
          </a:p>
        </p:txBody>
      </p:sp>
      <p:pic>
        <p:nvPicPr>
          <p:cNvPr id="63" name="Picture 2" descr="Image result for itsybitsy 32u4 5v fritzing">
            <a:extLst>
              <a:ext uri="{FF2B5EF4-FFF2-40B4-BE49-F238E27FC236}">
                <a16:creationId xmlns:a16="http://schemas.microsoft.com/office/drawing/2014/main" id="{D6AF194C-BE9F-481E-A26A-E80E98A6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25067" r="12000" b="23200"/>
          <a:stretch/>
        </p:blipFill>
        <p:spPr bwMode="auto">
          <a:xfrm rot="5400000">
            <a:off x="-692683" y="1362038"/>
            <a:ext cx="4088593" cy="206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908692-74E0-44EF-BE26-D2F567E75EE9}"/>
                  </a:ext>
                </a:extLst>
              </p14:cNvPr>
              <p14:cNvContentPartPr/>
              <p14:nvPr/>
            </p14:nvContentPartPr>
            <p14:xfrm>
              <a:off x="235920" y="155700"/>
              <a:ext cx="61729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908692-74E0-44EF-BE26-D2F567E75E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920" y="137700"/>
                <a:ext cx="6208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841D56-3166-43A7-BB11-86932A642FFF}"/>
                  </a:ext>
                </a:extLst>
              </p14:cNvPr>
              <p14:cNvContentPartPr/>
              <p14:nvPr/>
            </p14:nvContentPartPr>
            <p14:xfrm>
              <a:off x="192720" y="620820"/>
              <a:ext cx="309600" cy="171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841D56-3166-43A7-BB11-86932A642F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720" y="603180"/>
                <a:ext cx="345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3E96B8-29FE-447D-ACF4-D0036EE12DDB}"/>
                  </a:ext>
                </a:extLst>
              </p14:cNvPr>
              <p14:cNvContentPartPr/>
              <p14:nvPr/>
            </p14:nvContentPartPr>
            <p14:xfrm>
              <a:off x="6367800" y="144540"/>
              <a:ext cx="360" cy="203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3E96B8-29FE-447D-ACF4-D0036EE12D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0160" y="126540"/>
                <a:ext cx="36000" cy="20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B95FB3-3578-4413-ABA5-A9EC0E883BA9}"/>
                  </a:ext>
                </a:extLst>
              </p14:cNvPr>
              <p14:cNvContentPartPr/>
              <p14:nvPr/>
            </p14:nvContentPartPr>
            <p14:xfrm>
              <a:off x="96600" y="144540"/>
              <a:ext cx="116640" cy="46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B95FB3-3578-4413-ABA5-A9EC0E883B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960" y="126540"/>
                <a:ext cx="15228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032CE02-F863-457E-B2D6-7BF4EA92B19F}"/>
                  </a:ext>
                </a:extLst>
              </p14:cNvPr>
              <p14:cNvContentPartPr/>
              <p14:nvPr/>
            </p14:nvContentPartPr>
            <p14:xfrm>
              <a:off x="2224920" y="783540"/>
              <a:ext cx="37710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032CE02-F863-457E-B2D6-7BF4EA92B1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6920" y="765900"/>
                <a:ext cx="3806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EE52CC-E3CA-42DA-B594-2C3FE9731397}"/>
                  </a:ext>
                </a:extLst>
              </p14:cNvPr>
              <p14:cNvContentPartPr/>
              <p14:nvPr/>
            </p14:nvContentPartPr>
            <p14:xfrm>
              <a:off x="5993400" y="784620"/>
              <a:ext cx="360" cy="1404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EE52CC-E3CA-42DA-B594-2C3FE97313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5400" y="766620"/>
                <a:ext cx="36000" cy="14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D28E69-3A37-45E1-AD8C-C10ABF0C653E}"/>
                  </a:ext>
                </a:extLst>
              </p14:cNvPr>
              <p14:cNvContentPartPr/>
              <p14:nvPr/>
            </p14:nvContentPartPr>
            <p14:xfrm>
              <a:off x="6261240" y="1226700"/>
              <a:ext cx="360" cy="92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D28E69-3A37-45E1-AD8C-C10ABF0C65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3240" y="1209060"/>
                <a:ext cx="3600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F0EA05-4F70-456D-9B9E-BA7D91F716BC}"/>
                  </a:ext>
                </a:extLst>
              </p14:cNvPr>
              <p14:cNvContentPartPr/>
              <p14:nvPr/>
            </p14:nvContentPartPr>
            <p14:xfrm>
              <a:off x="6119760" y="1516860"/>
              <a:ext cx="360" cy="647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F0EA05-4F70-456D-9B9E-BA7D91F71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1760" y="1499220"/>
                <a:ext cx="3600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4F7243-4821-4AE4-B3C5-A144310653FF}"/>
                  </a:ext>
                </a:extLst>
              </p14:cNvPr>
              <p14:cNvContentPartPr/>
              <p14:nvPr/>
            </p14:nvContentPartPr>
            <p14:xfrm>
              <a:off x="13403280" y="25110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4F7243-4821-4AE4-B3C5-A144310653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385280" y="23310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83" name="Picture 2" descr="Image result for itsybitsy 32u4 5v fritzing">
            <a:extLst>
              <a:ext uri="{FF2B5EF4-FFF2-40B4-BE49-F238E27FC236}">
                <a16:creationId xmlns:a16="http://schemas.microsoft.com/office/drawing/2014/main" id="{283FD256-4D04-4D2A-A513-F95C199B4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25067" r="12000" b="23200"/>
          <a:stretch/>
        </p:blipFill>
        <p:spPr bwMode="auto">
          <a:xfrm rot="5400000">
            <a:off x="9452726" y="3446288"/>
            <a:ext cx="1385233" cy="69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FFE4CC2-D8B9-4C7D-B9E5-BEAB698CBA47}"/>
                  </a:ext>
                </a:extLst>
              </p14:cNvPr>
              <p14:cNvContentPartPr/>
              <p14:nvPr/>
            </p14:nvContentPartPr>
            <p14:xfrm>
              <a:off x="2166600" y="3505860"/>
              <a:ext cx="2043720" cy="509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FFE4CC2-D8B9-4C7D-B9E5-BEAB698CBA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48960" y="3488220"/>
                <a:ext cx="20793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7199E7-BFA0-404C-B449-1AFF45884C84}"/>
                  </a:ext>
                </a:extLst>
              </p14:cNvPr>
              <p14:cNvContentPartPr/>
              <p14:nvPr/>
            </p14:nvContentPartPr>
            <p14:xfrm>
              <a:off x="4569600" y="790020"/>
              <a:ext cx="360" cy="2356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7199E7-BFA0-404C-B449-1AFF45884C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1600" y="772380"/>
                <a:ext cx="36000" cy="23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97B83C-A5E5-4F98-945D-03AD37B70FCC}"/>
                  </a:ext>
                </a:extLst>
              </p14:cNvPr>
              <p14:cNvContentPartPr/>
              <p14:nvPr/>
            </p14:nvContentPartPr>
            <p14:xfrm>
              <a:off x="2240400" y="4350780"/>
              <a:ext cx="333360" cy="1713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97B83C-A5E5-4F98-945D-03AD37B70F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2760" y="4332780"/>
                <a:ext cx="36900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A3A65C-403C-4D05-8697-CE5DF8A0411F}"/>
                  </a:ext>
                </a:extLst>
              </p14:cNvPr>
              <p14:cNvContentPartPr/>
              <p14:nvPr/>
            </p14:nvContentPartPr>
            <p14:xfrm>
              <a:off x="2567640" y="6053580"/>
              <a:ext cx="506664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A3A65C-403C-4D05-8697-CE5DF8A041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50000" y="6035580"/>
                <a:ext cx="5102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D7E163-719A-4285-BFBE-C85B01A889B7}"/>
                  </a:ext>
                </a:extLst>
              </p14:cNvPr>
              <p14:cNvContentPartPr/>
              <p14:nvPr/>
            </p14:nvContentPartPr>
            <p14:xfrm>
              <a:off x="1044120" y="4323060"/>
              <a:ext cx="368640" cy="1894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D7E163-719A-4285-BFBE-C85B01A889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6480" y="4305420"/>
                <a:ext cx="404280" cy="19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3324C56-AF90-4D6C-8984-5CA95229ECEC}"/>
                  </a:ext>
                </a:extLst>
              </p14:cNvPr>
              <p14:cNvContentPartPr/>
              <p14:nvPr/>
            </p14:nvContentPartPr>
            <p14:xfrm>
              <a:off x="1417080" y="6206940"/>
              <a:ext cx="643824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3324C56-AF90-4D6C-8984-5CA95229EC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99080" y="6188940"/>
                <a:ext cx="647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509E794-D538-48F9-B3FC-6AB928DD3C03}"/>
                  </a:ext>
                </a:extLst>
              </p14:cNvPr>
              <p14:cNvContentPartPr/>
              <p14:nvPr/>
            </p14:nvContentPartPr>
            <p14:xfrm>
              <a:off x="7851000" y="3553740"/>
              <a:ext cx="278640" cy="2649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509E794-D538-48F9-B3FC-6AB928DD3C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33000" y="3536100"/>
                <a:ext cx="314280" cy="26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451A44E-27E0-4610-8AD7-85F9FA404C94}"/>
                  </a:ext>
                </a:extLst>
              </p14:cNvPr>
              <p14:cNvContentPartPr/>
              <p14:nvPr/>
            </p14:nvContentPartPr>
            <p14:xfrm>
              <a:off x="7624560" y="3414780"/>
              <a:ext cx="278280" cy="2644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451A44E-27E0-4610-8AD7-85F9FA404C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06560" y="3396780"/>
                <a:ext cx="313920" cy="26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DC2C97-71A2-4A8C-9898-4058CBC725E9}"/>
                  </a:ext>
                </a:extLst>
              </p14:cNvPr>
              <p14:cNvContentPartPr/>
              <p14:nvPr/>
            </p14:nvContentPartPr>
            <p14:xfrm>
              <a:off x="2226000" y="1520100"/>
              <a:ext cx="3918600" cy="412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DC2C97-71A2-4A8C-9898-4058CBC725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8360" y="1502460"/>
                <a:ext cx="39542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77AC50-C802-4454-B9F3-F4698335DF59}"/>
                  </a:ext>
                </a:extLst>
              </p14:cNvPr>
              <p14:cNvContentPartPr/>
              <p14:nvPr/>
            </p14:nvContentPartPr>
            <p14:xfrm>
              <a:off x="2240040" y="1227060"/>
              <a:ext cx="4023000" cy="423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77AC50-C802-4454-B9F3-F4698335DF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22400" y="1209060"/>
                <a:ext cx="405864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15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Albert</dc:creator>
  <cp:lastModifiedBy>Austin Albert</cp:lastModifiedBy>
  <cp:revision>16</cp:revision>
  <dcterms:created xsi:type="dcterms:W3CDTF">2021-02-18T09:19:58Z</dcterms:created>
  <dcterms:modified xsi:type="dcterms:W3CDTF">2021-02-21T03:43:02Z</dcterms:modified>
</cp:coreProperties>
</file>