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>
        <p:scale>
          <a:sx n="66" d="100"/>
          <a:sy n="66" d="100"/>
        </p:scale>
        <p:origin x="63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2:18.5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1,'0'572,"1"-556,0 0,8 28,2 28,-1 9,1 7,-10-19,-3 116,-8-122,6-43,1-1,-1 27,3 14,3 113,19-46,-10-46,-7-60,-1 1,1 23,-5 718,2-743,1-1,6 26,3 40,-12-43,1-15,0 0,2-1,9 52,-7-52,0 0,-2 1,-1-1,-3 40,2 50,10-53,-6-44,-1 1,1 26,-5 29,-1-40,2 1,2 0,11 66,9 24,-5-54,-4 1,7 113,-19 189,-2-178,2-176,2 0,0 0,2 0,6 21,9 42,-11-36,-5-25,0 1,0 30,18 115,-25-53,5 86,5-162,1-1,23 69,-17-73,26 49,-34-73,7 9,0-1,2-1,0 0,1-1,34 28,3 4,1 8,72 65,-116-114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7:56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8293 0,'0'48,"-7"55,4-86,0 1,-1-1,-1 0,0-1,-2 1,-12 24,14-33,-13 26,-1-1,-2 0,-43 50,-15 22,66-89,1 0,-20 35,-17 23,1-9,35-45,-1-2,0 0,-2 0,-22 19,32-32,-2 2,-1 0,0 0,0-1,0 0,-20 9,14-9,2 1,-1 1,1 0,0 1,1 0,-13 12,-68 74,36-35,18-24,-2-1,-71 46,90-69,0 0,-31 11,-29 15,-57 35,106-56,0-1,-1-2,-1-2,-67 16,66-19,-71 22,-103 45,-114 49,230-89,-59 20,116-44,1 2,-45 24,45-20,-76 26,34-16,51-17,-45 12,43-15,-49 21,59-21,0 0,0-1,-1-2,0 0,-40 5,38-7,1 1,-1 1,1 1,0 0,0 2,-35 18,23-11,-45 14,54-20,1 1,-40 21,48-21,-1-2,-1 0,1 0,-1-2,-1 0,-35 7,5-5,-1 3,1 2,-77 32,89-31,-57 29,65-28,-50 18,-215 77,-10 4,263-96,-18 7,-59 36,83-44,-1 0,-62 19,15-6,-267 92,84-42,161-56,50-13,0 3,-86 34,-19 5,122-39,-1-2,-58 10,37-9,33-8,-1-1,-40 0,39-3,0 1,-35 7,16-1,0-3,-1-2,-90-6,32 0,-424 3,507-1,1-2,-1 0,0-2,-40-13,53 14,0-1,1 0,-1 0,1-1,0 0,1-1,-1 0,1 0,1-1,0 0,-9-13,5 6,1-1,0 0,1 0,1-1,-11-32,14 27,0 1,-1-27,-4-20,0-4,8 54,0 1,-1-1,-1 1,0 0,-9-23,5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2:32.5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2457 465,'0'869,"-2"-850,1 0,-8 27,5-26,1-1,-1 27,5 780,-2-814,0 0,-1-1,0 1,-1 0,0-1,-1 0,0 0,-7 13,-54 86,34-61,1 4,19-31,0-1,-2-1,-23 30,31-46,0-1,0 1,0-1,-1 0,1-1,-1 1,1-1,-1 0,0-1,0 1,0-1,0 0,0-1,0 1,0-1,-11-2,5 2,0-1,0-1,0 0,0-1,0 0,0-1,-16-8,-9-10,0-1,-47-40,63 45,1-1,0-1,2 0,0-2,1 0,1-1,2 0,-14-28,-56-161,6 14,70 176,0-1,2 1,-7-48,0 2,-8-59,-4-18,21 110,1-48,3 51,-2 1,-6-37,-17-106,14 124,-30-86,12 44,3-11,18 63,-2 1,-25-61,-7-27,18 71,5 10,-45-78,56 111,0 1,0 1,-1 0,-1 0,0 1,0 0,-1 0,0 1,-1 1,-24-14,-23-3,-123-35,172 57,-1 0,0 1,0 0,0 1,0 0,0 1,0 0,0 1,0 0,0 1,0 0,1 1,-1 0,1 1,-1 0,1 0,0 1,1 0,-1 1,1 0,0 1,0 0,-10 11,-116 93,105-88,-68 70,92-88,1 1,-1-1,1 1,0 0,0 0,1 0,0 0,0 1,-5 12,-22 71,15-36,1-6,3 0,2 0,1 1,4 0,1 1,3 69,2-35,-1-66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2:53.0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1376 1,'-1'44,"-2"-1,-9 45,6-33,3 0,5 85,0-34,-2 423,-1-502,-2 0,-2-1,-10 40,-4 20,14-54,-1-1,-1-1,-2 1,-12 29,-11 24,24-59,-1 0,-20 39,-7 13,31-63,-1 0,0-1,-1 1,0-2,-1 1,0-1,-1 0,-13 14,1-5,-27 38,-18 18,47-56,2 1,-16 24,29-39,-19 28,15-22,0-1,-1 1,0-2,0 1,-2-1,1-1,-18 14,-36 21,-117 87,-64 89,225-198,2 1,0 2,-26 50,29-49,-2 6,1 1,1 1,2 0,2 0,1 1,2 1,-5 44,4-28,-2 22,1-13,1-17,7-28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3:01.9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 1,'0'657,"-1"-637,-1 0,-6 25,-3 39,10-17,4 120,3-145,2-2,16 52,0-25,3 0,52 92,-22-47,7 36,-48-110,-3-10,-2 1,-1 0,11 51,-16-48,1 7,-1 0,0 42,-4-56,2 0,0 0,11 36,-7-33,-2 1,3 32,9 72,-6-68,-3 1,-1 73,-7-55,0-66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3:21.9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4083,'19'-63,"-15"-38,-5 82,1 0,1-1,0 1,1 0,2 0,0 1,0-1,2 1,13-31,-1 14,-11 20,1 0,0 1,1 0,21-25,2-1,-28 33,1 0,0 1,0 0,1-1,-1 2,1-1,1 1,-1 0,1 0,8-4,49-25,-42 21,0 1,1 2,43-15,-7 7,-30 9,53-10,-32 10,-28 4,1 2,31-2,115-15,-120 19,-1-2,51-9,-19 4,-57 7,0-1,24-5,80-15,-58 2,124-54,-191 73,12-6,0 0,-1-2,0 0,14-12,30-21,-47 35,0-1,-1 0,0-1,0 0,10-16,12-11,9-2,51-38,-74 62,10-5,-1-2,-1 0,-2-2,41-49,24-67,-59 89,2 2,43-51,-52 73,-2-1,-1-1,-1 0,-1-2,24-56,4-13,-26 61,25-75,37-123,-62 187,-1 6,-2-2,-2 1,11-65,18-102,0-1,-36 150,-1 16,1-58,-6 85,0 0,7-28,3-37,0-19,-7 72,2-46,-6 34,-2 13,3 1,0-1,2 1,6-31,0 5,-8 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3:38.4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2308 451,'-1'1,"0"-1,0 1,0 0,0-1,0 1,0 0,0 0,0 0,0 0,0 0,0 0,0 0,1 0,-1 0,0 0,1 0,-1 0,1 1,-1-1,1 0,0 0,0 1,-1-1,1 0,0 0,0 1,0 1,-3 43,3-41,-1 29,3 211,8-182,-6-44,-1 1,1 26,7 38,-8-71,0 1,-1-1,-1 1,0 0,-1 0,0-1,-3 19,-10 26,4-25,3-1,0 1,-1 44,6-57,-1 0,-5 25,-4 40,1 17,5-70,-1 45,9 39,-5 128,-9-187,0 13,8-39,-1 0,-2 0,-13 44,-8 37,20-81,-1-1,-2 0,-24 52,-14 40,44-112,0 0,-1 0,0 0,0-1,-1 0,-1 0,0 0,0-1,-14 14,-13 7,-39 27,41-33,19-14,0-1,0-1,-1 0,0-1,0 0,0-1,-1-1,0 0,-25 2,29-4,0-1,-1-1,1 0,0 0,0-1,0 0,0-1,0-1,0 1,0-2,1 1,-1-2,-18-10,23 10,0 0,1-1,0 1,0-1,1 0,-1-1,1 1,1-1,-1 0,-3-11,-23-75,27 74,0 0,1 0,0-21,1 19,0 1,-7-33,2 14,2 0,1 0,2 0,4-44,0-9,-2 46,1 0,12-57,4-27,3-18,-15 109,-2-1,-1 1,-2-1,-5-40,2-13,1 74,-1 0,-6-27,4 26,1 1,-2-27,6-5,0 21,-2 1,0 0,-10-53,-2 11,4 0,3-1,4-110,2 121,-3 28,-1 0,-2 1,-19-62,25 93,-12-43,-2 0,-2 1,-1 1,-3 1,-1 1,-36-53,46 82,-1 0,0 1,0 0,-1 1,0 1,-1 0,1 0,-22-7,-16-10,11 4,-1 2,-56-17,75 31,-1 1,0 1,1 1,-1 2,-44 3,1 0,51-2,0 1,0 1,0 0,1 1,0 1,-25 11,19-8,-1 0,-23 5,19-6,0 1,1 1,0 1,-42 25,33-18,26-15,1 1,0 0,-1 1,2-1,-1 1,0 1,1-1,-1 1,1 0,1 0,-1 0,-5 9,-5 10,1 0,1 1,2 0,0 1,2 1,1-1,1 2,1-1,1 1,2-1,-1 47,5 138,-1-194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3:59.7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3794,'0'-6,"-2"-19,2 0,1 1,2-1,0 0,1 1,1 0,9-24,-7 27,-1 0,4-26,-8 35,0 0,1-1,0 1,0 1,1-1,1 0,0 1,1 0,0 0,15-19,-16 24,2 1,-1 0,1-1,-1 2,1-1,1 1,-1 0,14-4,67-18,-57 18,0 3,-1 1,1 2,-1 0,1 3,41 4,-10 5,-42-6,0-1,26 1,103 18,-1-2,-67-9,-60-7,1 0,23-1,56-1,158-5,-133-19,-87 15,52-16,-52 12,47-7,-66 14,0-1,0 0,36-17,6-1,33-8,144-27,-206 51,-1-1,54-22,21-6,-60 25,-31 8,-1 0,0-1,-1-1,1 0,25-13,-15 5,1 1,28-9,-26 11,45-24,-8 3,-46 23,0 0,29-19,6-5,-40 24,0 1,-1-2,0 0,14-12,-4 2,0 1,1 1,39-19,-39 22,0 0,0-2,-2 0,26-24,-26 18,13-12,59-77,-57 60,0 1,-3-2,33-64,95-185,-84 164,-26 53,-30 49,31-61,-49 85,21-44,-2-1,18-72,27-113,-47 167,44-105,-2 31,-47 104,14-61,-14 41,-4 25,28-125,-36 136,2 1,13-37,-14 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4:09.2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2434 1255,'1'42,"2"0,10 49,-12-73,0 1,-1 0,-1-1,-1 1,-6 31,-1 13,4-36,-1 1,-1-1,-20 49,14-42,-12 51,-12 36,18-65,-45 197,39-131,8-32,0-20,-17 84,25-114,-2-1,-1 0,-24 50,17-44,-49 120,41-103,18-40,0 1,-2-2,0 1,-2-1,0-1,-30 35,32-46,0 0,-1-1,0 0,-1-1,0 0,0-1,0 0,-1-1,1 0,-1-2,0 1,-1-2,1 0,0 0,-1-2,1 0,-1 0,1-1,-1-1,1-1,0 0,-20-7,19 2,0-2,1 1,0-2,1 0,0-1,0 0,2-1,-14-18,13 17,0-1,1-1,1-1,-17-34,2 2,15 25,0 1,2-2,0 1,2-1,0-1,2 1,-1-41,5 44,1 0,0 0,2 0,1 1,1-1,10-30,-10 37,5-24,-2 1,-2-2,2-56,-9-123,-1 87,-1 9,6-134,8 194,-7 44,-1 0,1-28,6-75,1-11,-14 19,6-152,19 139,-14 72,-3 27,-1-1,-1-28,-1-34,-5-94,1 169,-2 0,1 0,-2 0,0 1,-1-1,-10-19,-2 3,-37-52,43 69,-1 0,-1 1,0 1,-1 0,-1 1,1 0,-28-14,13 11,0 0,-1 2,-53-15,-107-13,157 35,0 2,0 1,-1 2,1 2,-41 5,65-5,-1 1,1 0,0 1,0 0,0 1,0 0,1 1,-1 0,1 0,1 1,-1 0,-12 11,-4 8,2 0,-30 40,41-49,-156 234,158-233,2 0,0 0,0 1,2 0,1 1,-7 37,-8 28,11-51,7-17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9:07:47.6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58,'8'0,"0"-1,1-1,-1 1,0-1,9-4,30-6,27 7,-44 4,0-2,34-7,-28 4,1 2,-1 1,1 2,70 6,26 21,-77-15,-35-6,0 0,39 1,-36-4,0 2,0 0,41 13,-40-10,0-1,1-1,26 3,44 5,-67-8,57 3,-61-6,0 1,-1 1,1 1,-1 1,43 17,18 4,74-1,0 1,-144-25,-1-1,1 0,0-1,0-1,0 0,0-1,18-5,57-4,-53 9,0 3,0 1,-1 1,40 10,-26-2,-26-6,-1 0,0 2,24 10,63 27,36 16,-127-50,-1 0,0 2,-1 0,0 0,23 25,23 15,-50-43,-1 1,0 0,-1 0,0 1,-1 0,10 15,175 319,-97-168,-47-90,80 125,-110-175,25 59,-36-70,1-1,2 0,0-1,2 0,35 43,-1-4,8 6,-27-44,1-1,1-1,0-2,2-2,70 30,-89-43,0-1,1-1,28 4,-25-5,-1 1,28 9,-17-1,211 72,-224-81,1 0,-1 0,32-1,-31-2,1 1,-1 0,25 7,-35-7,0 0,-1 0,1 0,0-1,0 0,-1 0,1-1,0 0,0 0,-1-1,1 0,-1 0,0 0,1-1,-1 0,0 0,6-4,11-9,0-2,39-37,12-10,-54 49,0-1,-1 0,-1-2,0 0,22-33,69-82,-64 78,-32 41,-1 1,0-2,-1 0,9-19,22-48,-10 22,38-105,-24 44,7-24,-48 132,1-1,1 1,0 1,9-14,-7 13,-1 0,0-1,6-17,0-5,-7 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BB5A-E912-4968-97F8-470D2D5C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4A18D-73A6-4576-8F5D-1550DA84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1BA9-302A-4AD3-910B-499B2D43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FA2D5-EC78-4758-B164-F7F8E921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9AD4-C4ED-4720-AD42-4C751290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C555-2019-4772-A4F5-E4712955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A7A3C-EBE1-4DE1-A88C-ED34DDAF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2E73-C82D-44CE-AC4B-593BCD4F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6111-25ED-4F0C-9043-61383F0E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048-B32D-4F91-B0EB-4F66128F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C6B69-0515-452C-8C72-E84B52BE0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4554-4527-4751-808F-552B3313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0774-778E-48A2-8A9A-82077E96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2C4D-CD48-4B74-AA35-C8AF193D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0039-94CF-42E2-965A-22CD3AD7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D948-8F4B-49FF-A6CE-837D7BE8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B291-2D87-4A61-8F30-D726C52F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E085-DCB0-4F57-9801-8F0002E2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43CE-ADA5-482C-8F47-EA925F3A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CED6-D1A1-4C3C-8FC5-351B5FD5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BBA-10EA-43B0-BBC1-31BF3B72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1C11A-9F81-4B81-80A6-16A968EC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F1B9-9590-4B58-9CA8-2F182D09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E118-BAF4-42DB-BC2D-1C1A424F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BCC1-39E1-4A95-A1F7-756F89D3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1A63-F20E-41F1-A0D9-437771B8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872B-E9A1-4BA2-83AA-ABC1EA4F6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C2696-A242-49DC-80C6-DCB339E5E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9AFE-048E-4E9F-AC32-DBD9851C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C904-88F2-43C6-98E0-06F841C6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2F535-85DD-4F87-B036-19FD5176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8C06-FF68-4464-8C0D-104601C9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B6EE-26F3-4465-8909-D258D609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8958-C27E-4CE2-BCDD-41CEEA9F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8B71F-C240-4015-8E98-B681B5E89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0F2BF-FF15-41A7-A1CA-AA946F989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C1E8E-C6B3-43E2-AAA1-D7BAD148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BEB9D-FD79-4464-A1D6-A60A6E98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A8545-5AA4-4536-B318-FB9D92B6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3C27-CF71-4B86-AA5E-A99791C7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5356-5154-4A6B-BF77-405AD31D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84813-C920-489E-80A9-4E882DB6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4C0E3-3988-4C81-8DB4-6A624EB7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DC963-41BA-430A-BC5D-D62B0090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CC584-A24F-4521-BB6C-1ED6126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FF7CB-CCAE-4565-897B-5D7252B6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FF8B-B435-4793-9168-90996373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6745-E0E3-45BF-B906-CEAA3842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89E7-9CBB-42EE-9B2F-EA0BC843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532A-4858-4626-AE72-B2E4AA0F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6846-42AB-4FBE-B3A7-C89C849B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197D1-263D-4C5A-85C7-DE2BB29D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1DB3-E179-4539-ABA1-5DE14A40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6B3A9-BE53-4205-A99E-664EA075D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96D2-58CE-4575-AF1A-C427B410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89C91-9F69-4101-A746-4E6C4E65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16A5D-D69D-495D-80F6-FE5D5508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DBFD-7B96-495D-B732-8BC92E3D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E628F-A40A-46C0-A1C3-6AC9D03E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F5911-187E-4CDD-96DA-7ACA6AB1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986E-6DFE-425B-969A-A2AD3876D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943B-CD9E-4530-A220-101F928422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66455-B9AD-4C68-81B5-85A5C04A8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E8B48-504E-40C5-A1BB-FF6E7A687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D975835-999C-4F03-B410-2573CEF24D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>
                  <a:lumMod val="65000"/>
                </a:schemeClr>
              </a:gs>
              <a:gs pos="97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ingerless glove graphic">
            <a:extLst>
              <a:ext uri="{FF2B5EF4-FFF2-40B4-BE49-F238E27FC236}">
                <a16:creationId xmlns:a16="http://schemas.microsoft.com/office/drawing/2014/main" id="{D6FE3E30-F0C0-4DC8-AA92-5784C0A65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67" b="67974" l="13072" r="47876">
                        <a14:foregroundMark x1="16396" y1="20510" x2="13072" y2="21895"/>
                        <a14:foregroundMark x1="13072" y1="21895" x2="16013" y2="43627"/>
                        <a14:foregroundMark x1="16013" y1="43627" x2="20425" y2="43464"/>
                        <a14:foregroundMark x1="20425" y1="43464" x2="23366" y2="34804"/>
                        <a14:foregroundMark x1="23366" y1="34804" x2="23039" y2="30556"/>
                        <a14:foregroundMark x1="23039" y1="30556" x2="20098" y2="27288"/>
                        <a14:foregroundMark x1="20098" y1="27288" x2="19959" y2="26685"/>
                        <a14:foregroundMark x1="24203" y1="19016" x2="22712" y2="18301"/>
                        <a14:foregroundMark x1="22712" y1="18301" x2="20261" y2="21732"/>
                        <a14:foregroundMark x1="21242" y1="25980" x2="25490" y2="26471"/>
                        <a14:foregroundMark x1="25490" y1="26471" x2="25606" y2="26053"/>
                        <a14:foregroundMark x1="28595" y1="20261" x2="30719" y2="16667"/>
                        <a14:foregroundMark x1="30719" y1="16667" x2="33007" y2="20261"/>
                        <a14:foregroundMark x1="33007" y1="20261" x2="29885" y2="21754"/>
                        <a14:foregroundMark x1="41457" y1="20510" x2="40196" y2="17484"/>
                        <a14:foregroundMark x1="40196" y1="17484" x2="35784" y2="17320"/>
                        <a14:foregroundMark x1="35784" y1="17320" x2="35784" y2="21569"/>
                        <a14:foregroundMark x1="35784" y1="21569" x2="39598" y2="21862"/>
                        <a14:foregroundMark x1="41830" y1="38889" x2="43954" y2="35294"/>
                        <a14:foregroundMark x1="43954" y1="35294" x2="47549" y2="32680"/>
                        <a14:foregroundMark x1="47549" y1="32680" x2="48039" y2="37092"/>
                        <a14:foregroundMark x1="48039" y1="37092" x2="45752" y2="45425"/>
                        <a14:foregroundMark x1="45752" y1="45425" x2="43301" y2="49020"/>
                        <a14:foregroundMark x1="43301" y1="49020" x2="41340" y2="44771"/>
                        <a14:foregroundMark x1="41340" y1="44771" x2="41503" y2="40686"/>
                        <a14:foregroundMark x1="41503" y1="40686" x2="42157" y2="38235"/>
                        <a14:foregroundMark x1="37745" y1="64542" x2="36765" y2="68627"/>
                        <a14:foregroundMark x1="36765" y1="68627" x2="19118" y2="67974"/>
                        <a14:foregroundMark x1="19118" y1="67974" x2="18464" y2="63562"/>
                        <a14:foregroundMark x1="18464" y1="63562" x2="22059" y2="60784"/>
                        <a14:foregroundMark x1="22059" y1="60784" x2="26144" y2="60621"/>
                        <a14:foregroundMark x1="26144" y1="60621" x2="30229" y2="61438"/>
                        <a14:foregroundMark x1="30229" y1="61438" x2="37745" y2="64379"/>
                        <a14:backgroundMark x1="42484" y1="20588" x2="42320" y2="22712"/>
                        <a14:backgroundMark x1="26961" y1="18464" x2="27288" y2="25980"/>
                        <a14:backgroundMark x1="19118" y1="19935" x2="20261" y2="26634"/>
                        <a14:backgroundMark x1="19935" y1="22059" x2="19935" y2="22059"/>
                        <a14:backgroundMark x1="20098" y1="21895" x2="19935" y2="22549"/>
                        <a14:backgroundMark x1="19771" y1="21569" x2="20098" y2="20915"/>
                        <a14:backgroundMark x1="20098" y1="27124" x2="20098" y2="27124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62" t="13833" r="50053" b="29213"/>
          <a:stretch/>
        </p:blipFill>
        <p:spPr bwMode="auto">
          <a:xfrm>
            <a:off x="2353177" y="170946"/>
            <a:ext cx="4357436" cy="651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531747-860A-4521-B6B3-C41DBA2C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11871" y="2223361"/>
            <a:ext cx="1580297" cy="162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E54A51-D04D-4FF1-BC75-482038F699B7}"/>
              </a:ext>
            </a:extLst>
          </p:cNvPr>
          <p:cNvSpPr/>
          <p:nvPr/>
        </p:nvSpPr>
        <p:spPr>
          <a:xfrm rot="1300378">
            <a:off x="6031078" y="2546517"/>
            <a:ext cx="426720" cy="198120"/>
          </a:xfrm>
          <a:prstGeom prst="roundRect">
            <a:avLst/>
          </a:prstGeom>
          <a:solidFill>
            <a:srgbClr val="9966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5F8E6EA-2A54-487A-AA7F-164402B3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71" y="457920"/>
            <a:ext cx="1580297" cy="162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5CDE986-1571-4F80-A4C6-CEB9C3E64871}"/>
              </a:ext>
            </a:extLst>
          </p:cNvPr>
          <p:cNvSpPr/>
          <p:nvPr/>
        </p:nvSpPr>
        <p:spPr>
          <a:xfrm rot="1300378">
            <a:off x="6168238" y="2574139"/>
            <a:ext cx="152400" cy="142875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4A3E0C-E92A-443A-A859-1863B66D42C0}"/>
              </a:ext>
            </a:extLst>
          </p:cNvPr>
          <p:cNvSpPr/>
          <p:nvPr/>
        </p:nvSpPr>
        <p:spPr>
          <a:xfrm>
            <a:off x="5118803" y="917574"/>
            <a:ext cx="426720" cy="198120"/>
          </a:xfrm>
          <a:prstGeom prst="roundRect">
            <a:avLst/>
          </a:prstGeom>
          <a:solidFill>
            <a:srgbClr val="9966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CFBE-C1B6-4081-976C-5B7DCF452B25}"/>
              </a:ext>
            </a:extLst>
          </p:cNvPr>
          <p:cNvSpPr/>
          <p:nvPr/>
        </p:nvSpPr>
        <p:spPr>
          <a:xfrm>
            <a:off x="5255963" y="945196"/>
            <a:ext cx="152400" cy="142875"/>
          </a:xfrm>
          <a:prstGeom prst="ellipse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AD43C2-BE2C-4E75-A788-26F309C1B6BF}"/>
              </a:ext>
            </a:extLst>
          </p:cNvPr>
          <p:cNvSpPr/>
          <p:nvPr/>
        </p:nvSpPr>
        <p:spPr>
          <a:xfrm>
            <a:off x="4300734" y="747077"/>
            <a:ext cx="426720" cy="198120"/>
          </a:xfrm>
          <a:prstGeom prst="roundRect">
            <a:avLst/>
          </a:prstGeom>
          <a:solidFill>
            <a:srgbClr val="9966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F1FAA5-B8C5-409A-A0AC-E2DBF4FF7C88}"/>
              </a:ext>
            </a:extLst>
          </p:cNvPr>
          <p:cNvSpPr/>
          <p:nvPr/>
        </p:nvSpPr>
        <p:spPr>
          <a:xfrm>
            <a:off x="4437894" y="774699"/>
            <a:ext cx="152400" cy="142875"/>
          </a:xfrm>
          <a:prstGeom prst="ellipse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C0D336-8F56-4182-881A-0A345E6CD2A2}"/>
              </a:ext>
            </a:extLst>
          </p:cNvPr>
          <p:cNvSpPr/>
          <p:nvPr/>
        </p:nvSpPr>
        <p:spPr>
          <a:xfrm>
            <a:off x="3465845" y="945197"/>
            <a:ext cx="426720" cy="198120"/>
          </a:xfrm>
          <a:prstGeom prst="roundRect">
            <a:avLst/>
          </a:prstGeom>
          <a:solidFill>
            <a:srgbClr val="9966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7A88AB-EC89-4EF6-BBF8-2D2E38C190EC}"/>
              </a:ext>
            </a:extLst>
          </p:cNvPr>
          <p:cNvSpPr/>
          <p:nvPr/>
        </p:nvSpPr>
        <p:spPr>
          <a:xfrm>
            <a:off x="3603005" y="972819"/>
            <a:ext cx="152400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A48DD8-FB3B-4B0C-A36A-B5D1F35FEDAC}"/>
              </a:ext>
            </a:extLst>
          </p:cNvPr>
          <p:cNvSpPr/>
          <p:nvPr/>
        </p:nvSpPr>
        <p:spPr>
          <a:xfrm>
            <a:off x="2597017" y="1169035"/>
            <a:ext cx="426720" cy="198120"/>
          </a:xfrm>
          <a:prstGeom prst="roundRect">
            <a:avLst/>
          </a:prstGeom>
          <a:solidFill>
            <a:srgbClr val="9966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D0622C-993E-4846-82E7-F1F8924DC63D}"/>
              </a:ext>
            </a:extLst>
          </p:cNvPr>
          <p:cNvSpPr/>
          <p:nvPr/>
        </p:nvSpPr>
        <p:spPr>
          <a:xfrm>
            <a:off x="2734177" y="1196657"/>
            <a:ext cx="152400" cy="1428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FB000E7-0AB4-418C-9E46-C71FAD97A59D}"/>
              </a:ext>
            </a:extLst>
          </p:cNvPr>
          <p:cNvSpPr/>
          <p:nvPr/>
        </p:nvSpPr>
        <p:spPr>
          <a:xfrm>
            <a:off x="8188142" y="2717370"/>
            <a:ext cx="426720" cy="198120"/>
          </a:xfrm>
          <a:prstGeom prst="roundRect">
            <a:avLst/>
          </a:prstGeom>
          <a:solidFill>
            <a:srgbClr val="9966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06F5FC-4B7B-495A-84AB-DDD3FD83FBBA}"/>
              </a:ext>
            </a:extLst>
          </p:cNvPr>
          <p:cNvSpPr/>
          <p:nvPr/>
        </p:nvSpPr>
        <p:spPr>
          <a:xfrm>
            <a:off x="8325302" y="2744992"/>
            <a:ext cx="152400" cy="1428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60200-7D1A-49F5-8FD3-EDC635671CEA}"/>
              </a:ext>
            </a:extLst>
          </p:cNvPr>
          <p:cNvSpPr txBox="1"/>
          <p:nvPr/>
        </p:nvSpPr>
        <p:spPr>
          <a:xfrm>
            <a:off x="9601200" y="1092277"/>
            <a:ext cx="158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Beetle ESP32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03F159-D588-4333-863C-2CCFD9C65801}"/>
              </a:ext>
            </a:extLst>
          </p:cNvPr>
          <p:cNvSpPr txBox="1"/>
          <p:nvPr/>
        </p:nvSpPr>
        <p:spPr>
          <a:xfrm>
            <a:off x="9601200" y="26583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Lilypad </a:t>
            </a:r>
            <a:r>
              <a:rPr lang="en-US" dirty="0" err="1"/>
              <a:t>sewable</a:t>
            </a:r>
            <a:r>
              <a:rPr lang="en-US" dirty="0"/>
              <a:t> button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708EF02-E912-4070-BC4A-FC95CF228600}"/>
                  </a:ext>
                </a:extLst>
              </p14:cNvPr>
              <p14:cNvContentPartPr/>
              <p14:nvPr/>
            </p14:nvContentPartPr>
            <p14:xfrm>
              <a:off x="2651280" y="1317900"/>
              <a:ext cx="276840" cy="2245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708EF02-E912-4070-BC4A-FC95CF2286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640" y="1300260"/>
                <a:ext cx="312480" cy="22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18A5EE-D3BD-4B43-B497-9CFEDF350A95}"/>
                  </a:ext>
                </a:extLst>
              </p14:cNvPr>
              <p14:cNvContentPartPr/>
              <p14:nvPr/>
            </p14:nvContentPartPr>
            <p14:xfrm>
              <a:off x="2636160" y="899220"/>
              <a:ext cx="884520" cy="1008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18A5EE-D3BD-4B43-B497-9CFEDF350A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8160" y="881220"/>
                <a:ext cx="920160" cy="10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3EEC4073-83AD-49CA-B9EB-EBCDFD428C34}"/>
                  </a:ext>
                </a:extLst>
              </p14:cNvPr>
              <p14:cNvContentPartPr/>
              <p14:nvPr/>
            </p14:nvContentPartPr>
            <p14:xfrm>
              <a:off x="3352560" y="1104420"/>
              <a:ext cx="495720" cy="123408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3EEC4073-83AD-49CA-B9EB-EBCDFD428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4560" y="1086780"/>
                <a:ext cx="531360" cy="12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9F3076B1-06DD-4495-B086-D86B6DBDF443}"/>
                  </a:ext>
                </a:extLst>
              </p14:cNvPr>
              <p14:cNvContentPartPr/>
              <p14:nvPr/>
            </p14:nvContentPartPr>
            <p14:xfrm>
              <a:off x="2955840" y="1287300"/>
              <a:ext cx="168840" cy="106632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9F3076B1-06DD-4495-B086-D86B6DBDF4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7840" y="1269660"/>
                <a:ext cx="20448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70138A85-1A9B-413F-8972-DF48BB995445}"/>
                  </a:ext>
                </a:extLst>
              </p14:cNvPr>
              <p14:cNvContentPartPr/>
              <p14:nvPr/>
            </p14:nvContentPartPr>
            <p14:xfrm>
              <a:off x="3588720" y="899940"/>
              <a:ext cx="1098000" cy="146988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70138A85-1A9B-413F-8972-DF48BB9954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71080" y="881940"/>
                <a:ext cx="1133640" cy="15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68E0806A-BD2D-4770-888F-694CFE4E7EC0}"/>
                  </a:ext>
                </a:extLst>
              </p14:cNvPr>
              <p14:cNvContentPartPr/>
              <p14:nvPr/>
            </p14:nvContentPartPr>
            <p14:xfrm>
              <a:off x="3481800" y="721380"/>
              <a:ext cx="839160" cy="112572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68E0806A-BD2D-4770-888F-694CFE4E7E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63800" y="703740"/>
                <a:ext cx="874800" cy="11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BD0D88B7-765E-4814-A446-757CB61803D1}"/>
                  </a:ext>
                </a:extLst>
              </p14:cNvPr>
              <p14:cNvContentPartPr/>
              <p14:nvPr/>
            </p14:nvContentPartPr>
            <p14:xfrm>
              <a:off x="3809400" y="1011540"/>
              <a:ext cx="1704960" cy="136620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BD0D88B7-765E-4814-A446-757CB61803D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91400" y="993540"/>
                <a:ext cx="1740600" cy="14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FB276CC0-877B-47A6-B82F-CE0699CA8675}"/>
                  </a:ext>
                </a:extLst>
              </p14:cNvPr>
              <p14:cNvContentPartPr/>
              <p14:nvPr/>
            </p14:nvContentPartPr>
            <p14:xfrm>
              <a:off x="4282440" y="553980"/>
              <a:ext cx="883080" cy="126936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FB276CC0-877B-47A6-B82F-CE0699CA867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64800" y="535980"/>
                <a:ext cx="918720" cy="13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45B0F469-9F85-4339-A1F9-C87048F6640A}"/>
                  </a:ext>
                </a:extLst>
              </p14:cNvPr>
              <p14:cNvContentPartPr/>
              <p14:nvPr/>
            </p14:nvContentPartPr>
            <p14:xfrm>
              <a:off x="4038300" y="2341080"/>
              <a:ext cx="2064240" cy="80748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45B0F469-9F85-4339-A1F9-C87048F664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20660" y="2323440"/>
                <a:ext cx="209988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7787E4F6-CB15-4A22-9C01-7BB5F907A934}"/>
                  </a:ext>
                </a:extLst>
              </p14:cNvPr>
              <p14:cNvContentPartPr/>
              <p14:nvPr/>
            </p14:nvContentPartPr>
            <p14:xfrm>
              <a:off x="3358260" y="2704680"/>
              <a:ext cx="2985480" cy="124992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7787E4F6-CB15-4A22-9C01-7BB5F907A93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40620" y="2686680"/>
                <a:ext cx="3021120" cy="12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11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Albert</dc:creator>
  <cp:lastModifiedBy>Austin Albert</cp:lastModifiedBy>
  <cp:revision>6</cp:revision>
  <dcterms:created xsi:type="dcterms:W3CDTF">2021-02-19T08:50:35Z</dcterms:created>
  <dcterms:modified xsi:type="dcterms:W3CDTF">2021-02-19T09:12:56Z</dcterms:modified>
</cp:coreProperties>
</file>