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75" d="100"/>
          <a:sy n="75" d="100"/>
        </p:scale>
        <p:origin x="3198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2:55.8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768 0,'-762'0,"756"0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6:33.0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1,'1987'0,"-1976"0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6:49.7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4341,'0'-4325,"0"4310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7:20.8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1433 1,'-1421'0,"1409"0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7:29.9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1,'2317'0,"-2302"0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7:47.9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5243,'0'-5233,"0"5223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7:57.75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2366 0,'-2352'0,"2338"0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8:02.30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19 0,'-17'102,"16"-52,2-1,12 81,-11-122,-1 1,0-1,0 0,-1 1,0-1,-1 1,-1 10,-2-8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1:11.2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0 626,'0'-614,"0"603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1:31.727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1 582,'0'-567,"0"552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1:52.968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1763 1329,'-1752'-1320,"1742"1312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3:03.46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450 1,'-443'0,"437"0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2:01.1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1248 941,'-1238'-932,"1228"924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2:10.8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267 201,'-258'-195,"250"189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2:29.1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5696 1,'-5682'0,"5669"0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7:02:37.1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5731 0,'-5716'0,"5702"0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3:19.6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0,'0'1711,"0"-1703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3:28.50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1,'0'1092,"0"-1087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3:42.7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825 1,'-820'618,"816"-615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3:52.04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1153 1,'-1148'865,"1144"-862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5:46.31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0 979,'1291'-972,"-1283"966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6:03.6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880 0,'-871'656,"862"-649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3T06:56:13.0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1,'532'0,"-518"0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BB5A-E912-4968-97F8-470D2D5C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4A18D-73A6-4576-8F5D-1550DA84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1BA9-302A-4AD3-910B-499B2D43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A2D5-EC78-4758-B164-F7F8E92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9AD4-C4ED-4720-AD42-4C751290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C555-2019-4772-A4F5-E4712955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A7A3C-EBE1-4DE1-A88C-ED34DDAF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2E73-C82D-44CE-AC4B-593BCD4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6111-25ED-4F0C-9043-61383F0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048-B32D-4F91-B0EB-4F66128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C6B69-0515-452C-8C72-E84B52BE0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4554-4527-4751-808F-552B3313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0774-778E-48A2-8A9A-82077E9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2C4D-CD48-4B74-AA35-C8AF193D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0039-94CF-42E2-965A-22CD3AD7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D948-8F4B-49FF-A6CE-837D7BE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B291-2D87-4A61-8F30-D726C52F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E085-DCB0-4F57-9801-8F0002E2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43CE-ADA5-482C-8F47-EA925F3A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CED6-D1A1-4C3C-8FC5-351B5FD5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BBA-10EA-43B0-BBC1-31BF3B72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C11A-9F81-4B81-80A6-16A968EC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F1B9-9590-4B58-9CA8-2F182D09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118-BAF4-42DB-BC2D-1C1A424F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BCC1-39E1-4A95-A1F7-756F89D3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1A63-F20E-41F1-A0D9-437771B8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872B-E9A1-4BA2-83AA-ABC1EA4F6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2696-A242-49DC-80C6-DCB339E5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9AFE-048E-4E9F-AC32-DBD9851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C904-88F2-43C6-98E0-06F841C6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2F535-85DD-4F87-B036-19FD517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C06-FF68-4464-8C0D-104601C9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B6EE-26F3-4465-8909-D258D609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8958-C27E-4CE2-BCDD-41CEEA9F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B71F-C240-4015-8E98-B681B5E89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F2BF-FF15-41A7-A1CA-AA946F989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1E8E-C6B3-43E2-AAA1-D7BAD148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BEB9D-FD79-4464-A1D6-A60A6E98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A8545-5AA4-4536-B318-FB9D92B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3C27-CF71-4B86-AA5E-A99791C7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5356-5154-4A6B-BF77-405AD31D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84813-C920-489E-80A9-4E882DB6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C0E3-3988-4C81-8DB4-6A624EB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DC963-41BA-430A-BC5D-D62B009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CC584-A24F-4521-BB6C-1ED6126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F7CB-CCAE-4565-897B-5D7252B6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FF8B-B435-4793-9168-90996373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6745-E0E3-45BF-B906-CEAA3842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89E7-9CBB-42EE-9B2F-EA0BC843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532A-4858-4626-AE72-B2E4AA0F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6846-42AB-4FBE-B3A7-C89C849B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197D1-263D-4C5A-85C7-DE2BB29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1DB3-E179-4539-ABA1-5DE14A40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6B3A9-BE53-4205-A99E-664EA075D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96D2-58CE-4575-AF1A-C427B410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9C91-9F69-4101-A746-4E6C4E65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16A5D-D69D-495D-80F6-FE5D5508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DBFD-7B96-495D-B732-8BC92E3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E628F-A40A-46C0-A1C3-6AC9D03E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5911-187E-4CDD-96DA-7ACA6AB1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986E-6DFE-425B-969A-A2AD3876D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943B-CD9E-4530-A220-101F9284226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6455-B9AD-4C68-81B5-85A5C04A8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8B48-504E-40C5-A1BB-FF6E7A68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4254-0019-42E8-AD03-8AC93A90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11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4.png"/><Relationship Id="rId50" Type="http://schemas.openxmlformats.org/officeDocument/2006/relationships/customXml" Target="../ink/ink23.xml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19.png"/><Relationship Id="rId40" Type="http://schemas.openxmlformats.org/officeDocument/2006/relationships/customXml" Target="../ink/ink18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5.png"/><Relationship Id="rId10" Type="http://schemas.openxmlformats.org/officeDocument/2006/relationships/customXml" Target="../ink/ink3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0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4.png"/><Relationship Id="rId30" Type="http://schemas.openxmlformats.org/officeDocument/2006/relationships/customXml" Target="../ink/ink13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2.xml"/><Relationship Id="rId8" Type="http://schemas.openxmlformats.org/officeDocument/2006/relationships/customXml" Target="../ink/ink2.xml"/><Relationship Id="rId5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975835-999C-4F03-B410-2573CEF24D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ngerless glove graphic">
            <a:extLst>
              <a:ext uri="{FF2B5EF4-FFF2-40B4-BE49-F238E27FC236}">
                <a16:creationId xmlns:a16="http://schemas.microsoft.com/office/drawing/2014/main" id="{D6FE3E30-F0C0-4DC8-AA92-5784C0A65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67" b="67974" l="13072" r="47876">
                        <a14:foregroundMark x1="16396" y1="20510" x2="13072" y2="21895"/>
                        <a14:foregroundMark x1="13072" y1="21895" x2="16013" y2="43627"/>
                        <a14:foregroundMark x1="16013" y1="43627" x2="20425" y2="43464"/>
                        <a14:foregroundMark x1="20425" y1="43464" x2="23366" y2="34804"/>
                        <a14:foregroundMark x1="23366" y1="34804" x2="23039" y2="30556"/>
                        <a14:foregroundMark x1="23039" y1="30556" x2="20098" y2="27288"/>
                        <a14:foregroundMark x1="20098" y1="27288" x2="19959" y2="26685"/>
                        <a14:foregroundMark x1="24203" y1="19016" x2="22712" y2="18301"/>
                        <a14:foregroundMark x1="22712" y1="18301" x2="20261" y2="21732"/>
                        <a14:foregroundMark x1="21242" y1="25980" x2="25490" y2="26471"/>
                        <a14:foregroundMark x1="25490" y1="26471" x2="25606" y2="26053"/>
                        <a14:foregroundMark x1="28595" y1="20261" x2="30719" y2="16667"/>
                        <a14:foregroundMark x1="30719" y1="16667" x2="33007" y2="20261"/>
                        <a14:foregroundMark x1="33007" y1="20261" x2="29885" y2="21754"/>
                        <a14:foregroundMark x1="41457" y1="20510" x2="40196" y2="17484"/>
                        <a14:foregroundMark x1="40196" y1="17484" x2="35784" y2="17320"/>
                        <a14:foregroundMark x1="35784" y1="17320" x2="35784" y2="21569"/>
                        <a14:foregroundMark x1="35784" y1="21569" x2="39598" y2="21862"/>
                        <a14:foregroundMark x1="41830" y1="38889" x2="43954" y2="35294"/>
                        <a14:foregroundMark x1="43954" y1="35294" x2="47549" y2="32680"/>
                        <a14:foregroundMark x1="47549" y1="32680" x2="48039" y2="37092"/>
                        <a14:foregroundMark x1="48039" y1="37092" x2="45752" y2="45425"/>
                        <a14:foregroundMark x1="45752" y1="45425" x2="43301" y2="49020"/>
                        <a14:foregroundMark x1="43301" y1="49020" x2="41340" y2="44771"/>
                        <a14:foregroundMark x1="41340" y1="44771" x2="41503" y2="40686"/>
                        <a14:foregroundMark x1="41503" y1="40686" x2="42157" y2="38235"/>
                        <a14:foregroundMark x1="37745" y1="64542" x2="36765" y2="68627"/>
                        <a14:foregroundMark x1="36765" y1="68627" x2="19118" y2="67974"/>
                        <a14:foregroundMark x1="19118" y1="67974" x2="18464" y2="63562"/>
                        <a14:foregroundMark x1="18464" y1="63562" x2="22059" y2="60784"/>
                        <a14:foregroundMark x1="22059" y1="60784" x2="26144" y2="60621"/>
                        <a14:foregroundMark x1="26144" y1="60621" x2="30229" y2="61438"/>
                        <a14:foregroundMark x1="30229" y1="61438" x2="37745" y2="64379"/>
                        <a14:backgroundMark x1="42484" y1="20588" x2="42320" y2="22712"/>
                        <a14:backgroundMark x1="26961" y1="18464" x2="27288" y2="25980"/>
                        <a14:backgroundMark x1="19118" y1="19935" x2="20261" y2="26634"/>
                        <a14:backgroundMark x1="19935" y1="22059" x2="19935" y2="22059"/>
                        <a14:backgroundMark x1="20098" y1="21895" x2="19935" y2="22549"/>
                        <a14:backgroundMark x1="19771" y1="21569" x2="20098" y2="20915"/>
                        <a14:backgroundMark x1="20098" y1="27124" x2="20098" y2="27124"/>
                      </a14:backgroundRemoval>
                    </a14:imgEffect>
                    <a14:imgEffect>
                      <a14:artisticPlasticWrap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13833" r="50053" b="29213"/>
          <a:stretch/>
        </p:blipFill>
        <p:spPr bwMode="auto">
          <a:xfrm flipH="1">
            <a:off x="2009274" y="170946"/>
            <a:ext cx="4630794" cy="6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5F8E6EA-2A54-487A-AA7F-164402B3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71" y="457920"/>
            <a:ext cx="1580297" cy="16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60200-7D1A-49F5-8FD3-EDC635671CEA}"/>
              </a:ext>
            </a:extLst>
          </p:cNvPr>
          <p:cNvSpPr txBox="1"/>
          <p:nvPr/>
        </p:nvSpPr>
        <p:spPr>
          <a:xfrm>
            <a:off x="9601200" y="1092277"/>
            <a:ext cx="158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Beetle ESP32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70F2E057-C7EB-4CB2-8C09-DAF854E3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22624" y="2061083"/>
            <a:ext cx="1580297" cy="16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PU6050 Pinout">
            <a:extLst>
              <a:ext uri="{FF2B5EF4-FFF2-40B4-BE49-F238E27FC236}">
                <a16:creationId xmlns:a16="http://schemas.microsoft.com/office/drawing/2014/main" id="{549F9060-E01F-4C7D-A851-D74F57488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4" t="3317" r="2351" b="4955"/>
          <a:stretch/>
        </p:blipFill>
        <p:spPr bwMode="auto">
          <a:xfrm>
            <a:off x="5123356" y="4024863"/>
            <a:ext cx="564098" cy="7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MPU6050 Pinout">
            <a:extLst>
              <a:ext uri="{FF2B5EF4-FFF2-40B4-BE49-F238E27FC236}">
                <a16:creationId xmlns:a16="http://schemas.microsoft.com/office/drawing/2014/main" id="{252FBF44-B14B-4A61-A0CF-F7E57B5C5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4" t="3317" r="2351" b="4955"/>
          <a:stretch/>
        </p:blipFill>
        <p:spPr bwMode="auto">
          <a:xfrm>
            <a:off x="7903234" y="2915579"/>
            <a:ext cx="1072197" cy="14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A64CF9-37A2-4E7F-AB81-8FE41C5A7D0F}"/>
              </a:ext>
            </a:extLst>
          </p:cNvPr>
          <p:cNvSpPr txBox="1"/>
          <p:nvPr/>
        </p:nvSpPr>
        <p:spPr>
          <a:xfrm>
            <a:off x="9601200" y="3605806"/>
            <a:ext cx="158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MPU 6050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280860-1C6E-4396-9631-98A521A76B49}"/>
                  </a:ext>
                </a:extLst>
              </p14:cNvPr>
              <p14:cNvContentPartPr/>
              <p14:nvPr/>
            </p14:nvContentPartPr>
            <p14:xfrm>
              <a:off x="4879695" y="4368295"/>
              <a:ext cx="27684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280860-1C6E-4396-9631-98A521A76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95" y="4332295"/>
                <a:ext cx="34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38A7D1-03ED-4164-B29D-C5C9198F7185}"/>
                  </a:ext>
                </a:extLst>
              </p14:cNvPr>
              <p14:cNvContentPartPr/>
              <p14:nvPr/>
            </p14:nvContentPartPr>
            <p14:xfrm>
              <a:off x="5010015" y="4257055"/>
              <a:ext cx="1620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38A7D1-03ED-4164-B29D-C5C9198F7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4375" y="4221415"/>
                <a:ext cx="233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323011-4D94-46CA-82CC-83FF738B24E9}"/>
                  </a:ext>
                </a:extLst>
              </p14:cNvPr>
              <p14:cNvContentPartPr/>
              <p14:nvPr/>
            </p14:nvContentPartPr>
            <p14:xfrm>
              <a:off x="4890495" y="3736855"/>
              <a:ext cx="360" cy="619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323011-4D94-46CA-82CC-83FF738B24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4855" y="3700855"/>
                <a:ext cx="7200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2F900A-CE96-4E65-9932-270F93DE601A}"/>
                  </a:ext>
                </a:extLst>
              </p14:cNvPr>
              <p14:cNvContentPartPr/>
              <p14:nvPr/>
            </p14:nvContentPartPr>
            <p14:xfrm>
              <a:off x="5026935" y="3850975"/>
              <a:ext cx="360" cy="395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2F900A-CE96-4E65-9932-270F93DE60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1295" y="3815335"/>
                <a:ext cx="720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55BD4C-38F6-4B3E-A182-8B06421B4C9A}"/>
                  </a:ext>
                </a:extLst>
              </p14:cNvPr>
              <p14:cNvContentPartPr/>
              <p14:nvPr/>
            </p14:nvContentPartPr>
            <p14:xfrm>
              <a:off x="4894095" y="3548575"/>
              <a:ext cx="297360" cy="224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55BD4C-38F6-4B3E-A182-8B06421B4C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8455" y="3512935"/>
                <a:ext cx="369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C56A54-EAA4-44B7-9843-FC051889FED1}"/>
                  </a:ext>
                </a:extLst>
              </p14:cNvPr>
              <p14:cNvContentPartPr/>
              <p14:nvPr/>
            </p14:nvContentPartPr>
            <p14:xfrm>
              <a:off x="5024775" y="3539215"/>
              <a:ext cx="415080" cy="312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C56A54-EAA4-44B7-9843-FC051889FE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89135" y="3503575"/>
                <a:ext cx="4867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99B305-9309-4DBF-88CE-9601321D0F9B}"/>
                  </a:ext>
                </a:extLst>
              </p14:cNvPr>
              <p14:cNvContentPartPr/>
              <p14:nvPr/>
            </p14:nvContentPartPr>
            <p14:xfrm>
              <a:off x="5188242" y="3725358"/>
              <a:ext cx="468000" cy="352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99B305-9309-4DBF-88CE-9601321D0F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2242" y="3689718"/>
                <a:ext cx="5396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19138A-2330-4AD9-9321-59F67F072F72}"/>
                  </a:ext>
                </a:extLst>
              </p14:cNvPr>
              <p14:cNvContentPartPr/>
              <p14:nvPr/>
            </p14:nvContentPartPr>
            <p14:xfrm>
              <a:off x="5352762" y="3944958"/>
              <a:ext cx="317160" cy="23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19138A-2330-4AD9-9321-59F67F072F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6762" y="3908958"/>
                <a:ext cx="3888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5952F0-CC50-4482-9880-3B9A4C7FB493}"/>
                  </a:ext>
                </a:extLst>
              </p14:cNvPr>
              <p14:cNvContentPartPr/>
              <p14:nvPr/>
            </p14:nvContentPartPr>
            <p14:xfrm>
              <a:off x="5164842" y="4160598"/>
              <a:ext cx="19728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5952F0-CC50-4482-9880-3B9A4C7FB4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9202" y="4124958"/>
                <a:ext cx="268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701193-3C17-48A0-893E-973341827D8D}"/>
                  </a:ext>
                </a:extLst>
              </p14:cNvPr>
              <p14:cNvContentPartPr/>
              <p14:nvPr/>
            </p14:nvContentPartPr>
            <p14:xfrm>
              <a:off x="5653002" y="3728238"/>
              <a:ext cx="71964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701193-3C17-48A0-893E-973341827D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17002" y="3692598"/>
                <a:ext cx="791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3F731E7-B900-45FD-BCC1-47847D45ACFB}"/>
                  </a:ext>
                </a:extLst>
              </p14:cNvPr>
              <p14:cNvContentPartPr/>
              <p14:nvPr/>
            </p14:nvContentPartPr>
            <p14:xfrm>
              <a:off x="6348882" y="2169078"/>
              <a:ext cx="360" cy="1562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3F731E7-B900-45FD-BCC1-47847D45AC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3242" y="2133438"/>
                <a:ext cx="72000" cy="16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3CD2EA-4E38-426F-A380-89DE0D0A5342}"/>
                  </a:ext>
                </a:extLst>
              </p14:cNvPr>
              <p14:cNvContentPartPr/>
              <p14:nvPr/>
            </p14:nvContentPartPr>
            <p14:xfrm>
              <a:off x="5841642" y="2174118"/>
              <a:ext cx="51588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3CD2EA-4E38-426F-A380-89DE0D0A53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5642" y="2138478"/>
                <a:ext cx="587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88120A-DB03-49AB-9855-F5D055C0DA48}"/>
                  </a:ext>
                </a:extLst>
              </p14:cNvPr>
              <p14:cNvContentPartPr/>
              <p14:nvPr/>
            </p14:nvContentPartPr>
            <p14:xfrm>
              <a:off x="5677842" y="3934878"/>
              <a:ext cx="83988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88120A-DB03-49AB-9855-F5D055C0DA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41842" y="3899238"/>
                <a:ext cx="911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97B5842-F857-49D4-A6A2-3825BA7DF9BD}"/>
                  </a:ext>
                </a:extLst>
              </p14:cNvPr>
              <p14:cNvContentPartPr/>
              <p14:nvPr/>
            </p14:nvContentPartPr>
            <p14:xfrm>
              <a:off x="6524922" y="2041998"/>
              <a:ext cx="360" cy="1887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97B5842-F857-49D4-A6A2-3825BA7D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88922" y="2005998"/>
                <a:ext cx="7200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70C2C3B-DB1B-473F-8E50-44FDEADDC94A}"/>
                  </a:ext>
                </a:extLst>
              </p14:cNvPr>
              <p14:cNvContentPartPr/>
              <p14:nvPr/>
            </p14:nvContentPartPr>
            <p14:xfrm>
              <a:off x="5666322" y="2033358"/>
              <a:ext cx="85212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70C2C3B-DB1B-473F-8E50-44FDEADDC9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0322" y="1997358"/>
                <a:ext cx="92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303D5C3-0436-40F2-975C-21DBAAD2BCE7}"/>
                  </a:ext>
                </a:extLst>
              </p14:cNvPr>
              <p14:cNvContentPartPr/>
              <p14:nvPr/>
            </p14:nvContentPartPr>
            <p14:xfrm>
              <a:off x="5633922" y="2044878"/>
              <a:ext cx="7200" cy="151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303D5C3-0436-40F2-975C-21DBAAD2BC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98282" y="2008878"/>
                <a:ext cx="78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A9BDE23-6CB9-4670-8108-E806A975D9AF}"/>
                  </a:ext>
                </a:extLst>
              </p14:cNvPr>
              <p14:cNvContentPartPr/>
              <p14:nvPr/>
            </p14:nvContentPartPr>
            <p14:xfrm>
              <a:off x="5643642" y="3308478"/>
              <a:ext cx="360" cy="225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A9BDE23-6CB9-4670-8108-E806A975D9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07642" y="3272838"/>
                <a:ext cx="720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D23E1E-AC03-472E-823B-53A0F2D4CA44}"/>
                  </a:ext>
                </a:extLst>
              </p14:cNvPr>
              <p14:cNvContentPartPr/>
              <p14:nvPr/>
            </p14:nvContentPartPr>
            <p14:xfrm>
              <a:off x="5853522" y="3305958"/>
              <a:ext cx="360" cy="209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D23E1E-AC03-472E-823B-53A0F2D4CA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17882" y="3269958"/>
                <a:ext cx="72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2639D143-EA1B-4D7F-A06A-E0AD0120BE14}"/>
                  </a:ext>
                </a:extLst>
              </p14:cNvPr>
              <p14:cNvContentPartPr/>
              <p14:nvPr/>
            </p14:nvContentPartPr>
            <p14:xfrm>
              <a:off x="5217402" y="2827518"/>
              <a:ext cx="634680" cy="47844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2639D143-EA1B-4D7F-A06A-E0AD0120BE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1762" y="2791878"/>
                <a:ext cx="7063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E4A29134-A4D2-4D29-93AC-0652856BC81F}"/>
                  </a:ext>
                </a:extLst>
              </p14:cNvPr>
              <p14:cNvContentPartPr/>
              <p14:nvPr/>
            </p14:nvContentPartPr>
            <p14:xfrm>
              <a:off x="5178522" y="2962878"/>
              <a:ext cx="449640" cy="33912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E4A29134-A4D2-4D29-93AC-0652856BC8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2522" y="2927238"/>
                <a:ext cx="521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B37DFDDF-1F85-4228-B39F-CC2D99664D80}"/>
                  </a:ext>
                </a:extLst>
              </p14:cNvPr>
              <p14:cNvContentPartPr/>
              <p14:nvPr/>
            </p14:nvContentPartPr>
            <p14:xfrm>
              <a:off x="5164842" y="2786118"/>
              <a:ext cx="96120" cy="7236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B37DFDDF-1F85-4228-B39F-CC2D99664D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29202" y="2750118"/>
                <a:ext cx="167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43BF965B-4727-4357-90A9-38150CB6CAF8}"/>
                  </a:ext>
                </a:extLst>
              </p14:cNvPr>
              <p14:cNvContentPartPr/>
              <p14:nvPr/>
            </p14:nvContentPartPr>
            <p14:xfrm>
              <a:off x="3120402" y="2805918"/>
              <a:ext cx="2050920" cy="36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43BF965B-4727-4357-90A9-38150CB6CA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4762" y="2770278"/>
                <a:ext cx="2122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DB669305-D464-43B4-901C-B1DF29DE3213}"/>
                  </a:ext>
                </a:extLst>
              </p14:cNvPr>
              <p14:cNvContentPartPr/>
              <p14:nvPr/>
            </p14:nvContentPartPr>
            <p14:xfrm>
              <a:off x="3114282" y="2972958"/>
              <a:ext cx="2063160" cy="36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DB669305-D464-43B4-901C-B1DF29DE32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78642" y="2936958"/>
                <a:ext cx="21348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1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10</cp:revision>
  <dcterms:created xsi:type="dcterms:W3CDTF">2021-02-19T08:50:35Z</dcterms:created>
  <dcterms:modified xsi:type="dcterms:W3CDTF">2021-02-23T07:02:55Z</dcterms:modified>
</cp:coreProperties>
</file>