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D9A423-A7D2-4066-BF01-04E485085F3C}">
          <p14:sldIdLst>
            <p14:sldId id="257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040E-A9A8-4A3E-B84B-5761997E9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3A646-E46A-46C1-A985-D3D9132B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A2EC-3FE1-44CC-93F4-BF3FA2EC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C033-9EC3-4C0C-B652-FC844ED5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D2BE-40AB-400F-893D-4616B09E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2528-266D-49F3-9782-B3126C65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D7DD4-63DF-485A-BAC6-614801A7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7690-2C77-4DDC-A633-D39AFFBD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C954-3965-4025-BC83-6F530237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3CF0-655E-48AC-A6C1-40C194B4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25B78-95A9-497F-B6AD-F66A2AAA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923DA-4397-4C7F-A092-64C0F23A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D5B4-98F9-4C6C-9A04-00AE5F68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E12D-5367-41EE-8D4C-1FB64DF3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2CBF-87E4-4D82-85CB-49C45AFB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41EA-16EF-4F3F-B636-00AB8E4C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171-3A6A-45C2-A0F8-F35E10C6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B339-F01F-4F2D-B11E-7524E871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9BA0-7856-4733-97E3-6CB8BAD5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7921-8FB7-4A29-91D0-8595651C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B2AC-89A2-4FD9-95D1-7617A95D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FEED-A0E7-4B82-9A0E-3CD5ABF36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1556-3218-4B1C-92CE-F0310C78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6072-B06F-44B5-A853-38C2FA50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7C3-86F2-4D66-901A-C794CA79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1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C855-3669-4B7E-AEE3-43D268E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5039-82EF-4B7D-9D16-C814B2098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F5B4C-CE0F-4FD6-AB49-31C83A02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5CAF-1F95-441E-8501-47B3B97E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37DF-5AF9-4885-9FB2-474D478C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C7D94-0665-458C-904C-60B2884C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B856-652E-4710-B903-89BB1BD3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27D5-29E1-4B0E-9699-EAC14BFC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B5972-987D-4F61-94DA-736F93AAD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4E5EC-24A1-4628-8395-321FE48EB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C98AF-F84C-4065-9088-69CA4B1A2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EE601-7D96-419F-AB75-14193CFF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1F623-4298-42A5-ABAF-C7CFD3BA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BBCBA-0757-4E36-8049-D03B8490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C3EF-375C-46D9-BEED-0E6D8B0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2249A-87A6-4348-A453-3A946C49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A0408-1E66-44AE-B5BD-E52CE582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4BF6-F6C2-4EF6-B7F8-4CC78F9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FC9B9-EC7F-45E0-BD81-BC20A8F6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BB98B-B7BF-4997-AE2C-FDD45E54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3CAE1-FA04-4CB2-92DD-3FB2A4E2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CB1D-EDBD-4936-BE2B-5E6FE874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9BED-998E-4CD2-BE58-FBA9BCF2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9799B-5539-4948-96F3-5F4BFF86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5B4CE-078F-4108-BBA6-B5EC3FB8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7A5E-9E53-4057-9927-75834C78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06DD-4788-4E3C-9360-919E384F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3EDD-D6E3-42B7-8315-1C691E91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DDB62-04C1-4A3E-9078-C5E23ABB2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D4D07-EA4F-47BC-86FD-87093A0B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DFDA-FFE9-4E05-AF21-6F6EA1F0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38719-84A7-43A4-A97E-E1AC007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17C67-88EA-4CBD-821E-0E994AE9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55B48-35C1-4C97-9391-2B54DEDE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01D2-62CD-471F-913B-99E00180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216B-0956-45E2-BE00-656A2CBD1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426E-175C-4A8E-B4BB-3859C7504C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FBFE-C74B-4933-9C62-AADF9FF50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BB98-10D8-4AEA-8BF4-8B9052ED7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B12487-10D7-456D-924A-83C85C00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65" y="-111202"/>
            <a:ext cx="6881269" cy="708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09BB67-7593-4C30-AD54-4A4588A109FD}"/>
              </a:ext>
            </a:extLst>
          </p:cNvPr>
          <p:cNvSpPr/>
          <p:nvPr/>
        </p:nvSpPr>
        <p:spPr>
          <a:xfrm>
            <a:off x="1655236" y="1291389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1A836-280C-4554-91C8-E54F589890B0}"/>
              </a:ext>
            </a:extLst>
          </p:cNvPr>
          <p:cNvSpPr/>
          <p:nvPr/>
        </p:nvSpPr>
        <p:spPr>
          <a:xfrm>
            <a:off x="111285" y="1291390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D6567-9CBE-4FC3-8FDA-BE6A72519AF9}"/>
              </a:ext>
            </a:extLst>
          </p:cNvPr>
          <p:cNvSpPr/>
          <p:nvPr/>
        </p:nvSpPr>
        <p:spPr>
          <a:xfrm>
            <a:off x="1655235" y="2221832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0C911-368D-4AC2-9D9F-B6FC2DA7AE03}"/>
              </a:ext>
            </a:extLst>
          </p:cNvPr>
          <p:cNvSpPr/>
          <p:nvPr/>
        </p:nvSpPr>
        <p:spPr>
          <a:xfrm>
            <a:off x="111284" y="2221832"/>
            <a:ext cx="1062121" cy="637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01E87-B241-48B7-81D8-57FB98ADF484}"/>
              </a:ext>
            </a:extLst>
          </p:cNvPr>
          <p:cNvSpPr/>
          <p:nvPr/>
        </p:nvSpPr>
        <p:spPr>
          <a:xfrm>
            <a:off x="1655234" y="3152274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674E8A-895B-4D5C-B8A5-9BCD03C35BFA}"/>
              </a:ext>
            </a:extLst>
          </p:cNvPr>
          <p:cNvSpPr/>
          <p:nvPr/>
        </p:nvSpPr>
        <p:spPr>
          <a:xfrm>
            <a:off x="111283" y="3152275"/>
            <a:ext cx="1062121" cy="637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79C65-5BB1-453E-AA16-392279CBE164}"/>
              </a:ext>
            </a:extLst>
          </p:cNvPr>
          <p:cNvSpPr/>
          <p:nvPr/>
        </p:nvSpPr>
        <p:spPr>
          <a:xfrm>
            <a:off x="1655233" y="4082716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E1D1D-75BB-463B-8020-62A4EAE9B5FC}"/>
              </a:ext>
            </a:extLst>
          </p:cNvPr>
          <p:cNvSpPr/>
          <p:nvPr/>
        </p:nvSpPr>
        <p:spPr>
          <a:xfrm>
            <a:off x="111283" y="4082717"/>
            <a:ext cx="1062121" cy="637673"/>
          </a:xfrm>
          <a:prstGeom prst="rect">
            <a:avLst/>
          </a:prstGeom>
          <a:solidFill>
            <a:srgbClr val="D73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Touch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A35501-1A39-49FC-972E-9E3959A59624}"/>
              </a:ext>
            </a:extLst>
          </p:cNvPr>
          <p:cNvSpPr/>
          <p:nvPr/>
        </p:nvSpPr>
        <p:spPr>
          <a:xfrm>
            <a:off x="1655233" y="5013158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3E0BF3-4C12-4DD4-B840-9AA315B8A8B0}"/>
              </a:ext>
            </a:extLst>
          </p:cNvPr>
          <p:cNvSpPr/>
          <p:nvPr/>
        </p:nvSpPr>
        <p:spPr>
          <a:xfrm>
            <a:off x="111283" y="5013158"/>
            <a:ext cx="1062121" cy="637673"/>
          </a:xfrm>
          <a:prstGeom prst="rect">
            <a:avLst/>
          </a:prstGeom>
          <a:solidFill>
            <a:srgbClr val="D73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Touch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67C94-D0BE-4E08-9072-C8ADF2B91961}"/>
              </a:ext>
            </a:extLst>
          </p:cNvPr>
          <p:cNvSpPr/>
          <p:nvPr/>
        </p:nvSpPr>
        <p:spPr>
          <a:xfrm>
            <a:off x="9474642" y="3152273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3AAD35-8D0D-4D4E-9144-A567977A2ECD}"/>
              </a:ext>
            </a:extLst>
          </p:cNvPr>
          <p:cNvSpPr/>
          <p:nvPr/>
        </p:nvSpPr>
        <p:spPr>
          <a:xfrm>
            <a:off x="9474642" y="2221831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E22FD-799C-4561-87D9-3B2BAB2907E0}"/>
              </a:ext>
            </a:extLst>
          </p:cNvPr>
          <p:cNvSpPr/>
          <p:nvPr/>
        </p:nvSpPr>
        <p:spPr>
          <a:xfrm>
            <a:off x="9474642" y="1291389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4A01A-9980-4FAD-8D2B-62B90B359F74}"/>
              </a:ext>
            </a:extLst>
          </p:cNvPr>
          <p:cNvSpPr/>
          <p:nvPr/>
        </p:nvSpPr>
        <p:spPr>
          <a:xfrm>
            <a:off x="11018594" y="2221832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787A5D-5A3E-4DA9-8905-C217A18B7AB5}"/>
              </a:ext>
            </a:extLst>
          </p:cNvPr>
          <p:cNvSpPr/>
          <p:nvPr/>
        </p:nvSpPr>
        <p:spPr>
          <a:xfrm>
            <a:off x="11018594" y="3152274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D3603B-BF2D-4760-B77B-C84AAD27088C}"/>
              </a:ext>
            </a:extLst>
          </p:cNvPr>
          <p:cNvSpPr/>
          <p:nvPr/>
        </p:nvSpPr>
        <p:spPr>
          <a:xfrm>
            <a:off x="11018593" y="1291389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650F0-FA11-491C-9948-B744EF9BDC31}"/>
              </a:ext>
            </a:extLst>
          </p:cNvPr>
          <p:cNvSpPr txBox="1"/>
          <p:nvPr/>
        </p:nvSpPr>
        <p:spPr>
          <a:xfrm>
            <a:off x="111283" y="286571"/>
            <a:ext cx="17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LED: GPIO 2</a:t>
            </a:r>
          </a:p>
        </p:txBody>
      </p:sp>
    </p:spTree>
    <p:extLst>
      <p:ext uri="{BB962C8B-B14F-4D97-AF65-F5344CB8AC3E}">
        <p14:creationId xmlns:p14="http://schemas.microsoft.com/office/powerpoint/2010/main" val="1331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89FCB7-F5D5-4CCC-8A7A-81E6542C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0"/>
            <a:ext cx="6577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354F62-687D-44DB-9077-684E90F963CC}"/>
              </a:ext>
            </a:extLst>
          </p:cNvPr>
          <p:cNvSpPr/>
          <p:nvPr/>
        </p:nvSpPr>
        <p:spPr>
          <a:xfrm>
            <a:off x="1744578" y="3152274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54CC9-B1E3-4B90-8486-2B9C65EC0F2D}"/>
              </a:ext>
            </a:extLst>
          </p:cNvPr>
          <p:cNvSpPr/>
          <p:nvPr/>
        </p:nvSpPr>
        <p:spPr>
          <a:xfrm>
            <a:off x="1744578" y="2221832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FEE2FC-6945-47F7-9FE1-0BEE53D19B00}"/>
              </a:ext>
            </a:extLst>
          </p:cNvPr>
          <p:cNvSpPr/>
          <p:nvPr/>
        </p:nvSpPr>
        <p:spPr>
          <a:xfrm>
            <a:off x="1744578" y="1291390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E02D4B-9CFA-4032-AA0C-704C611C2961}"/>
              </a:ext>
            </a:extLst>
          </p:cNvPr>
          <p:cNvSpPr/>
          <p:nvPr/>
        </p:nvSpPr>
        <p:spPr>
          <a:xfrm>
            <a:off x="202863" y="2221832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57826-2465-4D8F-B29F-FEDC0320E780}"/>
              </a:ext>
            </a:extLst>
          </p:cNvPr>
          <p:cNvSpPr/>
          <p:nvPr/>
        </p:nvSpPr>
        <p:spPr>
          <a:xfrm>
            <a:off x="202863" y="3152274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98571-5464-4477-A072-68D5AA8EB14E}"/>
              </a:ext>
            </a:extLst>
          </p:cNvPr>
          <p:cNvSpPr/>
          <p:nvPr/>
        </p:nvSpPr>
        <p:spPr>
          <a:xfrm>
            <a:off x="9383713" y="1291389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64E5A-E9EF-46FD-9AAF-9911748F5A66}"/>
              </a:ext>
            </a:extLst>
          </p:cNvPr>
          <p:cNvSpPr/>
          <p:nvPr/>
        </p:nvSpPr>
        <p:spPr>
          <a:xfrm>
            <a:off x="202862" y="1291389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0EF86-9980-4659-914D-E989D0259C30}"/>
              </a:ext>
            </a:extLst>
          </p:cNvPr>
          <p:cNvSpPr/>
          <p:nvPr/>
        </p:nvSpPr>
        <p:spPr>
          <a:xfrm>
            <a:off x="10925429" y="1291389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841CC-318C-42AB-BB0F-EDC685F748B5}"/>
              </a:ext>
            </a:extLst>
          </p:cNvPr>
          <p:cNvSpPr/>
          <p:nvPr/>
        </p:nvSpPr>
        <p:spPr>
          <a:xfrm>
            <a:off x="9383712" y="2221832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DB08CA-1FE8-4141-8DAD-D7B870214B08}"/>
              </a:ext>
            </a:extLst>
          </p:cNvPr>
          <p:cNvSpPr/>
          <p:nvPr/>
        </p:nvSpPr>
        <p:spPr>
          <a:xfrm>
            <a:off x="10925428" y="2221831"/>
            <a:ext cx="1062121" cy="637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DA4EA-ED1A-4E55-BFFC-E779B53AB08F}"/>
              </a:ext>
            </a:extLst>
          </p:cNvPr>
          <p:cNvSpPr/>
          <p:nvPr/>
        </p:nvSpPr>
        <p:spPr>
          <a:xfrm>
            <a:off x="9383711" y="3152274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42438-FEBF-4B13-B68D-6904CDDB018E}"/>
              </a:ext>
            </a:extLst>
          </p:cNvPr>
          <p:cNvSpPr/>
          <p:nvPr/>
        </p:nvSpPr>
        <p:spPr>
          <a:xfrm>
            <a:off x="10925427" y="3152274"/>
            <a:ext cx="1062121" cy="637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09EEC-94C1-47FE-9C95-17387BE74F1B}"/>
              </a:ext>
            </a:extLst>
          </p:cNvPr>
          <p:cNvSpPr/>
          <p:nvPr/>
        </p:nvSpPr>
        <p:spPr>
          <a:xfrm>
            <a:off x="9383710" y="4082716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C0788B-2734-44ED-970A-41ED13E2D046}"/>
              </a:ext>
            </a:extLst>
          </p:cNvPr>
          <p:cNvSpPr/>
          <p:nvPr/>
        </p:nvSpPr>
        <p:spPr>
          <a:xfrm>
            <a:off x="10925427" y="4082716"/>
            <a:ext cx="1062121" cy="637673"/>
          </a:xfrm>
          <a:prstGeom prst="rect">
            <a:avLst/>
          </a:prstGeom>
          <a:solidFill>
            <a:srgbClr val="D73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Touch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EEEF0-6E27-4FD6-82EB-767FCA0C401D}"/>
              </a:ext>
            </a:extLst>
          </p:cNvPr>
          <p:cNvSpPr/>
          <p:nvPr/>
        </p:nvSpPr>
        <p:spPr>
          <a:xfrm>
            <a:off x="9383710" y="5013158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4759BD-AF37-4508-AC74-2C3D0BEE9BAF}"/>
              </a:ext>
            </a:extLst>
          </p:cNvPr>
          <p:cNvSpPr/>
          <p:nvPr/>
        </p:nvSpPr>
        <p:spPr>
          <a:xfrm>
            <a:off x="10925427" y="5013157"/>
            <a:ext cx="1062121" cy="637673"/>
          </a:xfrm>
          <a:prstGeom prst="rect">
            <a:avLst/>
          </a:prstGeom>
          <a:solidFill>
            <a:srgbClr val="D73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Touch 4</a:t>
            </a:r>
          </a:p>
        </p:txBody>
      </p:sp>
    </p:spTree>
    <p:extLst>
      <p:ext uri="{BB962C8B-B14F-4D97-AF65-F5344CB8AC3E}">
        <p14:creationId xmlns:p14="http://schemas.microsoft.com/office/powerpoint/2010/main" val="19614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Albert</dc:creator>
  <cp:lastModifiedBy>Austin Albert</cp:lastModifiedBy>
  <cp:revision>5</cp:revision>
  <dcterms:created xsi:type="dcterms:W3CDTF">2021-02-19T06:22:12Z</dcterms:created>
  <dcterms:modified xsi:type="dcterms:W3CDTF">2021-02-26T04:31:09Z</dcterms:modified>
</cp:coreProperties>
</file>