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stin Albert" initials="AA" lastIdx="1" clrIdx="0">
    <p:extLst>
      <p:ext uri="{19B8F6BF-5375-455C-9EA6-DF929625EA0E}">
        <p15:presenceInfo xmlns:p15="http://schemas.microsoft.com/office/powerpoint/2012/main" userId="S::aalbert@tipconsulting.io::b5610f2a-2653-4ac6-878f-a27c60b73b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>
        <p:scale>
          <a:sx n="66" d="100"/>
          <a:sy n="66" d="100"/>
        </p:scale>
        <p:origin x="10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0:59:01.49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4141 4965,'-2'-34,"-1"1,-1-1,-2 1,-2-1,-1 2,-1-1,-2 1,-26-50,10 15,-22-81,5 11,38 113,1 1,-5-41,-6-22,-78-255,50 186,29 95,9 38,1-1,-3-31,-15-104,4 41,-16-81,19 129,10 47,1-1,-2-27,1 7,-13-49,6 31,-26-98,-4-5,13 55,19 71,-18-41,17 46,-17-59,15 38,-3 0,-27-54,38 92,-122-254,70 111,0 1,41 123,-34-51,-10-18,48 81,-1 0,0 1,-2 0,-20-19,13 13,-27-38,40 52,-1 0,0 0,-1 1,-1 1,-17-13,15 13,0-2,0 0,-19-25,22 24,-1 0,0 0,-1 1,-1 1,-30-20,-93-44,56 34,-2-11,66 40,-1 1,-1 0,0 1,0 2,-1 0,-1 1,-30-8,-23-1,47 10,-60-8,54 11,-41-11,46 9,-1 0,-33-1,61 8,-30-3,0 1,0 2,0 2,0 0,-61 15,61-10,1-1,-1-1,0-2,-37-1,-20 2,56 1,-53 13,44-7,12-2,1 2,0 1,1 1,0 2,2 1,-1 1,2 1,0 1,-22 23,-38 24,-7 7,76-60,0 0,-1-2,0 0,0-1,-2-1,-19 7,12-5,1 1,-33 20,38-18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0:59:14.71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4808 5325,'8'215,"-4"-178,2 1,2-1,20 60,-21-74,-1 0,0 1,-2-1,2 42,-7 99,-1-75,0-60,-1 0,-1-1,-1 0,-16 48,-51 105,52-142,-2-2,-40 53,58-86,-37 47,-2-3,-62 54,21-21,60-58,-2-2,0 0,0-2,-2-1,-37 18,21-18,-76 21,26-9,45-16,-76 13,88-20,-76 9,-30 7,85-14,1-2,-1-3,-112-7,52 0,93 3,-16 1,0-2,0-2,-49-10,25-1,0-3,1-4,1-2,2-2,-98-57,137 70,-43-17,50 23,-1 0,1-1,1-1,-1 0,2-1,-20-15,-2-12,1-1,1-1,-28-45,-41-52,60 71,-19-26,-62-127,80 131,18 39,-34-90,35 60,-63-171,75 220,-25-61,-31-113,-12-115,67 242,-5-17,11 63,2 0,-4-57,7 54,-2 0,-9-39,-18-87,-4-17,25 135,2 0,1 0,-1-49,8-122,-3-45,-17 133,12 82,-5-73,12-591,3 339,-2-71,-1 412,-2 0,-1-1,-7-26,4 22,-5-51,10-49,3 85,-2 1,-1-1,-10-47,3 40,-3-84,6 47,-28-75,27 122,-2 1,-2-1,-1 2,-3 0,-27-55,-7-38,2 2,39 115,0 1,-1-1,-1 1,0 1,0 0,-14-13,21 24,-13-14,-1 1,-24-18,33 29,1 0,-1 1,1 0,-1 1,0 0,0 0,-1 0,1 1,-15-2,-35 0,0 2,-102 9,88 9,48-9,-3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0:59:30.54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1993,'7'2,"0"1,-1-1,1 1,-1 0,0 1,0-1,0 1,8 8,3 0,221 139,-220-141,1-1,-1 0,37 10,32 14,-39-11,71 22,23 9,-60-16,98 30,-121-50,-17-6,68 28,-39-11,151 36,-106-34,120 49,4 2,-20-8,-36-10,224 77,-270-89,-29-14,116 46,-136-45,132 50,-189-78,91 24,19 7,-7-3,-73-22,-35-9,0-1,54 6,-50-9,58 14,-58-10,57 5,-48-7,50 10,-54-7,0-2,39 1,362-8,-407-1,0-2,0 0,40-12,-29 6,-10 0,0-1,-1-2,0-1,-1-1,0-1,-2-2,36-28,23-14,-3 1,-3-3,142-144,154-172,-156 159,-205 202,-1-1,19-28,23-30,50-64,-90 120,-1 0,0-1,22-44,16-24,-9 20,-3-2,51-122,-34 37,3-10,-35 97,-2-1,18-96,-36 131,-1-1,-3 0,-2-65,2-33,14 52,-13 71,0 0,0 0,-1 0,-1-1,0 1,0-1,-1 1,-1-1,0 1,-3-17,-7-5,-1 2,-1-1,-1 2,-2-1,-38-53,47 76,0 0,0 0,-1 1,0-1,0 2,-1-1,1 1,-15-7,-84-34,75 35,-40-21,19-4,34 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0:59:36.05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5114,'37'2,"0"2,0 2,0 1,40 14,-32-9,87 13,-80-17,89 25,-99-21,0-2,1-2,69 5,-38-14,-46 0,0 0,0 3,0 0,49 10,-35-3,0-2,0-3,1-1,68-4,60 4,-74 16,-73-12,1-2,30 3,-27-5,1 2,-2 1,54 19,-44-13,45 10,83 11,-65-11,166 62,-231-71,43 8,32 12,2 9,-12-5,158 82,-200-90,2-2,88 27,-74-29,-43-14,207 67,-115-47,-41-12,-1 3,121 52,-167-61,0-1,0-1,52 8,35 9,-94-21,0-1,0-2,33 1,-30-3,0 1,40 10,-16-3,0-2,0-3,1-1,79-7,-38 1,-56-1,0-3,0-1,69-21,-104 26,122-28,-62 15,82-29,-28 1,-39 15,-1-3,91-50,-137 64,71-26,-67 30,62-33,-80 35,8-3,-2-2,0 0,0-2,37-35,62-94,-84 95,50-50,-75 85,-1-1,0 0,-1-1,18-33,36-90,-1 3,45-75,-95 180,-1-1,15-49,-19 47,3 0,20-39,1 10,-4-2,-2-1,25-90,-11 4,27-76,-28 101,8-17,10-32,-42 102,31-94,-28 114,-3-1,-2-1,-2 0,-4-1,-1-1,0-77,-8 105,2 1,13-59,-1 7,-1-3,-5 38,5-91,-14 99,-2 1,-2-1,-2 0,-12-50,-3 12,-3 1,-42-94,46 122,14 36,0-1,-1 2,-1-1,-11-18,-42-63,37 55,-49-63,45 67,2-1,2-2,1 0,-23-60,-22-42,49 109,7 9,-1 1,-2 1,0 0,-25-29,3 7,27 31,-1 0,0 1,-18-17,-214-197,238 220,-13-10,-1 1,-30-20,-27-22,64 46,-1 1,0 1,0 0,-1 0,1 1,-2 1,1 0,-1 1,0 0,0 1,-22-4,-9 3,1 2,-65 4,57 0,28-2,0-1,1-1,-29-7,37 6,-1 0,1 1,-1 1,0 1,0 0,0 1,0 0,0 2,-21 3,4 4,1 1,0 2,1 0,1 3,-41 24,45-21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DD8F-B5F8-4329-859A-F6796A081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38A98-8F22-495B-AF5C-14471024A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373E-680F-4AF8-BA3B-8B66A34F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D314-AAC4-4213-9D00-09D749F4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68DC-89EE-446D-BB56-497FEC57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D6C6-EDC3-43EF-9777-55E7284D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BBDEE-ADCB-4F3F-B43C-57C16F0F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D8B1-9FA8-491A-9507-0A23C1BE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8500-1E23-4EBF-BA49-41802CDB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D6F1-0BDC-4909-B430-B9193E5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75456-B660-4BA8-BE45-59B47C6B7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8223F-17C0-44AF-B7E2-D6E08B9C0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28B3-2B41-4B33-A675-869CB949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F008-1943-4EA4-874A-90C7AAE9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1E74-6159-4FD5-B349-040472DA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9C3-5321-47B9-B9BD-222CC343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77B5-A358-4458-B6C6-333A0004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4B445-30C8-45E8-A288-B0E50F52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6FB62-AD04-47D6-AC9D-11A62667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9AC8-A992-491A-A730-009F8039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7D27-6BB5-45C1-BEF3-D7FC9D3B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93D5-4708-4408-9CD9-E7D1CA0E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5D0-2134-4FE7-B929-A6C6A116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6D99-24AC-4C05-97C6-30C16E08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99CB-647B-4230-90C2-8965C1F3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7728-21D9-4506-97C5-75D4DEED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7CB1-96BC-4654-8A54-86594BFF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188B8-E651-458E-A7FC-06BD2647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F9BC-7BE0-4A22-B3B8-2753B44A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4F43-D598-4EB9-858A-C9815B84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74FCB-BAE9-4A0C-A99A-E17A3DB8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7DED-5CC9-427C-A14C-B0307F21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93F3-FDED-479F-A0F4-2B085749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5940-F82F-4B80-9E8D-F6644C00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6FB64-D8F6-4BFC-8A97-B651AA9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9658D-F4CA-4CB9-841E-01022EBE9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F3932-A5E3-4466-8221-6D70E4C4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D9B28-4C82-4229-AC28-43437544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17247-49EE-416E-AD35-DCAF8A53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451E-D948-4775-9081-8867F521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4D8FC-714C-4709-8788-401112F0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6CF40-E4A7-4DDC-B007-8730DC9F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45095-CCAF-47ED-A306-49218A83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4BA6-2BD8-4446-A1F9-72ED6F9C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884C4-269A-4727-93D4-9C6BDBC2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A155B-5A42-4236-A658-D14CE93D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3A66-07FA-4F72-A2B1-A7FB8264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43D8-367D-42CF-A302-5441CEB5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B9972-80A7-476B-ADA4-9C234882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C70B-D61C-4F51-A651-16418F3D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46CD-DA1B-4F41-A84D-3B93C5D2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AC66C-2C87-4575-9E08-AE7E401F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6435-7A02-4CFF-8D4F-B218AD84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63D61-1D67-4E4E-A6EA-2B6CF6F2C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CEA59-375F-461B-8EE1-82F21DD8E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6A3AE-7360-4EF8-BC5A-300F9B3B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0B0EF-4402-49AA-BEE8-FE07027D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6A902-E299-427B-A53B-492DBDD5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C39D7-DBA7-44CB-A8E3-839DC23F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1A08-7E5C-4ABB-987F-51E129F58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B80E-0591-46C2-A381-92FD493A1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402D1-C457-4B94-83DC-2D2D01C8E4A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410D-F123-4E3F-A73F-7869B4369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977D-BEBD-436A-8602-F9C45C08B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D905-7682-434D-B3D5-5ED74CF66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microsoft.com/office/2007/relationships/hdphoto" Target="../media/hdphoto2.wdp"/><Relationship Id="rId15" Type="http://schemas.openxmlformats.org/officeDocument/2006/relationships/image" Target="../media/image7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2EF8C5F-32C6-4448-AD6C-A0466225C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>
                  <a:lumMod val="65000"/>
                </a:schemeClr>
              </a:gs>
              <a:gs pos="97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B62CA-DADB-46D4-BE44-31609DE4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9" b="90000" l="28417" r="70917">
                        <a14:foregroundMark x1="52583" y1="10571" x2="46167" y2="7714"/>
                        <a14:foregroundMark x1="46167" y1="7714" x2="44417" y2="18571"/>
                        <a14:foregroundMark x1="44417" y1="18571" x2="53167" y2="36857"/>
                        <a14:foregroundMark x1="53167" y1="36857" x2="52750" y2="48571"/>
                        <a14:foregroundMark x1="52750" y1="48571" x2="45917" y2="51000"/>
                        <a14:foregroundMark x1="45917" y1="51000" x2="35167" y2="65714"/>
                        <a14:foregroundMark x1="35167" y1="65714" x2="30667" y2="75000"/>
                        <a14:foregroundMark x1="30667" y1="75000" x2="36917" y2="79714"/>
                        <a14:foregroundMark x1="36917" y1="79714" x2="51333" y2="76286"/>
                        <a14:foregroundMark x1="51333" y1="76286" x2="65417" y2="83143"/>
                        <a14:foregroundMark x1="65417" y1="83143" x2="69583" y2="73857"/>
                        <a14:foregroundMark x1="69583" y1="73857" x2="63250" y2="54429"/>
                        <a14:foregroundMark x1="52833" y1="18000" x2="49333" y2="28000"/>
                        <a14:foregroundMark x1="49333" y1="28000" x2="50167" y2="16714"/>
                        <a14:foregroundMark x1="50167" y1="16714" x2="43833" y2="20143"/>
                        <a14:foregroundMark x1="43833" y1="20143" x2="43417" y2="32000"/>
                        <a14:foregroundMark x1="43417" y1="32000" x2="45167" y2="20857"/>
                        <a14:foregroundMark x1="45167" y1="20857" x2="38917" y2="25000"/>
                        <a14:foregroundMark x1="38917" y1="25000" x2="37750" y2="36857"/>
                        <a14:foregroundMark x1="37750" y1="36857" x2="44250" y2="40286"/>
                        <a14:foregroundMark x1="44250" y1="40286" x2="42583" y2="29143"/>
                        <a14:foregroundMark x1="42583" y1="29143" x2="39583" y2="39286"/>
                        <a14:foregroundMark x1="39583" y1="39286" x2="47333" y2="41286"/>
                        <a14:foregroundMark x1="47333" y1="41286" x2="52333" y2="30000"/>
                        <a14:foregroundMark x1="52333" y1="30000" x2="45917" y2="37286"/>
                        <a14:foregroundMark x1="45917" y1="37286" x2="53167" y2="44286"/>
                        <a14:foregroundMark x1="53167" y1="44286" x2="59583" y2="38857"/>
                        <a14:foregroundMark x1="59583" y1="38857" x2="53250" y2="42429"/>
                        <a14:foregroundMark x1="53250" y1="42429" x2="60083" y2="41714"/>
                        <a14:foregroundMark x1="60083" y1="41714" x2="62417" y2="27857"/>
                        <a14:foregroundMark x1="62417" y1="27857" x2="59417" y2="16714"/>
                        <a14:foregroundMark x1="59417" y1="16714" x2="53667" y2="10714"/>
                        <a14:foregroundMark x1="53667" y1="10714" x2="45167" y2="10429"/>
                        <a14:foregroundMark x1="45167" y1="10429" x2="38583" y2="18857"/>
                        <a14:foregroundMark x1="38583" y1="18857" x2="40500" y2="32857"/>
                        <a14:foregroundMark x1="40500" y1="32857" x2="43167" y2="37571"/>
                        <a14:foregroundMark x1="54750" y1="6143" x2="48250" y2="2429"/>
                        <a14:foregroundMark x1="48250" y1="2429" x2="46750" y2="11857"/>
                        <a14:foregroundMark x1="29250" y1="82714" x2="31500" y2="58714"/>
                        <a14:foregroundMark x1="31500" y1="58714" x2="34333" y2="47000"/>
                        <a14:foregroundMark x1="34333" y1="47000" x2="35500" y2="45000"/>
                        <a14:foregroundMark x1="71667" y1="85429" x2="70917" y2="73286"/>
                        <a14:foregroundMark x1="70917" y1="73286" x2="62917" y2="54143"/>
                        <a14:foregroundMark x1="62917" y1="54143" x2="59917" y2="50286"/>
                        <a14:foregroundMark x1="62083" y1="16571" x2="65000" y2="27857"/>
                        <a14:foregroundMark x1="65000" y1="27857" x2="64417" y2="53714"/>
                        <a14:foregroundMark x1="65167" y1="31857" x2="63250" y2="55000"/>
                        <a14:foregroundMark x1="63250" y1="55000" x2="63000" y2="56000"/>
                        <a14:foregroundMark x1="65583" y1="33857" x2="65583" y2="33857"/>
                        <a14:foregroundMark x1="63583" y1="28143" x2="63417" y2="39571"/>
                        <a14:foregroundMark x1="63417" y1="39571" x2="62250" y2="41571"/>
                        <a14:foregroundMark x1="61250" y1="55714" x2="65417" y2="46571"/>
                        <a14:foregroundMark x1="65417" y1="46571" x2="63417" y2="23429"/>
                        <a14:foregroundMark x1="64000" y1="25714" x2="66000" y2="37857"/>
                        <a14:foregroundMark x1="66000" y1="37857" x2="64833" y2="50286"/>
                        <a14:foregroundMark x1="64833" y1="50286" x2="63417" y2="54429"/>
                        <a14:foregroundMark x1="64833" y1="41286" x2="65667" y2="29571"/>
                        <a14:foregroundMark x1="65667" y1="29571" x2="63500" y2="18571"/>
                        <a14:foregroundMark x1="63500" y1="18571" x2="62250" y2="15571"/>
                        <a14:foregroundMark x1="61250" y1="14000" x2="65500" y2="24143"/>
                        <a14:foregroundMark x1="65500" y1="24143" x2="65917" y2="36143"/>
                        <a14:foregroundMark x1="65917" y1="36143" x2="65000" y2="43571"/>
                        <a14:foregroundMark x1="64417" y1="28143" x2="62500" y2="16143"/>
                        <a14:foregroundMark x1="62500" y1="16143" x2="60667" y2="11857"/>
                        <a14:foregroundMark x1="30417" y1="81714" x2="30167" y2="69571"/>
                        <a14:foregroundMark x1="30167" y1="69571" x2="32000" y2="59714"/>
                        <a14:foregroundMark x1="33917" y1="60143" x2="29333" y2="69143"/>
                        <a14:foregroundMark x1="29333" y1="69143" x2="28417" y2="81286"/>
                        <a14:backgroundMark x1="67000" y1="4571" x2="74333" y2="38429"/>
                        <a14:backgroundMark x1="74333" y1="38429" x2="71250" y2="45571"/>
                        <a14:backgroundMark x1="65417" y1="5857" x2="69250" y2="15000"/>
                        <a14:backgroundMark x1="69250" y1="15000" x2="71167" y2="26143"/>
                        <a14:backgroundMark x1="71167" y1="26143" x2="70417" y2="37714"/>
                        <a14:backgroundMark x1="70417" y1="37714" x2="70333" y2="38143"/>
                      </a14:backgroundRemoval>
                    </a14:imgEffect>
                  </a14:imgLayer>
                </a14:imgProps>
              </a:ext>
            </a:extLst>
          </a:blip>
          <a:srcRect l="26147" r="26475"/>
          <a:stretch/>
        </p:blipFill>
        <p:spPr>
          <a:xfrm>
            <a:off x="2465105" y="1457325"/>
            <a:ext cx="3443288" cy="4239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4C064-D70A-4550-B566-EB8D43445C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67" b="75167" l="51556" r="79889">
                        <a14:foregroundMark x1="70667" y1="13833" x2="66000" y2="10667"/>
                        <a14:foregroundMark x1="66000" y1="10667" x2="61222" y2="12333"/>
                        <a14:foregroundMark x1="61222" y1="12333" x2="59222" y2="14500"/>
                        <a14:foregroundMark x1="66222" y1="10000" x2="63222" y2="10667"/>
                        <a14:foregroundMark x1="77222" y1="46833" x2="78444" y2="69333"/>
                        <a14:foregroundMark x1="78444" y1="69333" x2="67889" y2="66833"/>
                        <a14:foregroundMark x1="67889" y1="66833" x2="58222" y2="69833"/>
                        <a14:foregroundMark x1="58222" y1="69833" x2="62444" y2="66167"/>
                        <a14:foregroundMark x1="62444" y1="66167" x2="67444" y2="65500"/>
                        <a14:foregroundMark x1="67444" y1="65500" x2="72222" y2="67500"/>
                        <a14:foregroundMark x1="72222" y1="67500" x2="72333" y2="60167"/>
                        <a14:foregroundMark x1="72333" y1="60167" x2="67333" y2="58333"/>
                        <a14:foregroundMark x1="67333" y1="58333" x2="57889" y2="64833"/>
                        <a14:foregroundMark x1="57889" y1="64833" x2="63000" y2="66000"/>
                        <a14:foregroundMark x1="63000" y1="66000" x2="68222" y2="64167"/>
                        <a14:foregroundMark x1="68222" y1="64167" x2="72778" y2="67000"/>
                        <a14:foregroundMark x1="72778" y1="67000" x2="57333" y2="73333"/>
                        <a14:foregroundMark x1="57333" y1="73333" x2="52889" y2="70000"/>
                        <a14:foregroundMark x1="52889" y1="70000" x2="54000" y2="47000"/>
                        <a14:foregroundMark x1="54000" y1="47000" x2="52778" y2="39833"/>
                        <a14:foregroundMark x1="52778" y1="39833" x2="55111" y2="32500"/>
                        <a14:foregroundMark x1="55111" y1="32500" x2="57333" y2="29333"/>
                        <a14:foregroundMark x1="79000" y1="69500" x2="75111" y2="74167"/>
                        <a14:foregroundMark x1="75111" y1="74167" x2="70222" y2="75167"/>
                        <a14:foregroundMark x1="70222" y1="75167" x2="78000" y2="71833"/>
                        <a14:foregroundMark x1="72667" y1="73667" x2="68111" y2="71000"/>
                        <a14:foregroundMark x1="68111" y1="71000" x2="66556" y2="71833"/>
                        <a14:foregroundMark x1="54222" y1="67667" x2="53000" y2="72500"/>
                        <a14:foregroundMark x1="52444" y1="67333" x2="52667" y2="73000"/>
                        <a14:foregroundMark x1="54333" y1="72500" x2="51556" y2="68833"/>
                        <a14:foregroundMark x1="79556" y1="70500" x2="79889" y2="73667"/>
                        <a14:foregroundMark x1="51556" y1="57167" x2="51556" y2="57167"/>
                        <a14:foregroundMark x1="62333" y1="10500" x2="63667" y2="9667"/>
                      </a14:backgroundRemoval>
                    </a14:imgEffect>
                  </a14:imgLayer>
                </a14:imgProps>
              </a:ext>
            </a:extLst>
          </a:blip>
          <a:srcRect l="49778" t="7067" r="18411" b="21733"/>
          <a:stretch/>
        </p:blipFill>
        <p:spPr>
          <a:xfrm>
            <a:off x="6389072" y="1457325"/>
            <a:ext cx="2841165" cy="42394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E2CBCA-55D5-4FD6-BC33-9FE3DBBA51CA}"/>
              </a:ext>
            </a:extLst>
          </p:cNvPr>
          <p:cNvSpPr/>
          <p:nvPr/>
        </p:nvSpPr>
        <p:spPr>
          <a:xfrm>
            <a:off x="7111352" y="3562746"/>
            <a:ext cx="1396604" cy="2715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5398E-CC24-441F-9938-516C61D6C4D9}"/>
              </a:ext>
            </a:extLst>
          </p:cNvPr>
          <p:cNvSpPr/>
          <p:nvPr/>
        </p:nvSpPr>
        <p:spPr>
          <a:xfrm>
            <a:off x="7111352" y="3986609"/>
            <a:ext cx="1396604" cy="2715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DFA6FC-112B-48B4-8A19-28AA37FABCDE}"/>
              </a:ext>
            </a:extLst>
          </p:cNvPr>
          <p:cNvSpPr/>
          <p:nvPr/>
        </p:nvSpPr>
        <p:spPr>
          <a:xfrm rot="5400000">
            <a:off x="4089790" y="3989747"/>
            <a:ext cx="1106035" cy="28061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DCA753-FE2D-481B-8226-8693E637A91F}"/>
              </a:ext>
            </a:extLst>
          </p:cNvPr>
          <p:cNvSpPr/>
          <p:nvPr/>
        </p:nvSpPr>
        <p:spPr>
          <a:xfrm rot="5400000">
            <a:off x="3603971" y="3989747"/>
            <a:ext cx="1106035" cy="28061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circle&#10;&#10;Description automatically generated">
            <a:extLst>
              <a:ext uri="{FF2B5EF4-FFF2-40B4-BE49-F238E27FC236}">
                <a16:creationId xmlns:a16="http://schemas.microsoft.com/office/drawing/2014/main" id="{CCEC3D29-05F6-4442-81DF-5EB946287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18" b="89899" l="5220" r="92033">
                        <a14:foregroundMark x1="25275" y1="17929" x2="14011" y2="26515"/>
                        <a14:foregroundMark x1="14011" y1="26515" x2="7143" y2="37626"/>
                        <a14:foregroundMark x1="7143" y1="37626" x2="5220" y2="50253"/>
                        <a14:foregroundMark x1="5220" y1="50253" x2="11538" y2="63384"/>
                        <a14:foregroundMark x1="11538" y1="63384" x2="16758" y2="66919"/>
                        <a14:foregroundMark x1="18681" y1="55051" x2="16758" y2="69192"/>
                        <a14:foregroundMark x1="16758" y1="69192" x2="28571" y2="58838"/>
                        <a14:foregroundMark x1="28571" y1="58838" x2="30769" y2="51010"/>
                        <a14:foregroundMark x1="27747" y1="52525" x2="22253" y2="65404"/>
                        <a14:foregroundMark x1="22253" y1="65404" x2="23352" y2="71465"/>
                        <a14:foregroundMark x1="38187" y1="62374" x2="25275" y2="67677"/>
                        <a14:foregroundMark x1="25275" y1="67677" x2="24451" y2="71465"/>
                        <a14:foregroundMark x1="20055" y1="72475" x2="25824" y2="73737"/>
                        <a14:foregroundMark x1="79396" y1="71717" x2="72802" y2="72222"/>
                        <a14:foregroundMark x1="88736" y1="50505" x2="88736" y2="50505"/>
                        <a14:foregroundMark x1="90934" y1="50505" x2="92033" y2="44192"/>
                        <a14:foregroundMark x1="62088" y1="11111" x2="46978" y2="9848"/>
                        <a14:foregroundMark x1="46978" y1="9848" x2="43956" y2="13384"/>
                        <a14:foregroundMark x1="29121" y1="14646" x2="42033" y2="9091"/>
                        <a14:foregroundMark x1="42033" y1="9091" x2="56868" y2="6818"/>
                        <a14:foregroundMark x1="56868" y1="6818" x2="62912" y2="9596"/>
                        <a14:foregroundMark x1="75275" y1="19192" x2="81044" y2="23232"/>
                        <a14:foregroundMark x1="77198" y1="55051" x2="79396" y2="58586"/>
                        <a14:foregroundMark x1="74725" y1="59343" x2="75275" y2="58586"/>
                        <a14:foregroundMark x1="61538" y1="8081" x2="33516" y2="7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8" y="1605360"/>
            <a:ext cx="2188825" cy="2381249"/>
          </a:xfrm>
          <a:prstGeom prst="rect">
            <a:avLst/>
          </a:prstGeom>
        </p:spPr>
      </p:pic>
      <p:pic>
        <p:nvPicPr>
          <p:cNvPr id="14" name="Picture 13" descr="A picture containing circle&#10;&#10;Description automatically generated">
            <a:extLst>
              <a:ext uri="{FF2B5EF4-FFF2-40B4-BE49-F238E27FC236}">
                <a16:creationId xmlns:a16="http://schemas.microsoft.com/office/drawing/2014/main" id="{711305B3-68F9-498E-BF4E-B1C9FBD37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18" b="89899" l="5220" r="92033">
                        <a14:foregroundMark x1="25275" y1="17929" x2="14011" y2="26515"/>
                        <a14:foregroundMark x1="14011" y1="26515" x2="7143" y2="37626"/>
                        <a14:foregroundMark x1="7143" y1="37626" x2="5220" y2="50253"/>
                        <a14:foregroundMark x1="5220" y1="50253" x2="11538" y2="63384"/>
                        <a14:foregroundMark x1="11538" y1="63384" x2="16758" y2="66919"/>
                        <a14:foregroundMark x1="18681" y1="55051" x2="16758" y2="69192"/>
                        <a14:foregroundMark x1="16758" y1="69192" x2="28571" y2="58838"/>
                        <a14:foregroundMark x1="28571" y1="58838" x2="30769" y2="51010"/>
                        <a14:foregroundMark x1="27747" y1="52525" x2="22253" y2="65404"/>
                        <a14:foregroundMark x1="22253" y1="65404" x2="23352" y2="71465"/>
                        <a14:foregroundMark x1="38187" y1="62374" x2="25275" y2="67677"/>
                        <a14:foregroundMark x1="25275" y1="67677" x2="24451" y2="71465"/>
                        <a14:foregroundMark x1="20055" y1="72475" x2="25824" y2="73737"/>
                        <a14:foregroundMark x1="79396" y1="71717" x2="72802" y2="72222"/>
                        <a14:foregroundMark x1="88736" y1="50505" x2="88736" y2="50505"/>
                        <a14:foregroundMark x1="90934" y1="50505" x2="92033" y2="44192"/>
                        <a14:foregroundMark x1="62088" y1="11111" x2="46978" y2="9848"/>
                        <a14:foregroundMark x1="46978" y1="9848" x2="43956" y2="13384"/>
                        <a14:foregroundMark x1="29121" y1="14646" x2="42033" y2="9091"/>
                        <a14:foregroundMark x1="42033" y1="9091" x2="56868" y2="6818"/>
                        <a14:foregroundMark x1="56868" y1="6818" x2="62912" y2="9596"/>
                        <a14:foregroundMark x1="75275" y1="19192" x2="81044" y2="23232"/>
                        <a14:foregroundMark x1="77198" y1="55051" x2="79396" y2="58586"/>
                        <a14:foregroundMark x1="74725" y1="59343" x2="75275" y2="58586"/>
                        <a14:foregroundMark x1="61538" y1="8081" x2="33516" y2="7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104" y="1845946"/>
            <a:ext cx="2188825" cy="23812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85169F-6EDD-4ED7-84A7-2546223273F8}"/>
                  </a:ext>
                </a:extLst>
              </p14:cNvPr>
              <p14:cNvContentPartPr/>
              <p14:nvPr/>
            </p14:nvContentPartPr>
            <p14:xfrm>
              <a:off x="2640110" y="1860510"/>
              <a:ext cx="1491120" cy="1787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85169F-6EDD-4ED7-84A7-2546223273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110" y="1824510"/>
                <a:ext cx="1562760" cy="18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008E9E7-2174-4D0B-863D-FB558566468B}"/>
                  </a:ext>
                </a:extLst>
              </p14:cNvPr>
              <p14:cNvContentPartPr/>
              <p14:nvPr/>
            </p14:nvContentPartPr>
            <p14:xfrm>
              <a:off x="2928830" y="2559990"/>
              <a:ext cx="1760760" cy="2633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008E9E7-2174-4D0B-863D-FB55856646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3190" y="2524350"/>
                <a:ext cx="1832400" cy="27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F98CDD3-75D8-4FD3-9AFF-3E975DF6C998}"/>
                  </a:ext>
                </a:extLst>
              </p14:cNvPr>
              <p14:cNvContentPartPr/>
              <p14:nvPr/>
            </p14:nvContentPartPr>
            <p14:xfrm>
              <a:off x="8302910" y="2916390"/>
              <a:ext cx="2768760" cy="1317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F98CDD3-75D8-4FD3-9AFF-3E975DF6C9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66910" y="2880750"/>
                <a:ext cx="2840400" cy="13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CF8955-EED1-4C03-890F-AD2BAF5B5D98}"/>
                  </a:ext>
                </a:extLst>
              </p14:cNvPr>
              <p14:cNvContentPartPr/>
              <p14:nvPr/>
            </p14:nvContentPartPr>
            <p14:xfrm>
              <a:off x="8360150" y="2264430"/>
              <a:ext cx="2986920" cy="2285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CF8955-EED1-4C03-890F-AD2BAF5B5D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24150" y="2228790"/>
                <a:ext cx="3058560" cy="23572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EE8CEE46-B88D-419A-A891-1F35B582B30C}"/>
              </a:ext>
            </a:extLst>
          </p:cNvPr>
          <p:cNvSpPr/>
          <p:nvPr/>
        </p:nvSpPr>
        <p:spPr>
          <a:xfrm>
            <a:off x="5029194" y="2191968"/>
            <a:ext cx="83575" cy="80294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67DED6-3A6A-460F-9AE9-1C427B3F8AEB}"/>
              </a:ext>
            </a:extLst>
          </p:cNvPr>
          <p:cNvSpPr/>
          <p:nvPr/>
        </p:nvSpPr>
        <p:spPr>
          <a:xfrm>
            <a:off x="4991909" y="2479696"/>
            <a:ext cx="83575" cy="80294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9B2116-2811-4405-90ED-286C4E0562F8}"/>
              </a:ext>
            </a:extLst>
          </p:cNvPr>
          <p:cNvSpPr/>
          <p:nvPr/>
        </p:nvSpPr>
        <p:spPr>
          <a:xfrm>
            <a:off x="4930588" y="2876243"/>
            <a:ext cx="83575" cy="80294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B2D68C-9C2C-4729-A695-89C4F7BDC586}"/>
              </a:ext>
            </a:extLst>
          </p:cNvPr>
          <p:cNvSpPr/>
          <p:nvPr/>
        </p:nvSpPr>
        <p:spPr>
          <a:xfrm>
            <a:off x="4847013" y="3192496"/>
            <a:ext cx="83575" cy="80294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AC8DFF-C8A5-42DB-A451-138285A46E7A}"/>
              </a:ext>
            </a:extLst>
          </p:cNvPr>
          <p:cNvSpPr/>
          <p:nvPr/>
        </p:nvSpPr>
        <p:spPr>
          <a:xfrm>
            <a:off x="3486203" y="3112202"/>
            <a:ext cx="83575" cy="80294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435F5C-C380-45B9-96CD-2A61609AC0DB}"/>
              </a:ext>
            </a:extLst>
          </p:cNvPr>
          <p:cNvSpPr/>
          <p:nvPr/>
        </p:nvSpPr>
        <p:spPr>
          <a:xfrm>
            <a:off x="3402628" y="2916390"/>
            <a:ext cx="83575" cy="80294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537001-742A-4A4D-8D28-437CF795BE2B}"/>
              </a:ext>
            </a:extLst>
          </p:cNvPr>
          <p:cNvSpPr/>
          <p:nvPr/>
        </p:nvSpPr>
        <p:spPr>
          <a:xfrm>
            <a:off x="3365665" y="2657896"/>
            <a:ext cx="83575" cy="80294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391757-BDFC-44EA-B2DB-9516F323B8A1}"/>
              </a:ext>
            </a:extLst>
          </p:cNvPr>
          <p:cNvSpPr/>
          <p:nvPr/>
        </p:nvSpPr>
        <p:spPr>
          <a:xfrm>
            <a:off x="3347017" y="2433345"/>
            <a:ext cx="83575" cy="80294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2578FB-0AD9-457D-9FAD-AE2874738DF4}"/>
              </a:ext>
            </a:extLst>
          </p:cNvPr>
          <p:cNvSpPr/>
          <p:nvPr/>
        </p:nvSpPr>
        <p:spPr>
          <a:xfrm>
            <a:off x="3334445" y="2174851"/>
            <a:ext cx="83575" cy="80294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1BAA06-51D6-4B9E-8B99-4EDAD1052F76}"/>
              </a:ext>
            </a:extLst>
          </p:cNvPr>
          <p:cNvSpPr/>
          <p:nvPr/>
        </p:nvSpPr>
        <p:spPr>
          <a:xfrm>
            <a:off x="8086285" y="2143989"/>
            <a:ext cx="122170" cy="120441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355E11-5AD4-477E-B744-77EDABB4C8E3}"/>
              </a:ext>
            </a:extLst>
          </p:cNvPr>
          <p:cNvSpPr/>
          <p:nvPr/>
        </p:nvSpPr>
        <p:spPr>
          <a:xfrm>
            <a:off x="7375551" y="2124128"/>
            <a:ext cx="122170" cy="120441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65CDE9-F63F-4BAF-9392-3347633A282D}"/>
              </a:ext>
            </a:extLst>
          </p:cNvPr>
          <p:cNvSpPr/>
          <p:nvPr/>
        </p:nvSpPr>
        <p:spPr>
          <a:xfrm>
            <a:off x="8425872" y="2732927"/>
            <a:ext cx="122170" cy="120441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DACAC6-962F-4928-AF5C-AA84CE15835B}"/>
              </a:ext>
            </a:extLst>
          </p:cNvPr>
          <p:cNvSpPr/>
          <p:nvPr/>
        </p:nvSpPr>
        <p:spPr>
          <a:xfrm>
            <a:off x="6919242" y="2795949"/>
            <a:ext cx="122170" cy="120441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A516B3-7EBE-4335-B6C9-0DC463644B6C}"/>
              </a:ext>
            </a:extLst>
          </p:cNvPr>
          <p:cNvSpPr/>
          <p:nvPr/>
        </p:nvSpPr>
        <p:spPr>
          <a:xfrm>
            <a:off x="4227155" y="3279744"/>
            <a:ext cx="122170" cy="120441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1C02BD-763E-4222-9F5C-1D1D0A09DEE5}"/>
              </a:ext>
            </a:extLst>
          </p:cNvPr>
          <p:cNvSpPr/>
          <p:nvPr/>
        </p:nvSpPr>
        <p:spPr>
          <a:xfrm>
            <a:off x="7761146" y="2960049"/>
            <a:ext cx="122170" cy="120441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A709C8-A808-48B9-9E79-825DE06A49A8}"/>
              </a:ext>
            </a:extLst>
          </p:cNvPr>
          <p:cNvSpPr/>
          <p:nvPr/>
        </p:nvSpPr>
        <p:spPr>
          <a:xfrm>
            <a:off x="8735934" y="3458441"/>
            <a:ext cx="122170" cy="120441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889B4F4-7539-43E5-AC4C-7AB878D5F7BE}"/>
              </a:ext>
            </a:extLst>
          </p:cNvPr>
          <p:cNvSpPr/>
          <p:nvPr/>
        </p:nvSpPr>
        <p:spPr>
          <a:xfrm>
            <a:off x="6687758" y="3445817"/>
            <a:ext cx="122170" cy="120441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bg1">
                <a:alpha val="87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0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Albert</dc:creator>
  <cp:lastModifiedBy>Austin Albert</cp:lastModifiedBy>
  <cp:revision>9</cp:revision>
  <dcterms:created xsi:type="dcterms:W3CDTF">2021-02-03T10:39:59Z</dcterms:created>
  <dcterms:modified xsi:type="dcterms:W3CDTF">2021-02-03T11:10:27Z</dcterms:modified>
</cp:coreProperties>
</file>