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2" r:id="rId2"/>
    <p:sldId id="276" r:id="rId3"/>
    <p:sldId id="257" r:id="rId4"/>
    <p:sldId id="259" r:id="rId5"/>
    <p:sldId id="260" r:id="rId6"/>
    <p:sldId id="263" r:id="rId7"/>
    <p:sldId id="265" r:id="rId8"/>
    <p:sldId id="266" r:id="rId9"/>
    <p:sldId id="267" r:id="rId10"/>
    <p:sldId id="268" r:id="rId11"/>
    <p:sldId id="271" r:id="rId12"/>
    <p:sldId id="269" r:id="rId13"/>
    <p:sldId id="272" r:id="rId14"/>
    <p:sldId id="270" r:id="rId15"/>
    <p:sldId id="273" r:id="rId16"/>
    <p:sldId id="27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4A4"/>
    <a:srgbClr val="F7114D"/>
    <a:srgbClr val="52A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768" autoAdjust="0"/>
  </p:normalViewPr>
  <p:slideViewPr>
    <p:cSldViewPr snapToGrid="0" showGuides="1">
      <p:cViewPr>
        <p:scale>
          <a:sx n="75" d="100"/>
          <a:sy n="75" d="100"/>
        </p:scale>
        <p:origin x="1065"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千秋" userId="bb4869dc-45a7-48e0-b129-47b53c3538ba" providerId="ADAL" clId="{02B40E1F-E079-472F-8CF2-4933E39A0F93}"/>
    <pc:docChg chg="undo redo custSel addSld delSld modSld sldOrd">
      <pc:chgData name="千秋" userId="bb4869dc-45a7-48e0-b129-47b53c3538ba" providerId="ADAL" clId="{02B40E1F-E079-472F-8CF2-4933E39A0F93}" dt="2020-09-23T06:17:59.608" v="4378" actId="207"/>
      <pc:docMkLst>
        <pc:docMk/>
      </pc:docMkLst>
      <pc:sldChg chg="del">
        <pc:chgData name="千秋" userId="bb4869dc-45a7-48e0-b129-47b53c3538ba" providerId="ADAL" clId="{02B40E1F-E079-472F-8CF2-4933E39A0F93}" dt="2020-08-26T07:55:39.088" v="115" actId="47"/>
        <pc:sldMkLst>
          <pc:docMk/>
          <pc:sldMk cId="3311005991" sldId="256"/>
        </pc:sldMkLst>
      </pc:sldChg>
      <pc:sldChg chg="modSp modNotesTx">
        <pc:chgData name="千秋" userId="bb4869dc-45a7-48e0-b129-47b53c3538ba" providerId="ADAL" clId="{02B40E1F-E079-472F-8CF2-4933E39A0F93}" dt="2020-08-31T03:18:56.474" v="3938" actId="207"/>
        <pc:sldMkLst>
          <pc:docMk/>
          <pc:sldMk cId="3230687109" sldId="257"/>
        </pc:sldMkLst>
        <pc:spChg chg="mod">
          <ac:chgData name="千秋" userId="bb4869dc-45a7-48e0-b129-47b53c3538ba" providerId="ADAL" clId="{02B40E1F-E079-472F-8CF2-4933E39A0F93}" dt="2020-08-31T03:18:56.474" v="3938" actId="207"/>
          <ac:spMkLst>
            <pc:docMk/>
            <pc:sldMk cId="3230687109" sldId="257"/>
            <ac:spMk id="4" creationId="{10E0307D-0426-4449-8306-0C9B79FE0072}"/>
          </ac:spMkLst>
        </pc:spChg>
      </pc:sldChg>
      <pc:sldChg chg="del">
        <pc:chgData name="千秋" userId="bb4869dc-45a7-48e0-b129-47b53c3538ba" providerId="ADAL" clId="{02B40E1F-E079-472F-8CF2-4933E39A0F93}" dt="2020-08-26T08:01:37.117" v="567" actId="47"/>
        <pc:sldMkLst>
          <pc:docMk/>
          <pc:sldMk cId="2885784818" sldId="258"/>
        </pc:sldMkLst>
      </pc:sldChg>
      <pc:sldChg chg="modSp modNotesTx">
        <pc:chgData name="千秋" userId="bb4869dc-45a7-48e0-b129-47b53c3538ba" providerId="ADAL" clId="{02B40E1F-E079-472F-8CF2-4933E39A0F93}" dt="2020-08-31T03:18:49.909" v="3937" actId="207"/>
        <pc:sldMkLst>
          <pc:docMk/>
          <pc:sldMk cId="4259354931" sldId="259"/>
        </pc:sldMkLst>
        <pc:spChg chg="mod">
          <ac:chgData name="千秋" userId="bb4869dc-45a7-48e0-b129-47b53c3538ba" providerId="ADAL" clId="{02B40E1F-E079-472F-8CF2-4933E39A0F93}" dt="2020-08-31T03:18:49.909" v="3937" actId="207"/>
          <ac:spMkLst>
            <pc:docMk/>
            <pc:sldMk cId="4259354931" sldId="259"/>
            <ac:spMk id="20" creationId="{3047901E-79D6-4F62-9D80-D8B8B82AA0DA}"/>
          </ac:spMkLst>
        </pc:spChg>
        <pc:grpChg chg="mod">
          <ac:chgData name="千秋" userId="bb4869dc-45a7-48e0-b129-47b53c3538ba" providerId="ADAL" clId="{02B40E1F-E079-472F-8CF2-4933E39A0F93}" dt="2020-08-31T03:18:46.633" v="3936" actId="207"/>
          <ac:grpSpMkLst>
            <pc:docMk/>
            <pc:sldMk cId="4259354931" sldId="259"/>
            <ac:grpSpMk id="2" creationId="{94D438AF-8533-40E2-8420-B205B66352C9}"/>
          </ac:grpSpMkLst>
        </pc:grpChg>
      </pc:sldChg>
      <pc:sldChg chg="modSp modNotesTx">
        <pc:chgData name="千秋" userId="bb4869dc-45a7-48e0-b129-47b53c3538ba" providerId="ADAL" clId="{02B40E1F-E079-472F-8CF2-4933E39A0F93}" dt="2020-08-31T03:18:41.086" v="3935" actId="207"/>
        <pc:sldMkLst>
          <pc:docMk/>
          <pc:sldMk cId="393903738" sldId="260"/>
        </pc:sldMkLst>
        <pc:spChg chg="mod">
          <ac:chgData name="千秋" userId="bb4869dc-45a7-48e0-b129-47b53c3538ba" providerId="ADAL" clId="{02B40E1F-E079-472F-8CF2-4933E39A0F93}" dt="2020-08-26T07:56:21.383" v="180"/>
          <ac:spMkLst>
            <pc:docMk/>
            <pc:sldMk cId="393903738" sldId="260"/>
            <ac:spMk id="7" creationId="{DF49F398-3B0A-43FD-8E29-BD0B42CADA7A}"/>
          </ac:spMkLst>
        </pc:spChg>
        <pc:spChg chg="mod">
          <ac:chgData name="千秋" userId="bb4869dc-45a7-48e0-b129-47b53c3538ba" providerId="ADAL" clId="{02B40E1F-E079-472F-8CF2-4933E39A0F93}" dt="2020-08-31T03:18:41.086" v="3935" actId="207"/>
          <ac:spMkLst>
            <pc:docMk/>
            <pc:sldMk cId="393903738" sldId="260"/>
            <ac:spMk id="20" creationId="{3047901E-79D6-4F62-9D80-D8B8B82AA0DA}"/>
          </ac:spMkLst>
        </pc:spChg>
      </pc:sldChg>
      <pc:sldChg chg="addSp delSp modSp del mod modAnim modNotesTx">
        <pc:chgData name="千秋" userId="bb4869dc-45a7-48e0-b129-47b53c3538ba" providerId="ADAL" clId="{02B40E1F-E079-472F-8CF2-4933E39A0F93}" dt="2020-08-26T08:53:19.111" v="1613" actId="47"/>
        <pc:sldMkLst>
          <pc:docMk/>
          <pc:sldMk cId="1517627695" sldId="261"/>
        </pc:sldMkLst>
        <pc:spChg chg="add mod">
          <ac:chgData name="千秋" userId="bb4869dc-45a7-48e0-b129-47b53c3538ba" providerId="ADAL" clId="{02B40E1F-E079-472F-8CF2-4933E39A0F93}" dt="2020-08-26T08:10:28.132" v="984"/>
          <ac:spMkLst>
            <pc:docMk/>
            <pc:sldMk cId="1517627695" sldId="261"/>
            <ac:spMk id="2" creationId="{4003A02C-0AB6-4CDA-983C-67A4A1E32321}"/>
          </ac:spMkLst>
        </pc:spChg>
        <pc:spChg chg="add mod">
          <ac:chgData name="千秋" userId="bb4869dc-45a7-48e0-b129-47b53c3538ba" providerId="ADAL" clId="{02B40E1F-E079-472F-8CF2-4933E39A0F93}" dt="2020-08-26T08:06:30.532" v="839" actId="122"/>
          <ac:spMkLst>
            <pc:docMk/>
            <pc:sldMk cId="1517627695" sldId="261"/>
            <ac:spMk id="5" creationId="{DF8A9A3A-60A5-44DA-A5D7-B5D5398B8AC3}"/>
          </ac:spMkLst>
        </pc:spChg>
        <pc:spChg chg="add del">
          <ac:chgData name="千秋" userId="bb4869dc-45a7-48e0-b129-47b53c3538ba" providerId="ADAL" clId="{02B40E1F-E079-472F-8CF2-4933E39A0F93}" dt="2020-08-26T08:11:08.427" v="986" actId="22"/>
          <ac:spMkLst>
            <pc:docMk/>
            <pc:sldMk cId="1517627695" sldId="261"/>
            <ac:spMk id="6" creationId="{3D61022A-73C2-49AA-9BB4-A430F1E8A27A}"/>
          </ac:spMkLst>
        </pc:spChg>
        <pc:spChg chg="add mod">
          <ac:chgData name="千秋" userId="bb4869dc-45a7-48e0-b129-47b53c3538ba" providerId="ADAL" clId="{02B40E1F-E079-472F-8CF2-4933E39A0F93}" dt="2020-08-26T08:05:22.242" v="760" actId="1076"/>
          <ac:spMkLst>
            <pc:docMk/>
            <pc:sldMk cId="1517627695" sldId="261"/>
            <ac:spMk id="11" creationId="{815B3659-62D4-49C2-A1EB-AFF0A0358145}"/>
          </ac:spMkLst>
        </pc:spChg>
        <pc:spChg chg="add mod">
          <ac:chgData name="千秋" userId="bb4869dc-45a7-48e0-b129-47b53c3538ba" providerId="ADAL" clId="{02B40E1F-E079-472F-8CF2-4933E39A0F93}" dt="2020-08-26T08:08:18.242" v="945"/>
          <ac:spMkLst>
            <pc:docMk/>
            <pc:sldMk cId="1517627695" sldId="261"/>
            <ac:spMk id="13" creationId="{CA541F07-2DA9-4693-98D8-CF5B1F6897E2}"/>
          </ac:spMkLst>
        </pc:spChg>
        <pc:spChg chg="mod">
          <ac:chgData name="千秋" userId="bb4869dc-45a7-48e0-b129-47b53c3538ba" providerId="ADAL" clId="{02B40E1F-E079-472F-8CF2-4933E39A0F93}" dt="2020-08-26T08:02:55.272" v="670"/>
          <ac:spMkLst>
            <pc:docMk/>
            <pc:sldMk cId="1517627695" sldId="261"/>
            <ac:spMk id="21" creationId="{497B8FAD-CC2B-414F-870D-165B2FE328BC}"/>
          </ac:spMkLst>
        </pc:spChg>
        <pc:spChg chg="del">
          <ac:chgData name="千秋" userId="bb4869dc-45a7-48e0-b129-47b53c3538ba" providerId="ADAL" clId="{02B40E1F-E079-472F-8CF2-4933E39A0F93}" dt="2020-08-26T08:02:30.681" v="621" actId="478"/>
          <ac:spMkLst>
            <pc:docMk/>
            <pc:sldMk cId="1517627695" sldId="261"/>
            <ac:spMk id="25" creationId="{B6B295E2-6885-4D94-AB60-0C86FD8B57CC}"/>
          </ac:spMkLst>
        </pc:spChg>
        <pc:spChg chg="del">
          <ac:chgData name="千秋" userId="bb4869dc-45a7-48e0-b129-47b53c3538ba" providerId="ADAL" clId="{02B40E1F-E079-472F-8CF2-4933E39A0F93}" dt="2020-08-26T08:02:30.681" v="621" actId="478"/>
          <ac:spMkLst>
            <pc:docMk/>
            <pc:sldMk cId="1517627695" sldId="261"/>
            <ac:spMk id="26" creationId="{7E9C7E52-0D01-4608-AE15-6B45BDF17EF1}"/>
          </ac:spMkLst>
        </pc:spChg>
        <pc:spChg chg="mod">
          <ac:chgData name="千秋" userId="bb4869dc-45a7-48e0-b129-47b53c3538ba" providerId="ADAL" clId="{02B40E1F-E079-472F-8CF2-4933E39A0F93}" dt="2020-08-26T08:01:27.416" v="566" actId="1076"/>
          <ac:spMkLst>
            <pc:docMk/>
            <pc:sldMk cId="1517627695" sldId="261"/>
            <ac:spMk id="33" creationId="{8F09C4C0-3282-4DFE-A45B-7567A76CE46A}"/>
          </ac:spMkLst>
        </pc:spChg>
        <pc:spChg chg="del mod">
          <ac:chgData name="千秋" userId="bb4869dc-45a7-48e0-b129-47b53c3538ba" providerId="ADAL" clId="{02B40E1F-E079-472F-8CF2-4933E39A0F93}" dt="2020-08-26T08:00:55.474" v="551" actId="478"/>
          <ac:spMkLst>
            <pc:docMk/>
            <pc:sldMk cId="1517627695" sldId="261"/>
            <ac:spMk id="34" creationId="{BC11BF5D-6DAA-4099-B2DD-F4162674F644}"/>
          </ac:spMkLst>
        </pc:spChg>
      </pc:sldChg>
      <pc:sldChg chg="modSp mod setBg modNotesTx">
        <pc:chgData name="千秋" userId="bb4869dc-45a7-48e0-b129-47b53c3538ba" providerId="ADAL" clId="{02B40E1F-E079-472F-8CF2-4933E39A0F93}" dt="2020-08-31T03:19:17.669" v="3940" actId="207"/>
        <pc:sldMkLst>
          <pc:docMk/>
          <pc:sldMk cId="3373975406" sldId="262"/>
        </pc:sldMkLst>
        <pc:spChg chg="mod">
          <ac:chgData name="千秋" userId="bb4869dc-45a7-48e0-b129-47b53c3538ba" providerId="ADAL" clId="{02B40E1F-E079-472F-8CF2-4933E39A0F93}" dt="2020-08-31T03:19:17.669" v="3940" actId="207"/>
          <ac:spMkLst>
            <pc:docMk/>
            <pc:sldMk cId="3373975406" sldId="262"/>
            <ac:spMk id="5" creationId="{055DA69D-0E0F-4D1B-B570-8C575DB67CFA}"/>
          </ac:spMkLst>
        </pc:spChg>
      </pc:sldChg>
      <pc:sldChg chg="modSp modNotesTx">
        <pc:chgData name="千秋" userId="bb4869dc-45a7-48e0-b129-47b53c3538ba" providerId="ADAL" clId="{02B40E1F-E079-472F-8CF2-4933E39A0F93}" dt="2020-08-31T03:18:34.072" v="3934" actId="207"/>
        <pc:sldMkLst>
          <pc:docMk/>
          <pc:sldMk cId="1390175250" sldId="263"/>
        </pc:sldMkLst>
        <pc:spChg chg="mod">
          <ac:chgData name="千秋" userId="bb4869dc-45a7-48e0-b129-47b53c3538ba" providerId="ADAL" clId="{02B40E1F-E079-472F-8CF2-4933E39A0F93}" dt="2020-08-31T02:59:43.676" v="3854"/>
          <ac:spMkLst>
            <pc:docMk/>
            <pc:sldMk cId="1390175250" sldId="263"/>
            <ac:spMk id="6" creationId="{CC6BC58B-DC0A-4A4C-B485-D4A6F9FF13B9}"/>
          </ac:spMkLst>
        </pc:spChg>
        <pc:spChg chg="mod">
          <ac:chgData name="千秋" userId="bb4869dc-45a7-48e0-b129-47b53c3538ba" providerId="ADAL" clId="{02B40E1F-E079-472F-8CF2-4933E39A0F93}" dt="2020-08-31T02:24:36.007" v="3845"/>
          <ac:spMkLst>
            <pc:docMk/>
            <pc:sldMk cId="1390175250" sldId="263"/>
            <ac:spMk id="7" creationId="{DF49F398-3B0A-43FD-8E29-BD0B42CADA7A}"/>
          </ac:spMkLst>
        </pc:spChg>
        <pc:spChg chg="mod">
          <ac:chgData name="千秋" userId="bb4869dc-45a7-48e0-b129-47b53c3538ba" providerId="ADAL" clId="{02B40E1F-E079-472F-8CF2-4933E39A0F93}" dt="2020-08-31T03:18:34.072" v="3934" actId="207"/>
          <ac:spMkLst>
            <pc:docMk/>
            <pc:sldMk cId="1390175250" sldId="263"/>
            <ac:spMk id="20" creationId="{3047901E-79D6-4F62-9D80-D8B8B82AA0DA}"/>
          </ac:spMkLst>
        </pc:spChg>
      </pc:sldChg>
      <pc:sldChg chg="del">
        <pc:chgData name="千秋" userId="bb4869dc-45a7-48e0-b129-47b53c3538ba" providerId="ADAL" clId="{02B40E1F-E079-472F-8CF2-4933E39A0F93}" dt="2020-08-26T09:09:04.220" v="2001" actId="47"/>
        <pc:sldMkLst>
          <pc:docMk/>
          <pc:sldMk cId="1191189461" sldId="264"/>
        </pc:sldMkLst>
      </pc:sldChg>
      <pc:sldChg chg="addSp delSp modSp add mod ord modNotesTx">
        <pc:chgData name="千秋" userId="bb4869dc-45a7-48e0-b129-47b53c3538ba" providerId="ADAL" clId="{02B40E1F-E079-472F-8CF2-4933E39A0F93}" dt="2020-08-31T03:18:25.379" v="3933" actId="207"/>
        <pc:sldMkLst>
          <pc:docMk/>
          <pc:sldMk cId="240983175" sldId="265"/>
        </pc:sldMkLst>
        <pc:spChg chg="mod">
          <ac:chgData name="千秋" userId="bb4869dc-45a7-48e0-b129-47b53c3538ba" providerId="ADAL" clId="{02B40E1F-E079-472F-8CF2-4933E39A0F93}" dt="2020-08-26T07:59:41.281" v="429" actId="208"/>
          <ac:spMkLst>
            <pc:docMk/>
            <pc:sldMk cId="240983175" sldId="265"/>
            <ac:spMk id="10" creationId="{7A83958A-A98D-4B2B-BECE-7A63127009CC}"/>
          </ac:spMkLst>
        </pc:spChg>
        <pc:spChg chg="mod">
          <ac:chgData name="千秋" userId="bb4869dc-45a7-48e0-b129-47b53c3538ba" providerId="ADAL" clId="{02B40E1F-E079-472F-8CF2-4933E39A0F93}" dt="2020-08-31T03:18:20.419" v="3932" actId="207"/>
          <ac:spMkLst>
            <pc:docMk/>
            <pc:sldMk cId="240983175" sldId="265"/>
            <ac:spMk id="12" creationId="{A3A97F20-AC20-4734-A981-CF68AE2EFC94}"/>
          </ac:spMkLst>
        </pc:spChg>
        <pc:spChg chg="mod">
          <ac:chgData name="千秋" userId="bb4869dc-45a7-48e0-b129-47b53c3538ba" providerId="ADAL" clId="{02B40E1F-E079-472F-8CF2-4933E39A0F93}" dt="2020-08-26T07:59:34.350" v="427" actId="207"/>
          <ac:spMkLst>
            <pc:docMk/>
            <pc:sldMk cId="240983175" sldId="265"/>
            <ac:spMk id="16" creationId="{DF128ABF-958B-4BF9-B6B2-13DD26456BC6}"/>
          </ac:spMkLst>
        </pc:spChg>
        <pc:spChg chg="mod">
          <ac:chgData name="千秋" userId="bb4869dc-45a7-48e0-b129-47b53c3538ba" providerId="ADAL" clId="{02B40E1F-E079-472F-8CF2-4933E39A0F93}" dt="2020-08-31T03:18:25.379" v="3933" actId="207"/>
          <ac:spMkLst>
            <pc:docMk/>
            <pc:sldMk cId="240983175" sldId="265"/>
            <ac:spMk id="20" creationId="{3047901E-79D6-4F62-9D80-D8B8B82AA0DA}"/>
          </ac:spMkLst>
        </pc:spChg>
        <pc:spChg chg="mod">
          <ac:chgData name="千秋" userId="bb4869dc-45a7-48e0-b129-47b53c3538ba" providerId="ADAL" clId="{02B40E1F-E079-472F-8CF2-4933E39A0F93}" dt="2020-08-26T07:59:34.350" v="427" actId="207"/>
          <ac:spMkLst>
            <pc:docMk/>
            <pc:sldMk cId="240983175" sldId="265"/>
            <ac:spMk id="22" creationId="{A8AC0B97-B296-4056-B9F2-80A6E5E26BFF}"/>
          </ac:spMkLst>
        </pc:spChg>
        <pc:spChg chg="mod">
          <ac:chgData name="千秋" userId="bb4869dc-45a7-48e0-b129-47b53c3538ba" providerId="ADAL" clId="{02B40E1F-E079-472F-8CF2-4933E39A0F93}" dt="2020-08-26T07:59:12.533" v="422" actId="207"/>
          <ac:spMkLst>
            <pc:docMk/>
            <pc:sldMk cId="240983175" sldId="265"/>
            <ac:spMk id="25" creationId="{B6B295E2-6885-4D94-AB60-0C86FD8B57CC}"/>
          </ac:spMkLst>
        </pc:spChg>
        <pc:spChg chg="mod">
          <ac:chgData name="千秋" userId="bb4869dc-45a7-48e0-b129-47b53c3538ba" providerId="ADAL" clId="{02B40E1F-E079-472F-8CF2-4933E39A0F93}" dt="2020-08-26T07:59:07.719" v="421" actId="207"/>
          <ac:spMkLst>
            <pc:docMk/>
            <pc:sldMk cId="240983175" sldId="265"/>
            <ac:spMk id="26" creationId="{7E9C7E52-0D01-4608-AE15-6B45BDF17EF1}"/>
          </ac:spMkLst>
        </pc:spChg>
        <pc:grpChg chg="add del mod">
          <ac:chgData name="千秋" userId="bb4869dc-45a7-48e0-b129-47b53c3538ba" providerId="ADAL" clId="{02B40E1F-E079-472F-8CF2-4933E39A0F93}" dt="2020-08-26T07:59:21.333" v="424" actId="207"/>
          <ac:grpSpMkLst>
            <pc:docMk/>
            <pc:sldMk cId="240983175" sldId="265"/>
            <ac:grpSpMk id="2" creationId="{94D438AF-8533-40E2-8420-B205B66352C9}"/>
          </ac:grpSpMkLst>
        </pc:grpChg>
      </pc:sldChg>
      <pc:sldChg chg="addSp delSp modSp add mod addAnim delAnim modAnim modShow modNotesTx">
        <pc:chgData name="千秋" userId="bb4869dc-45a7-48e0-b129-47b53c3538ba" providerId="ADAL" clId="{02B40E1F-E079-472F-8CF2-4933E39A0F93}" dt="2020-09-23T05:55:05.083" v="4040" actId="729"/>
        <pc:sldMkLst>
          <pc:docMk/>
          <pc:sldMk cId="2201873910" sldId="266"/>
        </pc:sldMkLst>
        <pc:spChg chg="del">
          <ac:chgData name="千秋" userId="bb4869dc-45a7-48e0-b129-47b53c3538ba" providerId="ADAL" clId="{02B40E1F-E079-472F-8CF2-4933E39A0F93}" dt="2020-08-26T08:11:21.998" v="988" actId="478"/>
          <ac:spMkLst>
            <pc:docMk/>
            <pc:sldMk cId="2201873910" sldId="266"/>
            <ac:spMk id="2" creationId="{4003A02C-0AB6-4CDA-983C-67A4A1E32321}"/>
          </ac:spMkLst>
        </pc:spChg>
        <pc:spChg chg="add mod">
          <ac:chgData name="千秋" userId="bb4869dc-45a7-48e0-b129-47b53c3538ba" providerId="ADAL" clId="{02B40E1F-E079-472F-8CF2-4933E39A0F93}" dt="2020-08-26T08:41:09.790" v="1212" actId="1076"/>
          <ac:spMkLst>
            <pc:docMk/>
            <pc:sldMk cId="2201873910" sldId="266"/>
            <ac:spMk id="4" creationId="{90177CBE-BFE5-4EBA-9C7B-BA333811E897}"/>
          </ac:spMkLst>
        </pc:spChg>
        <pc:spChg chg="mod">
          <ac:chgData name="千秋" userId="bb4869dc-45a7-48e0-b129-47b53c3538ba" providerId="ADAL" clId="{02B40E1F-E079-472F-8CF2-4933E39A0F93}" dt="2020-08-26T08:40:38.741" v="1208" actId="1076"/>
          <ac:spMkLst>
            <pc:docMk/>
            <pc:sldMk cId="2201873910" sldId="266"/>
            <ac:spMk id="5" creationId="{DF8A9A3A-60A5-44DA-A5D7-B5D5398B8AC3}"/>
          </ac:spMkLst>
        </pc:spChg>
        <pc:spChg chg="add mod">
          <ac:chgData name="千秋" userId="bb4869dc-45a7-48e0-b129-47b53c3538ba" providerId="ADAL" clId="{02B40E1F-E079-472F-8CF2-4933E39A0F93}" dt="2020-08-26T08:37:49.494" v="1130" actId="1076"/>
          <ac:spMkLst>
            <pc:docMk/>
            <pc:sldMk cId="2201873910" sldId="266"/>
            <ac:spMk id="6" creationId="{21D2716A-DFFF-4CD7-A5A8-AD5F68B7D008}"/>
          </ac:spMkLst>
        </pc:spChg>
        <pc:spChg chg="add mod">
          <ac:chgData name="千秋" userId="bb4869dc-45a7-48e0-b129-47b53c3538ba" providerId="ADAL" clId="{02B40E1F-E079-472F-8CF2-4933E39A0F93}" dt="2020-08-26T08:21:01.357" v="1112" actId="1076"/>
          <ac:spMkLst>
            <pc:docMk/>
            <pc:sldMk cId="2201873910" sldId="266"/>
            <ac:spMk id="7" creationId="{DE650F6F-C0F2-4E7E-963E-E244C7AE34FC}"/>
          </ac:spMkLst>
        </pc:spChg>
        <pc:spChg chg="add mod">
          <ac:chgData name="千秋" userId="bb4869dc-45a7-48e0-b129-47b53c3538ba" providerId="ADAL" clId="{02B40E1F-E079-472F-8CF2-4933E39A0F93}" dt="2020-08-26T08:41:06.660" v="1211" actId="1076"/>
          <ac:spMkLst>
            <pc:docMk/>
            <pc:sldMk cId="2201873910" sldId="266"/>
            <ac:spMk id="8" creationId="{AD226A5D-8178-4B4C-961B-28F26E58D2D7}"/>
          </ac:spMkLst>
        </pc:spChg>
        <pc:spChg chg="add mod">
          <ac:chgData name="千秋" userId="bb4869dc-45a7-48e0-b129-47b53c3538ba" providerId="ADAL" clId="{02B40E1F-E079-472F-8CF2-4933E39A0F93}" dt="2020-08-26T08:39:34.009" v="1203"/>
          <ac:spMkLst>
            <pc:docMk/>
            <pc:sldMk cId="2201873910" sldId="266"/>
            <ac:spMk id="9" creationId="{0F44100D-B4FB-4E36-9036-94DD0377B80F}"/>
          </ac:spMkLst>
        </pc:spChg>
        <pc:spChg chg="add mod">
          <ac:chgData name="千秋" userId="bb4869dc-45a7-48e0-b129-47b53c3538ba" providerId="ADAL" clId="{02B40E1F-E079-472F-8CF2-4933E39A0F93}" dt="2020-08-26T08:41:43.832" v="1214" actId="164"/>
          <ac:spMkLst>
            <pc:docMk/>
            <pc:sldMk cId="2201873910" sldId="266"/>
            <ac:spMk id="12" creationId="{B5366E4C-E83D-4A9D-8959-8C71478E413E}"/>
          </ac:spMkLst>
        </pc:spChg>
        <pc:spChg chg="mod">
          <ac:chgData name="千秋" userId="bb4869dc-45a7-48e0-b129-47b53c3538ba" providerId="ADAL" clId="{02B40E1F-E079-472F-8CF2-4933E39A0F93}" dt="2020-08-26T08:40:33.119" v="1207" actId="1076"/>
          <ac:spMkLst>
            <pc:docMk/>
            <pc:sldMk cId="2201873910" sldId="266"/>
            <ac:spMk id="13" creationId="{CA541F07-2DA9-4693-98D8-CF5B1F6897E2}"/>
          </ac:spMkLst>
        </pc:spChg>
        <pc:spChg chg="add del mod">
          <ac:chgData name="千秋" userId="bb4869dc-45a7-48e0-b129-47b53c3538ba" providerId="ADAL" clId="{02B40E1F-E079-472F-8CF2-4933E39A0F93}" dt="2020-08-26T09:01:21.640" v="1885" actId="21"/>
          <ac:spMkLst>
            <pc:docMk/>
            <pc:sldMk cId="2201873910" sldId="266"/>
            <ac:spMk id="15" creationId="{642BE226-DBE4-47F1-9A75-860D449A96F1}"/>
          </ac:spMkLst>
        </pc:spChg>
        <pc:spChg chg="add del mod">
          <ac:chgData name="千秋" userId="bb4869dc-45a7-48e0-b129-47b53c3538ba" providerId="ADAL" clId="{02B40E1F-E079-472F-8CF2-4933E39A0F93}" dt="2020-08-26T09:04:29.790" v="1909" actId="14100"/>
          <ac:spMkLst>
            <pc:docMk/>
            <pc:sldMk cId="2201873910" sldId="266"/>
            <ac:spMk id="16" creationId="{078FABF5-C58B-45A8-823C-CA56E8B19FBC}"/>
          </ac:spMkLst>
        </pc:spChg>
        <pc:spChg chg="add mod">
          <ac:chgData name="千秋" userId="bb4869dc-45a7-48e0-b129-47b53c3538ba" providerId="ADAL" clId="{02B40E1F-E079-472F-8CF2-4933E39A0F93}" dt="2020-08-26T08:38:48.667" v="1143" actId="1076"/>
          <ac:spMkLst>
            <pc:docMk/>
            <pc:sldMk cId="2201873910" sldId="266"/>
            <ac:spMk id="17" creationId="{A5CA60B3-9357-46F7-A24D-CE7D97806EF6}"/>
          </ac:spMkLst>
        </pc:spChg>
        <pc:spChg chg="add mod">
          <ac:chgData name="千秋" userId="bb4869dc-45a7-48e0-b129-47b53c3538ba" providerId="ADAL" clId="{02B40E1F-E079-472F-8CF2-4933E39A0F93}" dt="2020-08-27T05:32:11.917" v="2831" actId="1037"/>
          <ac:spMkLst>
            <pc:docMk/>
            <pc:sldMk cId="2201873910" sldId="266"/>
            <ac:spMk id="19" creationId="{A44CA1A0-DE34-46EB-890B-7C500E808401}"/>
          </ac:spMkLst>
        </pc:spChg>
        <pc:spChg chg="mod">
          <ac:chgData name="千秋" userId="bb4869dc-45a7-48e0-b129-47b53c3538ba" providerId="ADAL" clId="{02B40E1F-E079-472F-8CF2-4933E39A0F93}" dt="2020-08-31T03:18:14.613" v="3931" actId="207"/>
          <ac:spMkLst>
            <pc:docMk/>
            <pc:sldMk cId="2201873910" sldId="266"/>
            <ac:spMk id="20" creationId="{3047901E-79D6-4F62-9D80-D8B8B82AA0DA}"/>
          </ac:spMkLst>
        </pc:spChg>
        <pc:spChg chg="add mod">
          <ac:chgData name="千秋" userId="bb4869dc-45a7-48e0-b129-47b53c3538ba" providerId="ADAL" clId="{02B40E1F-E079-472F-8CF2-4933E39A0F93}" dt="2020-08-27T05:31:57.734" v="2822" actId="14100"/>
          <ac:spMkLst>
            <pc:docMk/>
            <pc:sldMk cId="2201873910" sldId="266"/>
            <ac:spMk id="24" creationId="{FD6C60A7-DC35-4970-9F16-AA58E613A21A}"/>
          </ac:spMkLst>
        </pc:spChg>
        <pc:grpChg chg="add mod">
          <ac:chgData name="千秋" userId="bb4869dc-45a7-48e0-b129-47b53c3538ba" providerId="ADAL" clId="{02B40E1F-E079-472F-8CF2-4933E39A0F93}" dt="2020-08-26T08:41:43.832" v="1214" actId="164"/>
          <ac:grpSpMkLst>
            <pc:docMk/>
            <pc:sldMk cId="2201873910" sldId="266"/>
            <ac:grpSpMk id="10" creationId="{A23DDE04-6C9D-4E07-B9DA-6C92C1E40CCE}"/>
          </ac:grpSpMkLst>
        </pc:grpChg>
        <pc:grpChg chg="add mod">
          <ac:chgData name="千秋" userId="bb4869dc-45a7-48e0-b129-47b53c3538ba" providerId="ADAL" clId="{02B40E1F-E079-472F-8CF2-4933E39A0F93}" dt="2020-08-26T09:02:34.680" v="1893" actId="164"/>
          <ac:grpSpMkLst>
            <pc:docMk/>
            <pc:sldMk cId="2201873910" sldId="266"/>
            <ac:grpSpMk id="25" creationId="{8A6D0618-0639-423D-A4FD-54A919D3B26B}"/>
          </ac:grpSpMkLst>
        </pc:grpChg>
        <pc:picChg chg="add mod">
          <ac:chgData name="千秋" userId="bb4869dc-45a7-48e0-b129-47b53c3538ba" providerId="ADAL" clId="{02B40E1F-E079-472F-8CF2-4933E39A0F93}" dt="2020-08-26T08:41:43.832" v="1214" actId="164"/>
          <ac:picMkLst>
            <pc:docMk/>
            <pc:sldMk cId="2201873910" sldId="266"/>
            <ac:picMk id="1026" creationId="{1439709F-D1F5-49E7-A977-A87E178D56D9}"/>
          </ac:picMkLst>
        </pc:picChg>
        <pc:picChg chg="add mod">
          <ac:chgData name="千秋" userId="bb4869dc-45a7-48e0-b129-47b53c3538ba" providerId="ADAL" clId="{02B40E1F-E079-472F-8CF2-4933E39A0F93}" dt="2020-08-26T08:37:40.770" v="1129" actId="14100"/>
          <ac:picMkLst>
            <pc:docMk/>
            <pc:sldMk cId="2201873910" sldId="266"/>
            <ac:picMk id="1028" creationId="{84641C95-AC02-4DDA-8CD2-C7A06F6920E8}"/>
          </ac:picMkLst>
        </pc:picChg>
        <pc:picChg chg="add mod">
          <ac:chgData name="千秋" userId="bb4869dc-45a7-48e0-b129-47b53c3538ba" providerId="ADAL" clId="{02B40E1F-E079-472F-8CF2-4933E39A0F93}" dt="2020-08-26T08:38:33.859" v="1142" actId="1076"/>
          <ac:picMkLst>
            <pc:docMk/>
            <pc:sldMk cId="2201873910" sldId="266"/>
            <ac:picMk id="1030" creationId="{46B0CDC5-AD48-4731-B881-1449B2D94874}"/>
          </ac:picMkLst>
        </pc:picChg>
        <pc:picChg chg="add mod">
          <ac:chgData name="千秋" userId="bb4869dc-45a7-48e0-b129-47b53c3538ba" providerId="ADAL" clId="{02B40E1F-E079-472F-8CF2-4933E39A0F93}" dt="2020-08-26T08:40:27.087" v="1206" actId="1076"/>
          <ac:picMkLst>
            <pc:docMk/>
            <pc:sldMk cId="2201873910" sldId="266"/>
            <ac:picMk id="1032" creationId="{139B37B1-8FD0-49E0-96D8-4D295D0A1E3D}"/>
          </ac:picMkLst>
        </pc:picChg>
      </pc:sldChg>
      <pc:sldChg chg="addSp delSp modSp add mod modAnim modShow modNotesTx">
        <pc:chgData name="千秋" userId="bb4869dc-45a7-48e0-b129-47b53c3538ba" providerId="ADAL" clId="{02B40E1F-E079-472F-8CF2-4933E39A0F93}" dt="2020-09-23T05:55:07.255" v="4041" actId="729"/>
        <pc:sldMkLst>
          <pc:docMk/>
          <pc:sldMk cId="3458603068" sldId="267"/>
        </pc:sldMkLst>
        <pc:spChg chg="add mod">
          <ac:chgData name="千秋" userId="bb4869dc-45a7-48e0-b129-47b53c3538ba" providerId="ADAL" clId="{02B40E1F-E079-472F-8CF2-4933E39A0F93}" dt="2020-08-26T08:51:56.637" v="1606" actId="14100"/>
          <ac:spMkLst>
            <pc:docMk/>
            <pc:sldMk cId="3458603068" sldId="267"/>
            <ac:spMk id="2" creationId="{5F274EBA-7D11-486C-A1DA-1E90D5282346}"/>
          </ac:spMkLst>
        </pc:spChg>
        <pc:spChg chg="del">
          <ac:chgData name="千秋" userId="bb4869dc-45a7-48e0-b129-47b53c3538ba" providerId="ADAL" clId="{02B40E1F-E079-472F-8CF2-4933E39A0F93}" dt="2020-08-26T08:46:27.434" v="1292" actId="478"/>
          <ac:spMkLst>
            <pc:docMk/>
            <pc:sldMk cId="3458603068" sldId="267"/>
            <ac:spMk id="4" creationId="{90177CBE-BFE5-4EBA-9C7B-BA333811E897}"/>
          </ac:spMkLst>
        </pc:spChg>
        <pc:spChg chg="mod">
          <ac:chgData name="千秋" userId="bb4869dc-45a7-48e0-b129-47b53c3538ba" providerId="ADAL" clId="{02B40E1F-E079-472F-8CF2-4933E39A0F93}" dt="2020-08-26T08:47:15.616" v="1295" actId="1076"/>
          <ac:spMkLst>
            <pc:docMk/>
            <pc:sldMk cId="3458603068" sldId="267"/>
            <ac:spMk id="5" creationId="{DF8A9A3A-60A5-44DA-A5D7-B5D5398B8AC3}"/>
          </ac:spMkLst>
        </pc:spChg>
        <pc:spChg chg="del">
          <ac:chgData name="千秋" userId="bb4869dc-45a7-48e0-b129-47b53c3538ba" providerId="ADAL" clId="{02B40E1F-E079-472F-8CF2-4933E39A0F93}" dt="2020-08-26T08:46:27.434" v="1292" actId="478"/>
          <ac:spMkLst>
            <pc:docMk/>
            <pc:sldMk cId="3458603068" sldId="267"/>
            <ac:spMk id="6" creationId="{21D2716A-DFFF-4CD7-A5A8-AD5F68B7D008}"/>
          </ac:spMkLst>
        </pc:spChg>
        <pc:spChg chg="del">
          <ac:chgData name="千秋" userId="bb4869dc-45a7-48e0-b129-47b53c3538ba" providerId="ADAL" clId="{02B40E1F-E079-472F-8CF2-4933E39A0F93}" dt="2020-08-26T08:46:27.434" v="1292" actId="478"/>
          <ac:spMkLst>
            <pc:docMk/>
            <pc:sldMk cId="3458603068" sldId="267"/>
            <ac:spMk id="7" creationId="{DE650F6F-C0F2-4E7E-963E-E244C7AE34FC}"/>
          </ac:spMkLst>
        </pc:spChg>
        <pc:spChg chg="del">
          <ac:chgData name="千秋" userId="bb4869dc-45a7-48e0-b129-47b53c3538ba" providerId="ADAL" clId="{02B40E1F-E079-472F-8CF2-4933E39A0F93}" dt="2020-08-26T08:46:23.997" v="1291" actId="478"/>
          <ac:spMkLst>
            <pc:docMk/>
            <pc:sldMk cId="3458603068" sldId="267"/>
            <ac:spMk id="8" creationId="{AD226A5D-8178-4B4C-961B-28F26E58D2D7}"/>
          </ac:spMkLst>
        </pc:spChg>
        <pc:spChg chg="del">
          <ac:chgData name="千秋" userId="bb4869dc-45a7-48e0-b129-47b53c3538ba" providerId="ADAL" clId="{02B40E1F-E079-472F-8CF2-4933E39A0F93}" dt="2020-08-26T08:46:23.997" v="1291" actId="478"/>
          <ac:spMkLst>
            <pc:docMk/>
            <pc:sldMk cId="3458603068" sldId="267"/>
            <ac:spMk id="9" creationId="{0F44100D-B4FB-4E36-9036-94DD0377B80F}"/>
          </ac:spMkLst>
        </pc:spChg>
        <pc:spChg chg="add del mod">
          <ac:chgData name="千秋" userId="bb4869dc-45a7-48e0-b129-47b53c3538ba" providerId="ADAL" clId="{02B40E1F-E079-472F-8CF2-4933E39A0F93}" dt="2020-08-26T09:01:05.829" v="1882" actId="21"/>
          <ac:spMkLst>
            <pc:docMk/>
            <pc:sldMk cId="3458603068" sldId="267"/>
            <ac:spMk id="10" creationId="{B70D37C4-5445-4BD8-B8A5-78939EE1962F}"/>
          </ac:spMkLst>
        </pc:spChg>
        <pc:spChg chg="mod">
          <ac:chgData name="千秋" userId="bb4869dc-45a7-48e0-b129-47b53c3538ba" providerId="ADAL" clId="{02B40E1F-E079-472F-8CF2-4933E39A0F93}" dt="2020-08-26T08:43:45.940" v="1242"/>
          <ac:spMkLst>
            <pc:docMk/>
            <pc:sldMk cId="3458603068" sldId="267"/>
            <ac:spMk id="11" creationId="{815B3659-62D4-49C2-A1EB-AFF0A0358145}"/>
          </ac:spMkLst>
        </pc:spChg>
        <pc:spChg chg="mod">
          <ac:chgData name="千秋" userId="bb4869dc-45a7-48e0-b129-47b53c3538ba" providerId="ADAL" clId="{02B40E1F-E079-472F-8CF2-4933E39A0F93}" dt="2020-08-26T08:46:40.870" v="1294" actId="1076"/>
          <ac:spMkLst>
            <pc:docMk/>
            <pc:sldMk cId="3458603068" sldId="267"/>
            <ac:spMk id="12" creationId="{B5366E4C-E83D-4A9D-8959-8C71478E413E}"/>
          </ac:spMkLst>
        </pc:spChg>
        <pc:spChg chg="mod">
          <ac:chgData name="千秋" userId="bb4869dc-45a7-48e0-b129-47b53c3538ba" providerId="ADAL" clId="{02B40E1F-E079-472F-8CF2-4933E39A0F93}" dt="2020-08-26T08:49:09.789" v="1354" actId="1037"/>
          <ac:spMkLst>
            <pc:docMk/>
            <pc:sldMk cId="3458603068" sldId="267"/>
            <ac:spMk id="13" creationId="{CA541F07-2DA9-4693-98D8-CF5B1F6897E2}"/>
          </ac:spMkLst>
        </pc:spChg>
        <pc:spChg chg="del">
          <ac:chgData name="千秋" userId="bb4869dc-45a7-48e0-b129-47b53c3538ba" providerId="ADAL" clId="{02B40E1F-E079-472F-8CF2-4933E39A0F93}" dt="2020-08-26T08:46:27.434" v="1292" actId="478"/>
          <ac:spMkLst>
            <pc:docMk/>
            <pc:sldMk cId="3458603068" sldId="267"/>
            <ac:spMk id="17" creationId="{A5CA60B3-9357-46F7-A24D-CE7D97806EF6}"/>
          </ac:spMkLst>
        </pc:spChg>
        <pc:spChg chg="mod">
          <ac:chgData name="千秋" userId="bb4869dc-45a7-48e0-b129-47b53c3538ba" providerId="ADAL" clId="{02B40E1F-E079-472F-8CF2-4933E39A0F93}" dt="2020-08-31T03:18:09.680" v="3930" actId="207"/>
          <ac:spMkLst>
            <pc:docMk/>
            <pc:sldMk cId="3458603068" sldId="267"/>
            <ac:spMk id="20" creationId="{3047901E-79D6-4F62-9D80-D8B8B82AA0DA}"/>
          </ac:spMkLst>
        </pc:spChg>
        <pc:spChg chg="add mod">
          <ac:chgData name="千秋" userId="bb4869dc-45a7-48e0-b129-47b53c3538ba" providerId="ADAL" clId="{02B40E1F-E079-472F-8CF2-4933E39A0F93}" dt="2020-08-31T03:11:23.491" v="3895"/>
          <ac:spMkLst>
            <pc:docMk/>
            <pc:sldMk cId="3458603068" sldId="267"/>
            <ac:spMk id="22" creationId="{B03DB66F-D257-45F8-9E2B-05C1F3F035DC}"/>
          </ac:spMkLst>
        </pc:spChg>
        <pc:spChg chg="mod">
          <ac:chgData name="千秋" userId="bb4869dc-45a7-48e0-b129-47b53c3538ba" providerId="ADAL" clId="{02B40E1F-E079-472F-8CF2-4933E39A0F93}" dt="2020-08-26T09:05:32.724" v="1912" actId="14100"/>
          <ac:spMkLst>
            <pc:docMk/>
            <pc:sldMk cId="3458603068" sldId="267"/>
            <ac:spMk id="26" creationId="{D972537C-292D-407D-B535-C3B9045D8FE3}"/>
          </ac:spMkLst>
        </pc:spChg>
        <pc:spChg chg="mod">
          <ac:chgData name="千秋" userId="bb4869dc-45a7-48e0-b129-47b53c3538ba" providerId="ADAL" clId="{02B40E1F-E079-472F-8CF2-4933E39A0F93}" dt="2020-08-26T09:05:19.496" v="1910"/>
          <ac:spMkLst>
            <pc:docMk/>
            <pc:sldMk cId="3458603068" sldId="267"/>
            <ac:spMk id="27" creationId="{DF4AFC41-3D95-4A2E-B207-2FC37B8CCACD}"/>
          </ac:spMkLst>
        </pc:spChg>
        <pc:grpChg chg="add mod">
          <ac:chgData name="千秋" userId="bb4869dc-45a7-48e0-b129-47b53c3538ba" providerId="ADAL" clId="{02B40E1F-E079-472F-8CF2-4933E39A0F93}" dt="2020-08-26T09:05:23.877" v="1911" actId="1076"/>
          <ac:grpSpMkLst>
            <pc:docMk/>
            <pc:sldMk cId="3458603068" sldId="267"/>
            <ac:grpSpMk id="25" creationId="{D9B1109E-B9FD-4C8D-8E85-4F93BF3B69F6}"/>
          </ac:grpSpMkLst>
        </pc:grpChg>
        <pc:picChg chg="del">
          <ac:chgData name="千秋" userId="bb4869dc-45a7-48e0-b129-47b53c3538ba" providerId="ADAL" clId="{02B40E1F-E079-472F-8CF2-4933E39A0F93}" dt="2020-08-26T08:46:17.643" v="1290" actId="478"/>
          <ac:picMkLst>
            <pc:docMk/>
            <pc:sldMk cId="3458603068" sldId="267"/>
            <ac:picMk id="1026" creationId="{1439709F-D1F5-49E7-A977-A87E178D56D9}"/>
          </ac:picMkLst>
        </pc:picChg>
        <pc:picChg chg="del">
          <ac:chgData name="千秋" userId="bb4869dc-45a7-48e0-b129-47b53c3538ba" providerId="ADAL" clId="{02B40E1F-E079-472F-8CF2-4933E39A0F93}" dt="2020-08-26T08:46:27.434" v="1292" actId="478"/>
          <ac:picMkLst>
            <pc:docMk/>
            <pc:sldMk cId="3458603068" sldId="267"/>
            <ac:picMk id="1028" creationId="{84641C95-AC02-4DDA-8CD2-C7A06F6920E8}"/>
          </ac:picMkLst>
        </pc:picChg>
        <pc:picChg chg="del">
          <ac:chgData name="千秋" userId="bb4869dc-45a7-48e0-b129-47b53c3538ba" providerId="ADAL" clId="{02B40E1F-E079-472F-8CF2-4933E39A0F93}" dt="2020-08-26T08:46:27.434" v="1292" actId="478"/>
          <ac:picMkLst>
            <pc:docMk/>
            <pc:sldMk cId="3458603068" sldId="267"/>
            <ac:picMk id="1030" creationId="{46B0CDC5-AD48-4731-B881-1449B2D94874}"/>
          </ac:picMkLst>
        </pc:picChg>
        <pc:picChg chg="del">
          <ac:chgData name="千秋" userId="bb4869dc-45a7-48e0-b129-47b53c3538ba" providerId="ADAL" clId="{02B40E1F-E079-472F-8CF2-4933E39A0F93}" dt="2020-08-26T08:46:23.997" v="1291" actId="478"/>
          <ac:picMkLst>
            <pc:docMk/>
            <pc:sldMk cId="3458603068" sldId="267"/>
            <ac:picMk id="1032" creationId="{139B37B1-8FD0-49E0-96D8-4D295D0A1E3D}"/>
          </ac:picMkLst>
        </pc:picChg>
        <pc:picChg chg="add mod">
          <ac:chgData name="千秋" userId="bb4869dc-45a7-48e0-b129-47b53c3538ba" providerId="ADAL" clId="{02B40E1F-E079-472F-8CF2-4933E39A0F93}" dt="2020-08-26T08:46:32.872" v="1293" actId="1076"/>
          <ac:picMkLst>
            <pc:docMk/>
            <pc:sldMk cId="3458603068" sldId="267"/>
            <ac:picMk id="2050" creationId="{9C4B8209-4B50-4050-B552-90F8B56424C7}"/>
          </ac:picMkLst>
        </pc:picChg>
      </pc:sldChg>
      <pc:sldChg chg="addSp delSp modSp add mod delAnim modAnim">
        <pc:chgData name="千秋" userId="bb4869dc-45a7-48e0-b129-47b53c3538ba" providerId="ADAL" clId="{02B40E1F-E079-472F-8CF2-4933E39A0F93}" dt="2020-08-31T03:18:04.360" v="3929" actId="207"/>
        <pc:sldMkLst>
          <pc:docMk/>
          <pc:sldMk cId="2458128163" sldId="268"/>
        </pc:sldMkLst>
        <pc:spChg chg="del">
          <ac:chgData name="千秋" userId="bb4869dc-45a7-48e0-b129-47b53c3538ba" providerId="ADAL" clId="{02B40E1F-E079-472F-8CF2-4933E39A0F93}" dt="2020-08-26T08:55:18.445" v="1672" actId="478"/>
          <ac:spMkLst>
            <pc:docMk/>
            <pc:sldMk cId="2458128163" sldId="268"/>
            <ac:spMk id="2" creationId="{5F274EBA-7D11-486C-A1DA-1E90D5282346}"/>
          </ac:spMkLst>
        </pc:spChg>
        <pc:spChg chg="del">
          <ac:chgData name="千秋" userId="bb4869dc-45a7-48e0-b129-47b53c3538ba" providerId="ADAL" clId="{02B40E1F-E079-472F-8CF2-4933E39A0F93}" dt="2020-08-26T08:56:48.804" v="1728" actId="478"/>
          <ac:spMkLst>
            <pc:docMk/>
            <pc:sldMk cId="2458128163" sldId="268"/>
            <ac:spMk id="5" creationId="{DF8A9A3A-60A5-44DA-A5D7-B5D5398B8AC3}"/>
          </ac:spMkLst>
        </pc:spChg>
        <pc:spChg chg="mod">
          <ac:chgData name="千秋" userId="bb4869dc-45a7-48e0-b129-47b53c3538ba" providerId="ADAL" clId="{02B40E1F-E079-472F-8CF2-4933E39A0F93}" dt="2020-08-26T08:57:56.600" v="1854" actId="1076"/>
          <ac:spMkLst>
            <pc:docMk/>
            <pc:sldMk cId="2458128163" sldId="268"/>
            <ac:spMk id="11" creationId="{815B3659-62D4-49C2-A1EB-AFF0A0358145}"/>
          </ac:spMkLst>
        </pc:spChg>
        <pc:spChg chg="del">
          <ac:chgData name="千秋" userId="bb4869dc-45a7-48e0-b129-47b53c3538ba" providerId="ADAL" clId="{02B40E1F-E079-472F-8CF2-4933E39A0F93}" dt="2020-08-26T08:55:16.729" v="1671" actId="478"/>
          <ac:spMkLst>
            <pc:docMk/>
            <pc:sldMk cId="2458128163" sldId="268"/>
            <ac:spMk id="12" creationId="{B5366E4C-E83D-4A9D-8959-8C71478E413E}"/>
          </ac:spMkLst>
        </pc:spChg>
        <pc:spChg chg="mod">
          <ac:chgData name="千秋" userId="bb4869dc-45a7-48e0-b129-47b53c3538ba" providerId="ADAL" clId="{02B40E1F-E079-472F-8CF2-4933E39A0F93}" dt="2020-08-31T02:27:41.826" v="3846" actId="207"/>
          <ac:spMkLst>
            <pc:docMk/>
            <pc:sldMk cId="2458128163" sldId="268"/>
            <ac:spMk id="13" creationId="{CA541F07-2DA9-4693-98D8-CF5B1F6897E2}"/>
          </ac:spMkLst>
        </pc:spChg>
        <pc:spChg chg="add mod">
          <ac:chgData name="千秋" userId="bb4869dc-45a7-48e0-b129-47b53c3538ba" providerId="ADAL" clId="{02B40E1F-E079-472F-8CF2-4933E39A0F93}" dt="2020-08-26T08:57:56.600" v="1854" actId="1076"/>
          <ac:spMkLst>
            <pc:docMk/>
            <pc:sldMk cId="2458128163" sldId="268"/>
            <ac:spMk id="14" creationId="{8039D276-208D-4299-BA47-99BDCC811701}"/>
          </ac:spMkLst>
        </pc:spChg>
        <pc:spChg chg="add mod">
          <ac:chgData name="千秋" userId="bb4869dc-45a7-48e0-b129-47b53c3538ba" providerId="ADAL" clId="{02B40E1F-E079-472F-8CF2-4933E39A0F93}" dt="2020-08-26T08:57:56.600" v="1854" actId="1076"/>
          <ac:spMkLst>
            <pc:docMk/>
            <pc:sldMk cId="2458128163" sldId="268"/>
            <ac:spMk id="15" creationId="{0DFF687F-4AC0-4136-B113-4AD6170EC338}"/>
          </ac:spMkLst>
        </pc:spChg>
        <pc:spChg chg="add mod">
          <ac:chgData name="千秋" userId="bb4869dc-45a7-48e0-b129-47b53c3538ba" providerId="ADAL" clId="{02B40E1F-E079-472F-8CF2-4933E39A0F93}" dt="2020-08-26T08:57:56.600" v="1854" actId="1076"/>
          <ac:spMkLst>
            <pc:docMk/>
            <pc:sldMk cId="2458128163" sldId="268"/>
            <ac:spMk id="16" creationId="{45A100DB-D636-42C0-BC31-AF936991C113}"/>
          </ac:spMkLst>
        </pc:spChg>
        <pc:spChg chg="mod">
          <ac:chgData name="千秋" userId="bb4869dc-45a7-48e0-b129-47b53c3538ba" providerId="ADAL" clId="{02B40E1F-E079-472F-8CF2-4933E39A0F93}" dt="2020-08-31T03:18:04.360" v="3929" actId="207"/>
          <ac:spMkLst>
            <pc:docMk/>
            <pc:sldMk cId="2458128163" sldId="268"/>
            <ac:spMk id="20" creationId="{3047901E-79D6-4F62-9D80-D8B8B82AA0DA}"/>
          </ac:spMkLst>
        </pc:spChg>
        <pc:spChg chg="mod">
          <ac:chgData name="千秋" userId="bb4869dc-45a7-48e0-b129-47b53c3538ba" providerId="ADAL" clId="{02B40E1F-E079-472F-8CF2-4933E39A0F93}" dt="2020-08-26T08:55:03.807" v="1669"/>
          <ac:spMkLst>
            <pc:docMk/>
            <pc:sldMk cId="2458128163" sldId="268"/>
            <ac:spMk id="21" creationId="{497B8FAD-CC2B-414F-870D-165B2FE328BC}"/>
          </ac:spMkLst>
        </pc:spChg>
        <pc:spChg chg="del">
          <ac:chgData name="千秋" userId="bb4869dc-45a7-48e0-b129-47b53c3538ba" providerId="ADAL" clId="{02B40E1F-E079-472F-8CF2-4933E39A0F93}" dt="2020-08-26T08:55:21.499" v="1673" actId="478"/>
          <ac:spMkLst>
            <pc:docMk/>
            <pc:sldMk cId="2458128163" sldId="268"/>
            <ac:spMk id="22" creationId="{B03DB66F-D257-45F8-9E2B-05C1F3F035DC}"/>
          </ac:spMkLst>
        </pc:spChg>
        <pc:picChg chg="del">
          <ac:chgData name="千秋" userId="bb4869dc-45a7-48e0-b129-47b53c3538ba" providerId="ADAL" clId="{02B40E1F-E079-472F-8CF2-4933E39A0F93}" dt="2020-08-26T08:55:14.022" v="1670" actId="478"/>
          <ac:picMkLst>
            <pc:docMk/>
            <pc:sldMk cId="2458128163" sldId="268"/>
            <ac:picMk id="2050" creationId="{9C4B8209-4B50-4050-B552-90F8B56424C7}"/>
          </ac:picMkLst>
        </pc:picChg>
      </pc:sldChg>
      <pc:sldChg chg="modSp add mod ord modNotesTx">
        <pc:chgData name="千秋" userId="bb4869dc-45a7-48e0-b129-47b53c3538ba" providerId="ADAL" clId="{02B40E1F-E079-472F-8CF2-4933E39A0F93}" dt="2020-08-31T03:17:47.090" v="3927" actId="207"/>
        <pc:sldMkLst>
          <pc:docMk/>
          <pc:sldMk cId="1084852297" sldId="269"/>
        </pc:sldMkLst>
        <pc:spChg chg="mod">
          <ac:chgData name="千秋" userId="bb4869dc-45a7-48e0-b129-47b53c3538ba" providerId="ADAL" clId="{02B40E1F-E079-472F-8CF2-4933E39A0F93}" dt="2020-08-26T09:06:14.076" v="1916" actId="208"/>
          <ac:spMkLst>
            <pc:docMk/>
            <pc:sldMk cId="1084852297" sldId="269"/>
            <ac:spMk id="12" creationId="{A3A97F20-AC20-4734-A981-CF68AE2EFC94}"/>
          </ac:spMkLst>
        </pc:spChg>
        <pc:spChg chg="mod">
          <ac:chgData name="千秋" userId="bb4869dc-45a7-48e0-b129-47b53c3538ba" providerId="ADAL" clId="{02B40E1F-E079-472F-8CF2-4933E39A0F93}" dt="2020-08-31T03:17:33.599" v="3925" actId="207"/>
          <ac:spMkLst>
            <pc:docMk/>
            <pc:sldMk cId="1084852297" sldId="269"/>
            <ac:spMk id="13" creationId="{05648192-89F0-429D-8ECA-796E447E80A4}"/>
          </ac:spMkLst>
        </pc:spChg>
        <pc:spChg chg="mod">
          <ac:chgData name="千秋" userId="bb4869dc-45a7-48e0-b129-47b53c3538ba" providerId="ADAL" clId="{02B40E1F-E079-472F-8CF2-4933E39A0F93}" dt="2020-08-31T03:17:47.090" v="3927" actId="207"/>
          <ac:spMkLst>
            <pc:docMk/>
            <pc:sldMk cId="1084852297" sldId="269"/>
            <ac:spMk id="20" creationId="{3047901E-79D6-4F62-9D80-D8B8B82AA0DA}"/>
          </ac:spMkLst>
        </pc:spChg>
        <pc:spChg chg="mod">
          <ac:chgData name="千秋" userId="bb4869dc-45a7-48e0-b129-47b53c3538ba" providerId="ADAL" clId="{02B40E1F-E079-472F-8CF2-4933E39A0F93}" dt="2020-08-26T09:06:36.423" v="1920" actId="207"/>
          <ac:spMkLst>
            <pc:docMk/>
            <pc:sldMk cId="1084852297" sldId="269"/>
            <ac:spMk id="31" creationId="{624A594D-7179-4D85-90EF-12B5F44E37E6}"/>
          </ac:spMkLst>
        </pc:spChg>
        <pc:spChg chg="mod">
          <ac:chgData name="千秋" userId="bb4869dc-45a7-48e0-b129-47b53c3538ba" providerId="ADAL" clId="{02B40E1F-E079-472F-8CF2-4933E39A0F93}" dt="2020-08-26T09:06:36.423" v="1920" actId="207"/>
          <ac:spMkLst>
            <pc:docMk/>
            <pc:sldMk cId="1084852297" sldId="269"/>
            <ac:spMk id="32" creationId="{009FA1F1-2866-44E4-A1B8-65C450A4C938}"/>
          </ac:spMkLst>
        </pc:spChg>
        <pc:grpChg chg="mod">
          <ac:chgData name="千秋" userId="bb4869dc-45a7-48e0-b129-47b53c3538ba" providerId="ADAL" clId="{02B40E1F-E079-472F-8CF2-4933E39A0F93}" dt="2020-08-26T09:06:07.276" v="1914" actId="207"/>
          <ac:grpSpMkLst>
            <pc:docMk/>
            <pc:sldMk cId="1084852297" sldId="269"/>
            <ac:grpSpMk id="24" creationId="{27B6317F-0E90-4457-BC51-06B43F7462A5}"/>
          </ac:grpSpMkLst>
        </pc:grpChg>
      </pc:sldChg>
      <pc:sldChg chg="addSp delSp modSp add mod ord delAnim modAnim modNotesTx">
        <pc:chgData name="千秋" userId="bb4869dc-45a7-48e0-b129-47b53c3538ba" providerId="ADAL" clId="{02B40E1F-E079-472F-8CF2-4933E39A0F93}" dt="2020-09-23T05:54:22.087" v="4039"/>
        <pc:sldMkLst>
          <pc:docMk/>
          <pc:sldMk cId="2353835057" sldId="270"/>
        </pc:sldMkLst>
        <pc:spChg chg="add mod">
          <ac:chgData name="千秋" userId="bb4869dc-45a7-48e0-b129-47b53c3538ba" providerId="ADAL" clId="{02B40E1F-E079-472F-8CF2-4933E39A0F93}" dt="2020-08-30T08:43:11.730" v="3511" actId="207"/>
          <ac:spMkLst>
            <pc:docMk/>
            <pc:sldMk cId="2353835057" sldId="270"/>
            <ac:spMk id="3" creationId="{FBC18A3F-4FEE-4EC8-BF05-8A099BBC66BF}"/>
          </ac:spMkLst>
        </pc:spChg>
        <pc:spChg chg="add mod">
          <ac:chgData name="千秋" userId="bb4869dc-45a7-48e0-b129-47b53c3538ba" providerId="ADAL" clId="{02B40E1F-E079-472F-8CF2-4933E39A0F93}" dt="2020-08-31T03:12:37.748" v="3906" actId="20577"/>
          <ac:spMkLst>
            <pc:docMk/>
            <pc:sldMk cId="2353835057" sldId="270"/>
            <ac:spMk id="7" creationId="{27D06EB7-C874-4D98-87AD-DC711E1E009D}"/>
          </ac:spMkLst>
        </pc:spChg>
        <pc:spChg chg="add mod">
          <ac:chgData name="千秋" userId="bb4869dc-45a7-48e0-b129-47b53c3538ba" providerId="ADAL" clId="{02B40E1F-E079-472F-8CF2-4933E39A0F93}" dt="2020-08-31T03:13:31.771" v="3917" actId="20577"/>
          <ac:spMkLst>
            <pc:docMk/>
            <pc:sldMk cId="2353835057" sldId="270"/>
            <ac:spMk id="8" creationId="{BE2CF328-4804-4017-8D05-DB82B6DAB0A2}"/>
          </ac:spMkLst>
        </pc:spChg>
        <pc:spChg chg="del">
          <ac:chgData name="千秋" userId="bb4869dc-45a7-48e0-b129-47b53c3538ba" providerId="ADAL" clId="{02B40E1F-E079-472F-8CF2-4933E39A0F93}" dt="2020-08-26T09:07:27.313" v="1959" actId="478"/>
          <ac:spMkLst>
            <pc:docMk/>
            <pc:sldMk cId="2353835057" sldId="270"/>
            <ac:spMk id="11" creationId="{815B3659-62D4-49C2-A1EB-AFF0A0358145}"/>
          </ac:spMkLst>
        </pc:spChg>
        <pc:spChg chg="del">
          <ac:chgData name="千秋" userId="bb4869dc-45a7-48e0-b129-47b53c3538ba" providerId="ADAL" clId="{02B40E1F-E079-472F-8CF2-4933E39A0F93}" dt="2020-08-26T09:07:27.313" v="1959" actId="478"/>
          <ac:spMkLst>
            <pc:docMk/>
            <pc:sldMk cId="2353835057" sldId="270"/>
            <ac:spMk id="13" creationId="{CA541F07-2DA9-4693-98D8-CF5B1F6897E2}"/>
          </ac:spMkLst>
        </pc:spChg>
        <pc:spChg chg="del">
          <ac:chgData name="千秋" userId="bb4869dc-45a7-48e0-b129-47b53c3538ba" providerId="ADAL" clId="{02B40E1F-E079-472F-8CF2-4933E39A0F93}" dt="2020-08-26T09:07:27.313" v="1959" actId="478"/>
          <ac:spMkLst>
            <pc:docMk/>
            <pc:sldMk cId="2353835057" sldId="270"/>
            <ac:spMk id="14" creationId="{8039D276-208D-4299-BA47-99BDCC811701}"/>
          </ac:spMkLst>
        </pc:spChg>
        <pc:spChg chg="del">
          <ac:chgData name="千秋" userId="bb4869dc-45a7-48e0-b129-47b53c3538ba" providerId="ADAL" clId="{02B40E1F-E079-472F-8CF2-4933E39A0F93}" dt="2020-08-26T09:07:27.313" v="1959" actId="478"/>
          <ac:spMkLst>
            <pc:docMk/>
            <pc:sldMk cId="2353835057" sldId="270"/>
            <ac:spMk id="15" creationId="{0DFF687F-4AC0-4136-B113-4AD6170EC338}"/>
          </ac:spMkLst>
        </pc:spChg>
        <pc:spChg chg="del">
          <ac:chgData name="千秋" userId="bb4869dc-45a7-48e0-b129-47b53c3538ba" providerId="ADAL" clId="{02B40E1F-E079-472F-8CF2-4933E39A0F93}" dt="2020-08-26T09:07:27.313" v="1959" actId="478"/>
          <ac:spMkLst>
            <pc:docMk/>
            <pc:sldMk cId="2353835057" sldId="270"/>
            <ac:spMk id="16" creationId="{45A100DB-D636-42C0-BC31-AF936991C113}"/>
          </ac:spMkLst>
        </pc:spChg>
        <pc:spChg chg="mod">
          <ac:chgData name="千秋" userId="bb4869dc-45a7-48e0-b129-47b53c3538ba" providerId="ADAL" clId="{02B40E1F-E079-472F-8CF2-4933E39A0F93}" dt="2020-08-31T03:17:56.370" v="3928" actId="207"/>
          <ac:spMkLst>
            <pc:docMk/>
            <pc:sldMk cId="2353835057" sldId="270"/>
            <ac:spMk id="20" creationId="{3047901E-79D6-4F62-9D80-D8B8B82AA0DA}"/>
          </ac:spMkLst>
        </pc:spChg>
        <pc:spChg chg="mod">
          <ac:chgData name="千秋" userId="bb4869dc-45a7-48e0-b129-47b53c3538ba" providerId="ADAL" clId="{02B40E1F-E079-472F-8CF2-4933E39A0F93}" dt="2020-08-26T09:07:22.148" v="1958"/>
          <ac:spMkLst>
            <pc:docMk/>
            <pc:sldMk cId="2353835057" sldId="270"/>
            <ac:spMk id="21" creationId="{497B8FAD-CC2B-414F-870D-165B2FE328BC}"/>
          </ac:spMkLst>
        </pc:spChg>
        <pc:spChg chg="mod">
          <ac:chgData name="千秋" userId="bb4869dc-45a7-48e0-b129-47b53c3538ba" providerId="ADAL" clId="{02B40E1F-E079-472F-8CF2-4933E39A0F93}" dt="2020-09-23T05:54:22.087" v="4039"/>
          <ac:spMkLst>
            <pc:docMk/>
            <pc:sldMk cId="2353835057" sldId="270"/>
            <ac:spMk id="33" creationId="{8F09C4C0-3282-4DFE-A45B-7567A76CE46A}"/>
          </ac:spMkLst>
        </pc:spChg>
        <pc:picChg chg="add del mod modCrop">
          <ac:chgData name="千秋" userId="bb4869dc-45a7-48e0-b129-47b53c3538ba" providerId="ADAL" clId="{02B40E1F-E079-472F-8CF2-4933E39A0F93}" dt="2020-08-26T09:18:46.897" v="2067" actId="478"/>
          <ac:picMkLst>
            <pc:docMk/>
            <pc:sldMk cId="2353835057" sldId="270"/>
            <ac:picMk id="3" creationId="{46D701C9-ABE7-4823-B699-637ADA13393B}"/>
          </ac:picMkLst>
        </pc:picChg>
        <pc:picChg chg="add mod modCrop">
          <ac:chgData name="千秋" userId="bb4869dc-45a7-48e0-b129-47b53c3538ba" providerId="ADAL" clId="{02B40E1F-E079-472F-8CF2-4933E39A0F93}" dt="2020-08-26T09:19:14.956" v="2073" actId="1076"/>
          <ac:picMkLst>
            <pc:docMk/>
            <pc:sldMk cId="2353835057" sldId="270"/>
            <ac:picMk id="5" creationId="{DE33E886-FB46-4A9F-A2CF-9B4FAF87496E}"/>
          </ac:picMkLst>
        </pc:picChg>
      </pc:sldChg>
      <pc:sldChg chg="addSp modSp add mod modAnim">
        <pc:chgData name="千秋" userId="bb4869dc-45a7-48e0-b129-47b53c3538ba" providerId="ADAL" clId="{02B40E1F-E079-472F-8CF2-4933E39A0F93}" dt="2020-08-31T03:37:55.531" v="3942" actId="20577"/>
        <pc:sldMkLst>
          <pc:docMk/>
          <pc:sldMk cId="1491706402" sldId="271"/>
        </pc:sldMkLst>
        <pc:spChg chg="add mod">
          <ac:chgData name="千秋" userId="bb4869dc-45a7-48e0-b129-47b53c3538ba" providerId="ADAL" clId="{02B40E1F-E079-472F-8CF2-4933E39A0F93}" dt="2020-08-31T03:37:55.531" v="3942" actId="20577"/>
          <ac:spMkLst>
            <pc:docMk/>
            <pc:sldMk cId="1491706402" sldId="271"/>
            <ac:spMk id="5" creationId="{EF24E41E-4F17-4234-B52D-88204869A47D}"/>
          </ac:spMkLst>
        </pc:spChg>
        <pc:spChg chg="add mod">
          <ac:chgData name="千秋" userId="bb4869dc-45a7-48e0-b129-47b53c3538ba" providerId="ADAL" clId="{02B40E1F-E079-472F-8CF2-4933E39A0F93}" dt="2020-08-30T08:59:10.554" v="3766" actId="207"/>
          <ac:spMkLst>
            <pc:docMk/>
            <pc:sldMk cId="1491706402" sldId="271"/>
            <ac:spMk id="7" creationId="{6A66FF10-BF96-4123-8BE0-CE67BC0DC2B3}"/>
          </ac:spMkLst>
        </pc:spChg>
        <pc:spChg chg="add mod">
          <ac:chgData name="千秋" userId="bb4869dc-45a7-48e0-b129-47b53c3538ba" providerId="ADAL" clId="{02B40E1F-E079-472F-8CF2-4933E39A0F93}" dt="2020-08-30T08:59:47.188" v="3778" actId="1076"/>
          <ac:spMkLst>
            <pc:docMk/>
            <pc:sldMk cId="1491706402" sldId="271"/>
            <ac:spMk id="9" creationId="{C3D4B5EB-7DCD-41F6-BCC9-6B384F235028}"/>
          </ac:spMkLst>
        </pc:spChg>
        <pc:spChg chg="mod">
          <ac:chgData name="千秋" userId="bb4869dc-45a7-48e0-b129-47b53c3538ba" providerId="ADAL" clId="{02B40E1F-E079-472F-8CF2-4933E39A0F93}" dt="2020-08-31T03:17:42.225" v="3926" actId="207"/>
          <ac:spMkLst>
            <pc:docMk/>
            <pc:sldMk cId="1491706402" sldId="271"/>
            <ac:spMk id="20" creationId="{3047901E-79D6-4F62-9D80-D8B8B82AA0DA}"/>
          </ac:spMkLst>
        </pc:spChg>
        <pc:spChg chg="mod">
          <ac:chgData name="千秋" userId="bb4869dc-45a7-48e0-b129-47b53c3538ba" providerId="ADAL" clId="{02B40E1F-E079-472F-8CF2-4933E39A0F93}" dt="2020-08-26T09:07:54.282" v="1993"/>
          <ac:spMkLst>
            <pc:docMk/>
            <pc:sldMk cId="1491706402" sldId="271"/>
            <ac:spMk id="21" creationId="{497B8FAD-CC2B-414F-870D-165B2FE328BC}"/>
          </ac:spMkLst>
        </pc:spChg>
        <pc:spChg chg="mod">
          <ac:chgData name="千秋" userId="bb4869dc-45a7-48e0-b129-47b53c3538ba" providerId="ADAL" clId="{02B40E1F-E079-472F-8CF2-4933E39A0F93}" dt="2020-08-30T09:03:36.958" v="3782" actId="1076"/>
          <ac:spMkLst>
            <pc:docMk/>
            <pc:sldMk cId="1491706402" sldId="271"/>
            <ac:spMk id="33" creationId="{8F09C4C0-3282-4DFE-A45B-7567A76CE46A}"/>
          </ac:spMkLst>
        </pc:spChg>
      </pc:sldChg>
      <pc:sldChg chg="modSp add mod">
        <pc:chgData name="千秋" userId="bb4869dc-45a7-48e0-b129-47b53c3538ba" providerId="ADAL" clId="{02B40E1F-E079-472F-8CF2-4933E39A0F93}" dt="2020-08-31T03:17:26.845" v="3924" actId="207"/>
        <pc:sldMkLst>
          <pc:docMk/>
          <pc:sldMk cId="108933663" sldId="272"/>
        </pc:sldMkLst>
        <pc:spChg chg="mod">
          <ac:chgData name="千秋" userId="bb4869dc-45a7-48e0-b129-47b53c3538ba" providerId="ADAL" clId="{02B40E1F-E079-472F-8CF2-4933E39A0F93}" dt="2020-08-26T09:08:15.442" v="1997" actId="208"/>
          <ac:spMkLst>
            <pc:docMk/>
            <pc:sldMk cId="108933663" sldId="272"/>
            <ac:spMk id="13" creationId="{05648192-89F0-429D-8ECA-796E447E80A4}"/>
          </ac:spMkLst>
        </pc:spChg>
        <pc:spChg chg="mod">
          <ac:chgData name="千秋" userId="bb4869dc-45a7-48e0-b129-47b53c3538ba" providerId="ADAL" clId="{02B40E1F-E079-472F-8CF2-4933E39A0F93}" dt="2020-08-31T03:17:26.845" v="3924" actId="207"/>
          <ac:spMkLst>
            <pc:docMk/>
            <pc:sldMk cId="108933663" sldId="272"/>
            <ac:spMk id="14" creationId="{7E517C38-4760-4544-A4E9-504CB6015B01}"/>
          </ac:spMkLst>
        </pc:spChg>
        <pc:spChg chg="mod">
          <ac:chgData name="千秋" userId="bb4869dc-45a7-48e0-b129-47b53c3538ba" providerId="ADAL" clId="{02B40E1F-E079-472F-8CF2-4933E39A0F93}" dt="2020-08-31T03:17:23.697" v="3922" actId="207"/>
          <ac:spMkLst>
            <pc:docMk/>
            <pc:sldMk cId="108933663" sldId="272"/>
            <ac:spMk id="20" creationId="{3047901E-79D6-4F62-9D80-D8B8B82AA0DA}"/>
          </ac:spMkLst>
        </pc:spChg>
        <pc:grpChg chg="mod">
          <ac:chgData name="千秋" userId="bb4869dc-45a7-48e0-b129-47b53c3538ba" providerId="ADAL" clId="{02B40E1F-E079-472F-8CF2-4933E39A0F93}" dt="2020-08-26T09:08:29.350" v="2000" actId="207"/>
          <ac:grpSpMkLst>
            <pc:docMk/>
            <pc:sldMk cId="108933663" sldId="272"/>
            <ac:grpSpMk id="27" creationId="{AC043D33-2605-428B-8316-F8BF26189658}"/>
          </ac:grpSpMkLst>
        </pc:grpChg>
        <pc:grpChg chg="mod">
          <ac:chgData name="千秋" userId="bb4869dc-45a7-48e0-b129-47b53c3538ba" providerId="ADAL" clId="{02B40E1F-E079-472F-8CF2-4933E39A0F93}" dt="2020-08-26T09:08:07.685" v="1995" actId="207"/>
          <ac:grpSpMkLst>
            <pc:docMk/>
            <pc:sldMk cId="108933663" sldId="272"/>
            <ac:grpSpMk id="30" creationId="{98DA63B6-25F7-4463-A62B-AF2250BCEBF4}"/>
          </ac:grpSpMkLst>
        </pc:grpChg>
      </pc:sldChg>
      <pc:sldChg chg="addSp delSp modSp add mod ord modAnim modNotesTx">
        <pc:chgData name="千秋" userId="bb4869dc-45a7-48e0-b129-47b53c3538ba" providerId="ADAL" clId="{02B40E1F-E079-472F-8CF2-4933E39A0F93}" dt="2020-09-23T06:17:04.806" v="4376"/>
        <pc:sldMkLst>
          <pc:docMk/>
          <pc:sldMk cId="2011555536" sldId="273"/>
        </pc:sldMkLst>
        <pc:spChg chg="del">
          <ac:chgData name="千秋" userId="bb4869dc-45a7-48e0-b129-47b53c3538ba" providerId="ADAL" clId="{02B40E1F-E079-472F-8CF2-4933E39A0F93}" dt="2020-08-26T09:10:55.917" v="2057" actId="478"/>
          <ac:spMkLst>
            <pc:docMk/>
            <pc:sldMk cId="2011555536" sldId="273"/>
            <ac:spMk id="2" creationId="{5F274EBA-7D11-486C-A1DA-1E90D5282346}"/>
          </ac:spMkLst>
        </pc:spChg>
        <pc:spChg chg="del">
          <ac:chgData name="千秋" userId="bb4869dc-45a7-48e0-b129-47b53c3538ba" providerId="ADAL" clId="{02B40E1F-E079-472F-8CF2-4933E39A0F93}" dt="2020-08-26T09:10:55.917" v="2057" actId="478"/>
          <ac:spMkLst>
            <pc:docMk/>
            <pc:sldMk cId="2011555536" sldId="273"/>
            <ac:spMk id="5" creationId="{DF8A9A3A-60A5-44DA-A5D7-B5D5398B8AC3}"/>
          </ac:spMkLst>
        </pc:spChg>
        <pc:spChg chg="add mod">
          <ac:chgData name="千秋" userId="bb4869dc-45a7-48e0-b129-47b53c3538ba" providerId="ADAL" clId="{02B40E1F-E079-472F-8CF2-4933E39A0F93}" dt="2020-09-23T06:15:18.488" v="4260" actId="1035"/>
          <ac:spMkLst>
            <pc:docMk/>
            <pc:sldMk cId="2011555536" sldId="273"/>
            <ac:spMk id="8" creationId="{C41AF14D-C2E1-461C-8245-F4A97B29AA9C}"/>
          </ac:spMkLst>
        </pc:spChg>
        <pc:spChg chg="add mod">
          <ac:chgData name="千秋" userId="bb4869dc-45a7-48e0-b129-47b53c3538ba" providerId="ADAL" clId="{02B40E1F-E079-472F-8CF2-4933E39A0F93}" dt="2020-09-23T06:16:19.828" v="4368" actId="1036"/>
          <ac:spMkLst>
            <pc:docMk/>
            <pc:sldMk cId="2011555536" sldId="273"/>
            <ac:spMk id="9" creationId="{5D6EE8BD-0A96-4619-BA4C-69CAACEF3BB5}"/>
          </ac:spMkLst>
        </pc:spChg>
        <pc:spChg chg="add mod">
          <ac:chgData name="千秋" userId="bb4869dc-45a7-48e0-b129-47b53c3538ba" providerId="ADAL" clId="{02B40E1F-E079-472F-8CF2-4933E39A0F93}" dt="2020-09-23T06:16:19.828" v="4368" actId="1036"/>
          <ac:spMkLst>
            <pc:docMk/>
            <pc:sldMk cId="2011555536" sldId="273"/>
            <ac:spMk id="10" creationId="{D445B313-82EB-49AF-A3F7-31904200BF56}"/>
          </ac:spMkLst>
        </pc:spChg>
        <pc:spChg chg="del">
          <ac:chgData name="千秋" userId="bb4869dc-45a7-48e0-b129-47b53c3538ba" providerId="ADAL" clId="{02B40E1F-E079-472F-8CF2-4933E39A0F93}" dt="2020-08-26T09:10:55.917" v="2057" actId="478"/>
          <ac:spMkLst>
            <pc:docMk/>
            <pc:sldMk cId="2011555536" sldId="273"/>
            <ac:spMk id="11" creationId="{815B3659-62D4-49C2-A1EB-AFF0A0358145}"/>
          </ac:spMkLst>
        </pc:spChg>
        <pc:spChg chg="del">
          <ac:chgData name="千秋" userId="bb4869dc-45a7-48e0-b129-47b53c3538ba" providerId="ADAL" clId="{02B40E1F-E079-472F-8CF2-4933E39A0F93}" dt="2020-08-26T09:10:55.917" v="2057" actId="478"/>
          <ac:spMkLst>
            <pc:docMk/>
            <pc:sldMk cId="2011555536" sldId="273"/>
            <ac:spMk id="12" creationId="{B5366E4C-E83D-4A9D-8959-8C71478E413E}"/>
          </ac:spMkLst>
        </pc:spChg>
        <pc:spChg chg="mod">
          <ac:chgData name="千秋" userId="bb4869dc-45a7-48e0-b129-47b53c3538ba" providerId="ADAL" clId="{02B40E1F-E079-472F-8CF2-4933E39A0F93}" dt="2020-09-23T06:15:54.667" v="4342" actId="1035"/>
          <ac:spMkLst>
            <pc:docMk/>
            <pc:sldMk cId="2011555536" sldId="273"/>
            <ac:spMk id="13" creationId="{CA541F07-2DA9-4693-98D8-CF5B1F6897E2}"/>
          </ac:spMkLst>
        </pc:spChg>
        <pc:spChg chg="add mod">
          <ac:chgData name="千秋" userId="bb4869dc-45a7-48e0-b129-47b53c3538ba" providerId="ADAL" clId="{02B40E1F-E079-472F-8CF2-4933E39A0F93}" dt="2020-09-23T06:16:24.129" v="4375" actId="1035"/>
          <ac:spMkLst>
            <pc:docMk/>
            <pc:sldMk cId="2011555536" sldId="273"/>
            <ac:spMk id="15" creationId="{60F91E91-2F06-41A1-9700-1D2AAA4BA5B2}"/>
          </ac:spMkLst>
        </pc:spChg>
        <pc:spChg chg="add mod">
          <ac:chgData name="千秋" userId="bb4869dc-45a7-48e0-b129-47b53c3538ba" providerId="ADAL" clId="{02B40E1F-E079-472F-8CF2-4933E39A0F93}" dt="2020-09-23T06:15:40.816" v="4319" actId="1035"/>
          <ac:spMkLst>
            <pc:docMk/>
            <pc:sldMk cId="2011555536" sldId="273"/>
            <ac:spMk id="16" creationId="{7164EFD4-8C24-4AB2-8C78-36F01FEB80F2}"/>
          </ac:spMkLst>
        </pc:spChg>
        <pc:spChg chg="mod">
          <ac:chgData name="千秋" userId="bb4869dc-45a7-48e0-b129-47b53c3538ba" providerId="ADAL" clId="{02B40E1F-E079-472F-8CF2-4933E39A0F93}" dt="2020-08-31T03:38:59.157" v="4035" actId="1076"/>
          <ac:spMkLst>
            <pc:docMk/>
            <pc:sldMk cId="2011555536" sldId="273"/>
            <ac:spMk id="21" creationId="{497B8FAD-CC2B-414F-870D-165B2FE328BC}"/>
          </ac:spMkLst>
        </pc:spChg>
        <pc:spChg chg="del">
          <ac:chgData name="千秋" userId="bb4869dc-45a7-48e0-b129-47b53c3538ba" providerId="ADAL" clId="{02B40E1F-E079-472F-8CF2-4933E39A0F93}" dt="2020-08-26T09:10:55.917" v="2057" actId="478"/>
          <ac:spMkLst>
            <pc:docMk/>
            <pc:sldMk cId="2011555536" sldId="273"/>
            <ac:spMk id="22" creationId="{B03DB66F-D257-45F8-9E2B-05C1F3F035DC}"/>
          </ac:spMkLst>
        </pc:spChg>
        <pc:spChg chg="mod">
          <ac:chgData name="千秋" userId="bb4869dc-45a7-48e0-b129-47b53c3538ba" providerId="ADAL" clId="{02B40E1F-E079-472F-8CF2-4933E39A0F93}" dt="2020-08-30T09:12:26.055" v="3787" actId="20577"/>
          <ac:spMkLst>
            <pc:docMk/>
            <pc:sldMk cId="2011555536" sldId="273"/>
            <ac:spMk id="33" creationId="{8F09C4C0-3282-4DFE-A45B-7567A76CE46A}"/>
          </ac:spMkLst>
        </pc:spChg>
        <pc:grpChg chg="del">
          <ac:chgData name="千秋" userId="bb4869dc-45a7-48e0-b129-47b53c3538ba" providerId="ADAL" clId="{02B40E1F-E079-472F-8CF2-4933E39A0F93}" dt="2020-08-26T09:10:55.917" v="2057" actId="478"/>
          <ac:grpSpMkLst>
            <pc:docMk/>
            <pc:sldMk cId="2011555536" sldId="273"/>
            <ac:grpSpMk id="25" creationId="{D9B1109E-B9FD-4C8D-8E85-4F93BF3B69F6}"/>
          </ac:grpSpMkLst>
        </pc:grpChg>
        <pc:picChg chg="del">
          <ac:chgData name="千秋" userId="bb4869dc-45a7-48e0-b129-47b53c3538ba" providerId="ADAL" clId="{02B40E1F-E079-472F-8CF2-4933E39A0F93}" dt="2020-08-26T09:10:55.917" v="2057" actId="478"/>
          <ac:picMkLst>
            <pc:docMk/>
            <pc:sldMk cId="2011555536" sldId="273"/>
            <ac:picMk id="2050" creationId="{9C4B8209-4B50-4050-B552-90F8B56424C7}"/>
          </ac:picMkLst>
        </pc:picChg>
      </pc:sldChg>
      <pc:sldChg chg="modSp add mod ord setBg modShow">
        <pc:chgData name="千秋" userId="bb4869dc-45a7-48e0-b129-47b53c3538ba" providerId="ADAL" clId="{02B40E1F-E079-472F-8CF2-4933E39A0F93}" dt="2020-09-23T06:17:59.608" v="4378" actId="207"/>
        <pc:sldMkLst>
          <pc:docMk/>
          <pc:sldMk cId="253087231" sldId="274"/>
        </pc:sldMkLst>
        <pc:spChg chg="mod">
          <ac:chgData name="千秋" userId="bb4869dc-45a7-48e0-b129-47b53c3538ba" providerId="ADAL" clId="{02B40E1F-E079-472F-8CF2-4933E39A0F93}" dt="2020-09-23T06:17:59.608" v="4378" actId="207"/>
          <ac:spMkLst>
            <pc:docMk/>
            <pc:sldMk cId="253087231" sldId="274"/>
            <ac:spMk id="5" creationId="{055DA69D-0E0F-4D1B-B570-8C575DB67CFA}"/>
          </ac:spMkLst>
        </pc:spChg>
      </pc:sldChg>
      <pc:sldChg chg="add del setBg">
        <pc:chgData name="千秋" userId="bb4869dc-45a7-48e0-b129-47b53c3538ba" providerId="ADAL" clId="{02B40E1F-E079-472F-8CF2-4933E39A0F93}" dt="2020-08-26T09:39:40.525" v="2715"/>
        <pc:sldMkLst>
          <pc:docMk/>
          <pc:sldMk cId="1392676430" sldId="274"/>
        </pc:sldMkLst>
      </pc:sldChg>
      <pc:sldChg chg="addSp delSp modSp new del mod modNotesTx">
        <pc:chgData name="千秋" userId="bb4869dc-45a7-48e0-b129-47b53c3538ba" providerId="ADAL" clId="{02B40E1F-E079-472F-8CF2-4933E39A0F93}" dt="2020-08-26T09:33:50.676" v="2192" actId="47"/>
        <pc:sldMkLst>
          <pc:docMk/>
          <pc:sldMk cId="3362905471" sldId="274"/>
        </pc:sldMkLst>
        <pc:spChg chg="del">
          <ac:chgData name="千秋" userId="bb4869dc-45a7-48e0-b129-47b53c3538ba" providerId="ADAL" clId="{02B40E1F-E079-472F-8CF2-4933E39A0F93}" dt="2020-08-26T09:26:52.261" v="2190" actId="478"/>
          <ac:spMkLst>
            <pc:docMk/>
            <pc:sldMk cId="3362905471" sldId="274"/>
            <ac:spMk id="2" creationId="{AB270CDD-1C88-4C7B-88A9-2DED40E8DC47}"/>
          </ac:spMkLst>
        </pc:spChg>
        <pc:spChg chg="del">
          <ac:chgData name="千秋" userId="bb4869dc-45a7-48e0-b129-47b53c3538ba" providerId="ADAL" clId="{02B40E1F-E079-472F-8CF2-4933E39A0F93}" dt="2020-08-26T09:26:28.478" v="2188" actId="478"/>
          <ac:spMkLst>
            <pc:docMk/>
            <pc:sldMk cId="3362905471" sldId="274"/>
            <ac:spMk id="3" creationId="{5668A1F2-8CEA-42FF-A9C5-B06F17E92E9D}"/>
          </ac:spMkLst>
        </pc:spChg>
        <pc:spChg chg="add mod">
          <ac:chgData name="千秋" userId="bb4869dc-45a7-48e0-b129-47b53c3538ba" providerId="ADAL" clId="{02B40E1F-E079-472F-8CF2-4933E39A0F93}" dt="2020-08-26T09:27:01.848" v="2191" actId="164"/>
          <ac:spMkLst>
            <pc:docMk/>
            <pc:sldMk cId="3362905471" sldId="274"/>
            <ac:spMk id="6" creationId="{8A4A86AF-0F0C-4C1D-848C-83D0E4F10E82}"/>
          </ac:spMkLst>
        </pc:spChg>
        <pc:spChg chg="add mod">
          <ac:chgData name="千秋" userId="bb4869dc-45a7-48e0-b129-47b53c3538ba" providerId="ADAL" clId="{02B40E1F-E079-472F-8CF2-4933E39A0F93}" dt="2020-08-26T09:27:01.848" v="2191" actId="164"/>
          <ac:spMkLst>
            <pc:docMk/>
            <pc:sldMk cId="3362905471" sldId="274"/>
            <ac:spMk id="8" creationId="{E33BDB66-5530-4AB0-9B55-7CB2E0CB5BBA}"/>
          </ac:spMkLst>
        </pc:spChg>
        <pc:spChg chg="add mod">
          <ac:chgData name="千秋" userId="bb4869dc-45a7-48e0-b129-47b53c3538ba" providerId="ADAL" clId="{02B40E1F-E079-472F-8CF2-4933E39A0F93}" dt="2020-08-26T09:27:01.848" v="2191" actId="164"/>
          <ac:spMkLst>
            <pc:docMk/>
            <pc:sldMk cId="3362905471" sldId="274"/>
            <ac:spMk id="10" creationId="{FB2ED2AE-86A3-448B-BBF0-4A0FD3970B50}"/>
          </ac:spMkLst>
        </pc:spChg>
        <pc:spChg chg="add mod">
          <ac:chgData name="千秋" userId="bb4869dc-45a7-48e0-b129-47b53c3538ba" providerId="ADAL" clId="{02B40E1F-E079-472F-8CF2-4933E39A0F93}" dt="2020-08-26T09:27:01.848" v="2191" actId="164"/>
          <ac:spMkLst>
            <pc:docMk/>
            <pc:sldMk cId="3362905471" sldId="274"/>
            <ac:spMk id="12" creationId="{2B4D0651-35BF-4872-9AF9-5D94498E4A88}"/>
          </ac:spMkLst>
        </pc:spChg>
        <pc:grpChg chg="add mod">
          <ac:chgData name="千秋" userId="bb4869dc-45a7-48e0-b129-47b53c3538ba" providerId="ADAL" clId="{02B40E1F-E079-472F-8CF2-4933E39A0F93}" dt="2020-08-26T09:27:01.848" v="2191" actId="164"/>
          <ac:grpSpMkLst>
            <pc:docMk/>
            <pc:sldMk cId="3362905471" sldId="274"/>
            <ac:grpSpMk id="13" creationId="{7DED2417-AEBD-44A4-BD52-F221C25927BA}"/>
          </ac:grpSpMkLst>
        </pc:grpChg>
        <pc:picChg chg="add mod ord modCrop">
          <ac:chgData name="千秋" userId="bb4869dc-45a7-48e0-b129-47b53c3538ba" providerId="ADAL" clId="{02B40E1F-E079-472F-8CF2-4933E39A0F93}" dt="2020-08-26T09:27:01.848" v="2191" actId="164"/>
          <ac:picMkLst>
            <pc:docMk/>
            <pc:sldMk cId="3362905471" sldId="274"/>
            <ac:picMk id="5" creationId="{FB7640BF-FA66-46B8-AE45-9B767C068D00}"/>
          </ac:picMkLst>
        </pc:picChg>
      </pc:sldChg>
      <pc:sldChg chg="modSp add del">
        <pc:chgData name="千秋" userId="bb4869dc-45a7-48e0-b129-47b53c3538ba" providerId="ADAL" clId="{02B40E1F-E079-472F-8CF2-4933E39A0F93}" dt="2020-08-30T09:08:38.265" v="3783" actId="47"/>
        <pc:sldMkLst>
          <pc:docMk/>
          <pc:sldMk cId="3503434383" sldId="275"/>
        </pc:sldMkLst>
        <pc:spChg chg="mod">
          <ac:chgData name="千秋" userId="bb4869dc-45a7-48e0-b129-47b53c3538ba" providerId="ADAL" clId="{02B40E1F-E079-472F-8CF2-4933E39A0F93}" dt="2020-08-27T01:52:34.972" v="2799"/>
          <ac:spMkLst>
            <pc:docMk/>
            <pc:sldMk cId="3503434383" sldId="275"/>
            <ac:spMk id="21" creationId="{497B8FAD-CC2B-414F-870D-165B2FE328BC}"/>
          </ac:spMkLst>
        </pc:spChg>
      </pc:sldChg>
      <pc:sldChg chg="addSp delSp modSp new mod modShow modNotesTx">
        <pc:chgData name="千秋" userId="bb4869dc-45a7-48e0-b129-47b53c3538ba" providerId="ADAL" clId="{02B40E1F-E079-472F-8CF2-4933E39A0F93}" dt="2020-09-23T05:39:59.864" v="4036" actId="729"/>
        <pc:sldMkLst>
          <pc:docMk/>
          <pc:sldMk cId="505784963" sldId="276"/>
        </pc:sldMkLst>
        <pc:spChg chg="del">
          <ac:chgData name="千秋" userId="bb4869dc-45a7-48e0-b129-47b53c3538ba" providerId="ADAL" clId="{02B40E1F-E079-472F-8CF2-4933E39A0F93}" dt="2020-08-30T08:30:52.428" v="3109" actId="478"/>
          <ac:spMkLst>
            <pc:docMk/>
            <pc:sldMk cId="505784963" sldId="276"/>
            <ac:spMk id="2" creationId="{84ABE2EA-3EB9-4FAB-93E0-4F02EF42B3F5}"/>
          </ac:spMkLst>
        </pc:spChg>
        <pc:spChg chg="del">
          <ac:chgData name="千秋" userId="bb4869dc-45a7-48e0-b129-47b53c3538ba" providerId="ADAL" clId="{02B40E1F-E079-472F-8CF2-4933E39A0F93}" dt="2020-08-30T08:30:49.292" v="3108" actId="22"/>
          <ac:spMkLst>
            <pc:docMk/>
            <pc:sldMk cId="505784963" sldId="276"/>
            <ac:spMk id="3" creationId="{B6A2B845-D828-4AF2-9074-8AEF3EC62A19}"/>
          </ac:spMkLst>
        </pc:spChg>
        <pc:picChg chg="add mod ord modCrop">
          <ac:chgData name="千秋" userId="bb4869dc-45a7-48e0-b129-47b53c3538ba" providerId="ADAL" clId="{02B40E1F-E079-472F-8CF2-4933E39A0F93}" dt="2020-08-30T08:31:51.734" v="3118" actId="1076"/>
          <ac:picMkLst>
            <pc:docMk/>
            <pc:sldMk cId="505784963" sldId="276"/>
            <ac:picMk id="5" creationId="{CF46CF82-D3BA-49D1-BBF6-230EA43EC3A3}"/>
          </ac:picMkLst>
        </pc:picChg>
      </pc:sldChg>
      <pc:sldChg chg="delSp new del mod">
        <pc:chgData name="千秋" userId="bb4869dc-45a7-48e0-b129-47b53c3538ba" providerId="ADAL" clId="{02B40E1F-E079-472F-8CF2-4933E39A0F93}" dt="2020-08-30T08:28:53.795" v="3042" actId="47"/>
        <pc:sldMkLst>
          <pc:docMk/>
          <pc:sldMk cId="1578104892" sldId="276"/>
        </pc:sldMkLst>
        <pc:spChg chg="del">
          <ac:chgData name="千秋" userId="bb4869dc-45a7-48e0-b129-47b53c3538ba" providerId="ADAL" clId="{02B40E1F-E079-472F-8CF2-4933E39A0F93}" dt="2020-08-30T08:18:48.762" v="2834" actId="478"/>
          <ac:spMkLst>
            <pc:docMk/>
            <pc:sldMk cId="1578104892" sldId="276"/>
            <ac:spMk id="2" creationId="{E0FC9DBD-6143-4E2A-8F4A-3FE03A3FA0F8}"/>
          </ac:spMkLst>
        </pc:spChg>
        <pc:spChg chg="del">
          <ac:chgData name="千秋" userId="bb4869dc-45a7-48e0-b129-47b53c3538ba" providerId="ADAL" clId="{02B40E1F-E079-472F-8CF2-4933E39A0F93}" dt="2020-08-30T08:18:52.353" v="2835" actId="478"/>
          <ac:spMkLst>
            <pc:docMk/>
            <pc:sldMk cId="1578104892" sldId="276"/>
            <ac:spMk id="3" creationId="{8E63967B-FEB2-4645-95EE-08D609B51C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EE97E-81FF-4956-BA93-36713B2DB51F}" type="datetimeFigureOut">
              <a:rPr kumimoji="1" lang="ja-JP" altLang="en-US" smtClean="0"/>
              <a:t>2020/9/23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89040-2A24-4818-A317-A4F83B7F1A4D}" type="slidenum">
              <a:rPr kumimoji="1" lang="ja-JP" altLang="en-US" smtClean="0"/>
              <a:t>‹#›</a:t>
            </a:fld>
            <a:endParaRPr kumimoji="1" lang="ja-JP" altLang="en-US"/>
          </a:p>
        </p:txBody>
      </p:sp>
    </p:spTree>
    <p:extLst>
      <p:ext uri="{BB962C8B-B14F-4D97-AF65-F5344CB8AC3E}">
        <p14:creationId xmlns:p14="http://schemas.microsoft.com/office/powerpoint/2010/main" val="31805054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最初に結論から言う</a:t>
            </a:r>
            <a:endParaRPr kumimoji="1" lang="en-US" altLang="ja-JP" dirty="0"/>
          </a:p>
          <a:p>
            <a:r>
              <a:rPr kumimoji="1" lang="ja-JP" altLang="en-US" dirty="0"/>
              <a:t>（作ったものをあっさりという）</a:t>
            </a:r>
            <a:endParaRPr kumimoji="1" lang="en-US" altLang="ja-JP" dirty="0"/>
          </a:p>
          <a:p>
            <a:r>
              <a:rPr kumimoji="1" lang="ja-JP" altLang="en-US" dirty="0"/>
              <a:t>「今回、自分の所属している会社の“不便と思う部分”をシステム化し作品を作りました。」</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a:t>
            </a:fld>
            <a:endParaRPr kumimoji="1" lang="ja-JP" altLang="en-US"/>
          </a:p>
        </p:txBody>
      </p:sp>
    </p:spTree>
    <p:extLst>
      <p:ext uri="{BB962C8B-B14F-4D97-AF65-F5344CB8AC3E}">
        <p14:creationId xmlns:p14="http://schemas.microsoft.com/office/powerpoint/2010/main" val="100901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案件を探している人はおもに</a:t>
            </a:r>
            <a:r>
              <a:rPr kumimoji="1" lang="ja-JP" altLang="en-US" sz="1200" dirty="0">
                <a:latin typeface="メイリオ" panose="020B0604030504040204" pitchFamily="50" charset="-128"/>
                <a:ea typeface="メイリオ" panose="020B0604030504040204" pitchFamily="50" charset="-128"/>
              </a:rPr>
              <a:t>中途採用や新卒担当者。</a:t>
            </a:r>
            <a:endParaRPr kumimoji="1" lang="en-US" altLang="ja-JP" sz="1200" dirty="0">
              <a:latin typeface="メイリオ" panose="020B0604030504040204" pitchFamily="50" charset="-128"/>
              <a:ea typeface="メイリオ" panose="020B0604030504040204" pitchFamily="50" charset="-128"/>
            </a:endParaRPr>
          </a:p>
          <a:p>
            <a:pPr>
              <a:lnSpc>
                <a:spcPct val="150000"/>
              </a:lnSpc>
            </a:pPr>
            <a:r>
              <a:rPr kumimoji="1" lang="ja-JP" altLang="en-US" sz="12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200" dirty="0">
                <a:latin typeface="メイリオ" panose="020B0604030504040204" pitchFamily="50" charset="-128"/>
                <a:ea typeface="メイリオ" panose="020B0604030504040204" pitchFamily="50" charset="-128"/>
              </a:rPr>
              <a:t>LINE</a:t>
            </a:r>
            <a:r>
              <a:rPr kumimoji="1" lang="ja-JP" altLang="en-US" sz="1200" dirty="0">
                <a:latin typeface="メイリオ" panose="020B0604030504040204" pitchFamily="50" charset="-128"/>
                <a:ea typeface="メイリオ" panose="020B0604030504040204" pitchFamily="50" charset="-128"/>
              </a:rPr>
              <a:t>で案件を探す。</a:t>
            </a:r>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10</a:t>
            </a:fld>
            <a:endParaRPr kumimoji="1" lang="ja-JP" altLang="en-US"/>
          </a:p>
        </p:txBody>
      </p:sp>
    </p:spTree>
    <p:extLst>
      <p:ext uri="{BB962C8B-B14F-4D97-AF65-F5344CB8AC3E}">
        <p14:creationId xmlns:p14="http://schemas.microsoft.com/office/powerpoint/2010/main" val="382407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案件を探している人はおもに</a:t>
            </a:r>
            <a:r>
              <a:rPr kumimoji="1" lang="ja-JP" altLang="en-US" sz="1200" dirty="0">
                <a:latin typeface="メイリオ" panose="020B0604030504040204" pitchFamily="50" charset="-128"/>
                <a:ea typeface="メイリオ" panose="020B0604030504040204" pitchFamily="50" charset="-128"/>
              </a:rPr>
              <a:t>中途採用や新卒担当者。</a:t>
            </a:r>
            <a:endParaRPr kumimoji="1" lang="en-US" altLang="ja-JP" sz="1200" dirty="0">
              <a:latin typeface="メイリオ" panose="020B0604030504040204" pitchFamily="50" charset="-128"/>
              <a:ea typeface="メイリオ" panose="020B0604030504040204" pitchFamily="50" charset="-128"/>
            </a:endParaRPr>
          </a:p>
          <a:p>
            <a:pPr>
              <a:lnSpc>
                <a:spcPct val="150000"/>
              </a:lnSpc>
            </a:pPr>
            <a:r>
              <a:rPr kumimoji="1" lang="ja-JP" altLang="en-US" sz="12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200" dirty="0">
                <a:latin typeface="メイリオ" panose="020B0604030504040204" pitchFamily="50" charset="-128"/>
                <a:ea typeface="メイリオ" panose="020B0604030504040204" pitchFamily="50" charset="-128"/>
              </a:rPr>
              <a:t>LINE</a:t>
            </a:r>
            <a:r>
              <a:rPr kumimoji="1" lang="ja-JP" altLang="en-US" sz="1200" dirty="0">
                <a:latin typeface="メイリオ" panose="020B0604030504040204" pitchFamily="50" charset="-128"/>
                <a:ea typeface="メイリオ" panose="020B0604030504040204" pitchFamily="50" charset="-128"/>
              </a:rPr>
              <a:t>で案件を探す。</a:t>
            </a:r>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11</a:t>
            </a:fld>
            <a:endParaRPr kumimoji="1" lang="ja-JP" altLang="en-US"/>
          </a:p>
        </p:txBody>
      </p:sp>
    </p:spTree>
    <p:extLst>
      <p:ext uri="{BB962C8B-B14F-4D97-AF65-F5344CB8AC3E}">
        <p14:creationId xmlns:p14="http://schemas.microsoft.com/office/powerpoint/2010/main" val="375569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12</a:t>
            </a:fld>
            <a:endParaRPr kumimoji="1" lang="ja-JP" altLang="en-US"/>
          </a:p>
        </p:txBody>
      </p:sp>
    </p:spTree>
    <p:extLst>
      <p:ext uri="{BB962C8B-B14F-4D97-AF65-F5344CB8AC3E}">
        <p14:creationId xmlns:p14="http://schemas.microsoft.com/office/powerpoint/2010/main" val="2575088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こうして、題材が決まり、次は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どんなシステムにしていこうかを考えました。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13</a:t>
            </a:fld>
            <a:endParaRPr kumimoji="1" lang="ja-JP" altLang="en-US"/>
          </a:p>
        </p:txBody>
      </p:sp>
    </p:spTree>
    <p:extLst>
      <p:ext uri="{BB962C8B-B14F-4D97-AF65-F5344CB8AC3E}">
        <p14:creationId xmlns:p14="http://schemas.microsoft.com/office/powerpoint/2010/main" val="88678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予定：６時間</a:t>
            </a:r>
            <a:r>
              <a:rPr kumimoji="1" lang="en-US" altLang="ja-JP" dirty="0"/>
              <a:t>×</a:t>
            </a:r>
            <a:r>
              <a:rPr kumimoji="1" lang="ja-JP" altLang="en-US" dirty="0"/>
              <a:t>１４日＝８４時間</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14</a:t>
            </a:fld>
            <a:endParaRPr kumimoji="1" lang="ja-JP" altLang="en-US"/>
          </a:p>
        </p:txBody>
      </p:sp>
    </p:spTree>
    <p:extLst>
      <p:ext uri="{BB962C8B-B14F-4D97-AF65-F5344CB8AC3E}">
        <p14:creationId xmlns:p14="http://schemas.microsoft.com/office/powerpoint/2010/main" val="4257105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a:t>
            </a:r>
            <a:endParaRPr kumimoji="1" lang="en-US" altLang="ja-JP" dirty="0"/>
          </a:p>
          <a:p>
            <a:r>
              <a:rPr kumimoji="1" lang="ja-JP" altLang="en-US" dirty="0"/>
              <a:t>もっとこうしたらよかった、今後こうしたいことをいう</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15</a:t>
            </a:fld>
            <a:endParaRPr kumimoji="1" lang="ja-JP" altLang="en-US"/>
          </a:p>
        </p:txBody>
      </p:sp>
    </p:spTree>
    <p:extLst>
      <p:ext uri="{BB962C8B-B14F-4D97-AF65-F5344CB8AC3E}">
        <p14:creationId xmlns:p14="http://schemas.microsoft.com/office/powerpoint/2010/main" val="1488465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最初に結論から言う</a:t>
            </a:r>
            <a:endParaRPr kumimoji="1" lang="en-US" altLang="ja-JP" dirty="0"/>
          </a:p>
          <a:p>
            <a:r>
              <a:rPr kumimoji="1" lang="ja-JP" altLang="en-US" dirty="0"/>
              <a:t>（作ったものをあっさりという）</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16</a:t>
            </a:fld>
            <a:endParaRPr kumimoji="1" lang="ja-JP" altLang="en-US"/>
          </a:p>
        </p:txBody>
      </p:sp>
    </p:spTree>
    <p:extLst>
      <p:ext uri="{BB962C8B-B14F-4D97-AF65-F5344CB8AC3E}">
        <p14:creationId xmlns:p14="http://schemas.microsoft.com/office/powerpoint/2010/main" val="155975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その名も</a:t>
            </a:r>
            <a:endParaRPr kumimoji="1" lang="en-US" altLang="ja-JP" dirty="0"/>
          </a:p>
          <a:p>
            <a:r>
              <a:rPr kumimoji="1" lang="ja-JP" altLang="en-US" dirty="0"/>
              <a:t>「株式会社ティーアイアール案件共有サイト“つなぐ”」です。</a:t>
            </a:r>
            <a:endParaRPr kumimoji="1" lang="en-US" altLang="ja-JP" dirty="0"/>
          </a:p>
          <a:p>
            <a:r>
              <a:rPr kumimoji="1" lang="ja-JP" altLang="en-US" dirty="0"/>
              <a:t>それではこのシステムを作った背景などをお話していきます。</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2</a:t>
            </a:fld>
            <a:endParaRPr kumimoji="1" lang="ja-JP" altLang="en-US"/>
          </a:p>
        </p:txBody>
      </p:sp>
    </p:spTree>
    <p:extLst>
      <p:ext uri="{BB962C8B-B14F-4D97-AF65-F5344CB8AC3E}">
        <p14:creationId xmlns:p14="http://schemas.microsoft.com/office/powerpoint/2010/main" val="208380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1.</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題材発表では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どうしてこの題材にしたのか？</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endParaRPr kumimoji="1" lang="en-US" altLang="ja-JP" dirty="0"/>
          </a:p>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2.</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システム概要では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システムを作った背景・目的</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endParaRPr kumimoji="1" lang="en-US" altLang="ja-JP" dirty="0"/>
          </a:p>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3.</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4.PHP</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感想など</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3</a:t>
            </a:fld>
            <a:endParaRPr kumimoji="1" lang="ja-JP" altLang="en-US"/>
          </a:p>
        </p:txBody>
      </p:sp>
    </p:spTree>
    <p:extLst>
      <p:ext uri="{BB962C8B-B14F-4D97-AF65-F5344CB8AC3E}">
        <p14:creationId xmlns:p14="http://schemas.microsoft.com/office/powerpoint/2010/main" val="412666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1.</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題材発表では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どうしてこの題材にしたのか？</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4</a:t>
            </a:fld>
            <a:endParaRPr kumimoji="1" lang="ja-JP" altLang="en-US"/>
          </a:p>
        </p:txBody>
      </p:sp>
    </p:spTree>
    <p:extLst>
      <p:ext uri="{BB962C8B-B14F-4D97-AF65-F5344CB8AC3E}">
        <p14:creationId xmlns:p14="http://schemas.microsoft.com/office/powerpoint/2010/main" val="9539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この発表をするうえで、</a:t>
            </a:r>
            <a:endParaRPr kumimoji="1" lang="en-US" altLang="ja-JP" dirty="0"/>
          </a:p>
          <a:p>
            <a:r>
              <a:rPr kumimoji="1" lang="ja-JP" altLang="en-US" dirty="0"/>
              <a:t>自分の所属している会社（以下、</a:t>
            </a:r>
            <a:r>
              <a:rPr kumimoji="1" lang="en-US" altLang="ja-JP" dirty="0"/>
              <a:t>TIR</a:t>
            </a:r>
            <a:r>
              <a:rPr kumimoji="1" lang="ja-JP" altLang="en-US" dirty="0"/>
              <a:t>）の概要を少し説明</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5</a:t>
            </a:fld>
            <a:endParaRPr kumimoji="1" lang="ja-JP" altLang="en-US"/>
          </a:p>
        </p:txBody>
      </p:sp>
    </p:spTree>
    <p:extLst>
      <p:ext uri="{BB962C8B-B14F-4D97-AF65-F5344CB8AC3E}">
        <p14:creationId xmlns:p14="http://schemas.microsoft.com/office/powerpoint/2010/main" val="13673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自社に所属していて、日々のシステムに関する</a:t>
            </a:r>
            <a:endParaRPr kumimoji="1" lang="en-US" altLang="ja-JP" dirty="0"/>
          </a:p>
          <a:p>
            <a:r>
              <a:rPr kumimoji="1" lang="ja-JP" altLang="en-US" dirty="0"/>
              <a:t>問題点を複数の人にヒアリング</a:t>
            </a:r>
            <a:endParaRPr kumimoji="1" lang="en-US" altLang="ja-JP" dirty="0"/>
          </a:p>
          <a:p>
            <a:r>
              <a:rPr kumimoji="1" lang="ja-JP" altLang="en-US" dirty="0"/>
              <a:t>↓</a:t>
            </a:r>
            <a:endParaRPr kumimoji="1" lang="en-US" altLang="ja-JP" dirty="0"/>
          </a:p>
          <a:p>
            <a:r>
              <a:rPr kumimoji="1" lang="ja-JP" altLang="en-US" dirty="0"/>
              <a:t>めっちゃでてきた。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「その中でも</a:t>
            </a:r>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外営業に出ている人が多いので情報交換に難しさを感じている、</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a:t>」というところにピックアップ（自分でもできそうとおもったから）</a:t>
            </a: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6</a:t>
            </a:fld>
            <a:endParaRPr kumimoji="1" lang="ja-JP" altLang="en-US"/>
          </a:p>
        </p:txBody>
      </p:sp>
    </p:spTree>
    <p:extLst>
      <p:ext uri="{BB962C8B-B14F-4D97-AF65-F5344CB8AC3E}">
        <p14:creationId xmlns:p14="http://schemas.microsoft.com/office/powerpoint/2010/main" val="342222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こうして、題材が決まり、次は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どんなシステムにしていこうかを考えました。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7</a:t>
            </a:fld>
            <a:endParaRPr kumimoji="1" lang="ja-JP" altLang="en-US"/>
          </a:p>
        </p:txBody>
      </p:sp>
    </p:spTree>
    <p:extLst>
      <p:ext uri="{BB962C8B-B14F-4D97-AF65-F5344CB8AC3E}">
        <p14:creationId xmlns:p14="http://schemas.microsoft.com/office/powerpoint/2010/main" val="345910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　・社内の人が、どういう案件の空きがあるのか把握できていない</a:t>
            </a:r>
            <a:r>
              <a:rPr lang="en-US" altLang="ja-JP" sz="1200" dirty="0">
                <a:latin typeface="メイリオ" panose="020B0604030504040204" pitchFamily="50" charset="-128"/>
                <a:ea typeface="メイリオ" panose="020B0604030504040204" pitchFamily="50" charset="-128"/>
              </a:rPr>
              <a:t>(E</a:t>
            </a:r>
            <a:r>
              <a:rPr lang="ja-JP" altLang="en-US" sz="1200" dirty="0">
                <a:latin typeface="メイリオ" panose="020B0604030504040204" pitchFamily="50" charset="-128"/>
                <a:ea typeface="メイリオ" panose="020B0604030504040204" pitchFamily="50" charset="-128"/>
              </a:rPr>
              <a:t>さん</a:t>
            </a:r>
            <a:r>
              <a:rPr lang="en-US" altLang="ja-JP" sz="1200" dirty="0">
                <a:latin typeface="メイリオ" panose="020B0604030504040204" pitchFamily="50" charset="-128"/>
                <a:ea typeface="メイリオ" panose="020B0604030504040204" pitchFamily="50" charset="-128"/>
              </a:rPr>
              <a:t>)</a:t>
            </a:r>
          </a:p>
          <a:p>
            <a:pPr>
              <a:lnSpc>
                <a:spcPct val="150000"/>
              </a:lnSpc>
            </a:pPr>
            <a:r>
              <a:rPr lang="ja-JP" altLang="en-US" sz="1200" dirty="0">
                <a:latin typeface="メイリオ" panose="020B0604030504040204" pitchFamily="50" charset="-128"/>
                <a:ea typeface="メイリオ" panose="020B0604030504040204" pitchFamily="50" charset="-128"/>
              </a:rPr>
              <a:t>　　☛人材が浮いているときに空きの案件を探すのが大変（人材担当</a:t>
            </a:r>
            <a:r>
              <a:rPr lang="en-US" altLang="ja-JP" sz="1200" dirty="0">
                <a:latin typeface="メイリオ" panose="020B0604030504040204" pitchFamily="50" charset="-128"/>
                <a:ea typeface="メイリオ" panose="020B0604030504040204" pitchFamily="50" charset="-128"/>
              </a:rPr>
              <a:t>H</a:t>
            </a:r>
            <a:r>
              <a:rPr lang="ja-JP" altLang="en-US" sz="1200" dirty="0">
                <a:latin typeface="メイリオ" panose="020B0604030504040204" pitchFamily="50" charset="-128"/>
                <a:ea typeface="メイリオ" panose="020B0604030504040204" pitchFamily="50" charset="-128"/>
              </a:rPr>
              <a:t>さん）</a:t>
            </a:r>
            <a:endParaRPr lang="en-US" altLang="ja-JP" sz="1200" dirty="0">
              <a:latin typeface="メイリオ" panose="020B0604030504040204" pitchFamily="50" charset="-128"/>
              <a:ea typeface="メイリオ" panose="020B0604030504040204" pitchFamily="50" charset="-128"/>
            </a:endParaRPr>
          </a:p>
          <a:p>
            <a:pPr>
              <a:lnSpc>
                <a:spcPct val="150000"/>
              </a:lnSpc>
            </a:pPr>
            <a:r>
              <a:rPr lang="ja-JP" altLang="en-US" sz="1200" dirty="0">
                <a:latin typeface="メイリオ" panose="020B0604030504040204" pitchFamily="50" charset="-128"/>
                <a:ea typeface="メイリオ" panose="020B0604030504040204" pitchFamily="50" charset="-128"/>
              </a:rPr>
              <a:t>　　（どこの案件が空いているか可視化できてないため片っ端から社内の人に電話をしている）</a:t>
            </a:r>
            <a:endParaRPr lang="en-US" altLang="ja-JP" sz="1200"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8</a:t>
            </a:fld>
            <a:endParaRPr kumimoji="1" lang="ja-JP" altLang="en-US"/>
          </a:p>
        </p:txBody>
      </p:sp>
    </p:spTree>
    <p:extLst>
      <p:ext uri="{BB962C8B-B14F-4D97-AF65-F5344CB8AC3E}">
        <p14:creationId xmlns:p14="http://schemas.microsoft.com/office/powerpoint/2010/main" val="32516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案件を探している人はおもに</a:t>
            </a:r>
            <a:r>
              <a:rPr kumimoji="1" lang="ja-JP" altLang="en-US" sz="1200" dirty="0">
                <a:latin typeface="メイリオ" panose="020B0604030504040204" pitchFamily="50" charset="-128"/>
                <a:ea typeface="メイリオ" panose="020B0604030504040204" pitchFamily="50" charset="-128"/>
              </a:rPr>
              <a:t>中途採用や新卒担当者。</a:t>
            </a:r>
            <a:endParaRPr kumimoji="1" lang="en-US" altLang="ja-JP" sz="1200" dirty="0">
              <a:latin typeface="メイリオ" panose="020B0604030504040204" pitchFamily="50" charset="-128"/>
              <a:ea typeface="メイリオ" panose="020B0604030504040204" pitchFamily="50" charset="-128"/>
            </a:endParaRPr>
          </a:p>
          <a:p>
            <a:pPr>
              <a:lnSpc>
                <a:spcPct val="150000"/>
              </a:lnSpc>
            </a:pPr>
            <a:r>
              <a:rPr kumimoji="1" lang="ja-JP" altLang="en-US" sz="12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200" dirty="0">
                <a:latin typeface="メイリオ" panose="020B0604030504040204" pitchFamily="50" charset="-128"/>
                <a:ea typeface="メイリオ" panose="020B0604030504040204" pitchFamily="50" charset="-128"/>
              </a:rPr>
              <a:t>LINE</a:t>
            </a:r>
            <a:r>
              <a:rPr kumimoji="1" lang="ja-JP" altLang="en-US" sz="1200" dirty="0">
                <a:latin typeface="メイリオ" panose="020B0604030504040204" pitchFamily="50" charset="-128"/>
                <a:ea typeface="メイリオ" panose="020B0604030504040204" pitchFamily="50" charset="-128"/>
              </a:rPr>
              <a:t>で案件を探す。</a:t>
            </a:r>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9</a:t>
            </a:fld>
            <a:endParaRPr kumimoji="1" lang="ja-JP" altLang="en-US"/>
          </a:p>
        </p:txBody>
      </p:sp>
    </p:spTree>
    <p:extLst>
      <p:ext uri="{BB962C8B-B14F-4D97-AF65-F5344CB8AC3E}">
        <p14:creationId xmlns:p14="http://schemas.microsoft.com/office/powerpoint/2010/main" val="379041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26716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36133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42579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6874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61794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81043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71510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16079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40225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96789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39928C-B015-4D35-9D27-3DB66EFF714D}" type="datetimeFigureOut">
              <a:rPr kumimoji="1" lang="ja-JP" altLang="en-US" smtClean="0"/>
              <a:t>2020/9/23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24130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9928C-B015-4D35-9D27-3DB66EFF714D}" type="datetimeFigureOut">
              <a:rPr kumimoji="1" lang="ja-JP" altLang="en-US" smtClean="0"/>
              <a:t>2020/9/23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347769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54A4"/>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55DA69D-0E0F-4D1B-B570-8C575DB67CFA}"/>
              </a:ext>
            </a:extLst>
          </p:cNvPr>
          <p:cNvSpPr txBox="1"/>
          <p:nvPr/>
        </p:nvSpPr>
        <p:spPr>
          <a:xfrm>
            <a:off x="2286000" y="3105835"/>
            <a:ext cx="4572000" cy="1477328"/>
          </a:xfrm>
          <a:prstGeom prst="rect">
            <a:avLst/>
          </a:prstGeom>
          <a:solidFill>
            <a:srgbClr val="4A54A4"/>
          </a:solidFill>
        </p:spPr>
        <p:txBody>
          <a:bodyPr wrap="square">
            <a:spAutoFit/>
          </a:bodyPr>
          <a:lstStyle/>
          <a:p>
            <a:pPr algn="ctr"/>
            <a:r>
              <a:rPr kumimoji="1" lang="en-US" altLang="ja-JP" sz="3600" b="1" dirty="0">
                <a:solidFill>
                  <a:schemeClr val="bg1"/>
                </a:solidFill>
                <a:latin typeface="メイリオ" panose="020B0604030504040204" pitchFamily="50" charset="-128"/>
                <a:ea typeface="メイリオ" panose="020B0604030504040204" pitchFamily="50" charset="-128"/>
              </a:rPr>
              <a:t>PHP</a:t>
            </a:r>
            <a:r>
              <a:rPr kumimoji="1" lang="ja-JP" altLang="en-US" sz="3600" b="1" dirty="0">
                <a:solidFill>
                  <a:schemeClr val="bg1"/>
                </a:solidFill>
                <a:latin typeface="メイリオ" panose="020B0604030504040204" pitchFamily="50" charset="-128"/>
                <a:ea typeface="メイリオ" panose="020B0604030504040204" pitchFamily="50" charset="-128"/>
              </a:rPr>
              <a:t>自作発表</a:t>
            </a:r>
            <a:endParaRPr kumimoji="1" lang="en-US" altLang="ja-JP" sz="3600" b="1" dirty="0">
              <a:solidFill>
                <a:schemeClr val="bg1"/>
              </a:solidFill>
              <a:latin typeface="メイリオ" panose="020B0604030504040204" pitchFamily="50" charset="-128"/>
              <a:ea typeface="メイリオ" panose="020B0604030504040204" pitchFamily="50" charset="-128"/>
            </a:endParaRPr>
          </a:p>
          <a:p>
            <a:pPr algn="ctr"/>
            <a:endParaRPr kumimoji="1" lang="en-US" altLang="ja-JP" sz="36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b="1" dirty="0">
                <a:solidFill>
                  <a:schemeClr val="bg1"/>
                </a:solidFill>
                <a:latin typeface="メイリオ" panose="020B0604030504040204" pitchFamily="50" charset="-128"/>
                <a:ea typeface="メイリオ" panose="020B0604030504040204" pitchFamily="50" charset="-128"/>
              </a:rPr>
              <a:t>熊谷千秋</a:t>
            </a:r>
            <a:endParaRPr lang="ja-JP" altLang="en-US" sz="36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7397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不便を解消させる案件管理システム</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815B3659-62D4-49C2-A1EB-AFF0A0358145}"/>
              </a:ext>
            </a:extLst>
          </p:cNvPr>
          <p:cNvSpPr txBox="1"/>
          <p:nvPr/>
        </p:nvSpPr>
        <p:spPr>
          <a:xfrm>
            <a:off x="3132931" y="1716677"/>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案件を探している人</a:t>
            </a:r>
            <a:endParaRPr lang="ja-JP" altLang="en-US" sz="2000" dirty="0"/>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18620" y="4957308"/>
            <a:ext cx="9181238" cy="977191"/>
          </a:xfrm>
          <a:prstGeom prst="rect">
            <a:avLst/>
          </a:prstGeom>
          <a:noFill/>
        </p:spPr>
        <p:txBody>
          <a:bodyPr wrap="square">
            <a:spAutoFit/>
          </a:bodyPr>
          <a:lstStyle/>
          <a:p>
            <a:pPr algn="ctr">
              <a:lnSpc>
                <a:spcPct val="150000"/>
              </a:lnSpc>
            </a:pPr>
            <a:r>
              <a:rPr lang="ja-JP" altLang="en-US" sz="2000" b="1" dirty="0">
                <a:solidFill>
                  <a:srgbClr val="F7114D"/>
                </a:solidFill>
                <a:latin typeface="メイリオ" panose="020B0604030504040204" pitchFamily="50" charset="-128"/>
                <a:ea typeface="メイリオ" panose="020B0604030504040204" pitchFamily="50" charset="-128"/>
              </a:rPr>
              <a:t>すべての人が案件を「見る」・「応募」することが出来る</a:t>
            </a:r>
            <a:endParaRPr lang="en-US" altLang="ja-JP" sz="2000" b="1" dirty="0">
              <a:solidFill>
                <a:srgbClr val="F7114D"/>
              </a:solidFill>
              <a:latin typeface="メイリオ" panose="020B0604030504040204" pitchFamily="50" charset="-128"/>
              <a:ea typeface="メイリオ" panose="020B0604030504040204" pitchFamily="50" charset="-128"/>
            </a:endParaRPr>
          </a:p>
          <a:p>
            <a:pPr algn="ctr">
              <a:lnSpc>
                <a:spcPct val="150000"/>
              </a:lnSpc>
            </a:pPr>
            <a:r>
              <a:rPr lang="ja-JP" altLang="en-US" sz="2000" b="1" dirty="0">
                <a:solidFill>
                  <a:srgbClr val="F7114D"/>
                </a:solidFill>
                <a:latin typeface="メイリオ" panose="020B0604030504040204" pitchFamily="50" charset="-128"/>
                <a:ea typeface="メイリオ" panose="020B0604030504040204" pitchFamily="50" charset="-128"/>
              </a:rPr>
              <a:t>システムを目指す</a:t>
            </a:r>
            <a:endParaRPr lang="en-US" altLang="ja-JP" sz="2000" b="1" dirty="0">
              <a:solidFill>
                <a:srgbClr val="F7114D"/>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8039D276-208D-4299-BA47-99BDCC811701}"/>
              </a:ext>
            </a:extLst>
          </p:cNvPr>
          <p:cNvSpPr txBox="1"/>
          <p:nvPr/>
        </p:nvSpPr>
        <p:spPr>
          <a:xfrm>
            <a:off x="3132931" y="2447996"/>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案件を持っている人</a:t>
            </a:r>
            <a:endParaRPr lang="ja-JP" altLang="en-US" sz="2000" dirty="0"/>
          </a:p>
        </p:txBody>
      </p:sp>
      <p:sp>
        <p:nvSpPr>
          <p:cNvPr id="15" name="テキスト ボックス 14">
            <a:extLst>
              <a:ext uri="{FF2B5EF4-FFF2-40B4-BE49-F238E27FC236}">
                <a16:creationId xmlns:a16="http://schemas.microsoft.com/office/drawing/2014/main" id="{0DFF687F-4AC0-4136-B113-4AD6170EC338}"/>
              </a:ext>
            </a:extLst>
          </p:cNvPr>
          <p:cNvSpPr txBox="1"/>
          <p:nvPr/>
        </p:nvSpPr>
        <p:spPr>
          <a:xfrm>
            <a:off x="3132931" y="3179315"/>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協力会社</a:t>
            </a:r>
            <a:endParaRPr lang="ja-JP" altLang="en-US" sz="2000" dirty="0"/>
          </a:p>
        </p:txBody>
      </p:sp>
      <p:sp>
        <p:nvSpPr>
          <p:cNvPr id="16" name="テキスト ボックス 15">
            <a:extLst>
              <a:ext uri="{FF2B5EF4-FFF2-40B4-BE49-F238E27FC236}">
                <a16:creationId xmlns:a16="http://schemas.microsoft.com/office/drawing/2014/main" id="{45A100DB-D636-42C0-BC31-AF936991C113}"/>
              </a:ext>
            </a:extLst>
          </p:cNvPr>
          <p:cNvSpPr txBox="1"/>
          <p:nvPr/>
        </p:nvSpPr>
        <p:spPr>
          <a:xfrm>
            <a:off x="3132931" y="3910634"/>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自社社員</a:t>
            </a:r>
            <a:endParaRPr lang="ja-JP" altLang="en-US" sz="2000" dirty="0"/>
          </a:p>
        </p:txBody>
      </p:sp>
    </p:spTree>
    <p:extLst>
      <p:ext uri="{BB962C8B-B14F-4D97-AF65-F5344CB8AC3E}">
        <p14:creationId xmlns:p14="http://schemas.microsoft.com/office/powerpoint/2010/main" val="24581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1" grpId="0" animBg="1"/>
      <p:bldP spid="13" grpId="0"/>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実装機能紹介</a:t>
            </a: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5710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5" name="テキスト ボックス 4">
            <a:extLst>
              <a:ext uri="{FF2B5EF4-FFF2-40B4-BE49-F238E27FC236}">
                <a16:creationId xmlns:a16="http://schemas.microsoft.com/office/drawing/2014/main" id="{EF24E41E-4F17-4234-B52D-88204869A47D}"/>
              </a:ext>
            </a:extLst>
          </p:cNvPr>
          <p:cNvSpPr txBox="1"/>
          <p:nvPr/>
        </p:nvSpPr>
        <p:spPr>
          <a:xfrm>
            <a:off x="1" y="1425341"/>
            <a:ext cx="9144000" cy="4939814"/>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・登録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削除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編集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論理削除</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Ajax</a:t>
            </a:r>
            <a:r>
              <a:rPr lang="ja-JP" altLang="en-US" sz="2000" dirty="0">
                <a:latin typeface="メイリオ" panose="020B0604030504040204" pitchFamily="50" charset="-128"/>
                <a:ea typeface="メイリオ" panose="020B0604030504040204" pitchFamily="50" charset="-128"/>
              </a:rPr>
              <a:t>機能を使った削除機能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・ログイン判定（協力会社用ページ、管理ページ）</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・自動メール送信機能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・検索機能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Bootstrap</a:t>
            </a:r>
          </a:p>
          <a:p>
            <a:pPr>
              <a:lnSpc>
                <a:spcPct val="200000"/>
              </a:lnSpc>
            </a:pPr>
            <a:r>
              <a:rPr lang="ja-JP" altLang="en-US" sz="2000" dirty="0">
                <a:latin typeface="メイリオ" panose="020B0604030504040204" pitchFamily="50" charset="-128"/>
                <a:ea typeface="メイリオ" panose="020B0604030504040204" pitchFamily="50" charset="-128"/>
              </a:rPr>
              <a:t>　・利用者の「使いやすい」合わせたデザイン</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A66FF10-BF96-4123-8BE0-CE67BC0DC2B3}"/>
              </a:ext>
            </a:extLst>
          </p:cNvPr>
          <p:cNvSpPr txBox="1"/>
          <p:nvPr/>
        </p:nvSpPr>
        <p:spPr>
          <a:xfrm>
            <a:off x="224635" y="4673084"/>
            <a:ext cx="4743450" cy="461665"/>
          </a:xfrm>
          <a:prstGeom prst="rect">
            <a:avLst/>
          </a:prstGeom>
          <a:solidFill>
            <a:schemeClr val="bg1"/>
          </a:solidFill>
        </p:spPr>
        <p:txBody>
          <a:bodyPr wrap="square">
            <a:spAutoFit/>
          </a:bodyPr>
          <a:lstStyle/>
          <a:p>
            <a:r>
              <a:rPr lang="ja-JP" altLang="en-US" sz="2400" b="1" dirty="0">
                <a:solidFill>
                  <a:srgbClr val="F7114D"/>
                </a:solidFill>
                <a:latin typeface="メイリオ" panose="020B0604030504040204" pitchFamily="50" charset="-128"/>
                <a:ea typeface="メイリオ" panose="020B0604030504040204" pitchFamily="50" charset="-128"/>
              </a:rPr>
              <a:t>・</a:t>
            </a:r>
            <a:r>
              <a:rPr lang="en-US" altLang="ja-JP" sz="2400" b="1" dirty="0">
                <a:solidFill>
                  <a:srgbClr val="F7114D"/>
                </a:solidFill>
                <a:latin typeface="メイリオ" panose="020B0604030504040204" pitchFamily="50" charset="-128"/>
                <a:ea typeface="メイリオ" panose="020B0604030504040204" pitchFamily="50" charset="-128"/>
              </a:rPr>
              <a:t>Bootstrap</a:t>
            </a:r>
            <a:endParaRPr lang="ja-JP" altLang="en-US" sz="2400" b="1" dirty="0">
              <a:solidFill>
                <a:srgbClr val="F7114D"/>
              </a:solidFill>
            </a:endParaRPr>
          </a:p>
        </p:txBody>
      </p:sp>
      <p:sp>
        <p:nvSpPr>
          <p:cNvPr id="9" name="テキスト ボックス 8">
            <a:extLst>
              <a:ext uri="{FF2B5EF4-FFF2-40B4-BE49-F238E27FC236}">
                <a16:creationId xmlns:a16="http://schemas.microsoft.com/office/drawing/2014/main" id="{C3D4B5EB-7DCD-41F6-BCC9-6B384F235028}"/>
              </a:ext>
            </a:extLst>
          </p:cNvPr>
          <p:cNvSpPr txBox="1"/>
          <p:nvPr/>
        </p:nvSpPr>
        <p:spPr>
          <a:xfrm>
            <a:off x="224635" y="5332324"/>
            <a:ext cx="7820025" cy="461665"/>
          </a:xfrm>
          <a:prstGeom prst="rect">
            <a:avLst/>
          </a:prstGeom>
          <a:solidFill>
            <a:schemeClr val="bg1"/>
          </a:solidFill>
        </p:spPr>
        <p:txBody>
          <a:bodyPr wrap="square">
            <a:spAutoFit/>
          </a:bodyPr>
          <a:lstStyle/>
          <a:p>
            <a:r>
              <a:rPr lang="ja-JP" altLang="en-US" sz="2400" b="1" dirty="0">
                <a:solidFill>
                  <a:srgbClr val="F7114D"/>
                </a:solidFill>
                <a:latin typeface="メイリオ" panose="020B0604030504040204" pitchFamily="50" charset="-128"/>
                <a:ea typeface="メイリオ" panose="020B0604030504040204" pitchFamily="50" charset="-128"/>
              </a:rPr>
              <a:t>・利用者の「使いやすい」合わせたデザイン</a:t>
            </a:r>
            <a:endParaRPr lang="ja-JP" altLang="en-US" sz="2400" b="1" dirty="0">
              <a:solidFill>
                <a:srgbClr val="F7114D"/>
              </a:solidFill>
            </a:endParaRPr>
          </a:p>
        </p:txBody>
      </p:sp>
    </p:spTree>
    <p:extLst>
      <p:ext uri="{BB962C8B-B14F-4D97-AF65-F5344CB8AC3E}">
        <p14:creationId xmlns:p14="http://schemas.microsoft.com/office/powerpoint/2010/main" val="149170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5" grpId="0"/>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ja-JP" altLang="en-US" sz="2800" b="1" dirty="0">
                  <a:solidFill>
                    <a:schemeClr val="bg1"/>
                  </a:solidFill>
                  <a:latin typeface="メイリオ" panose="020B0604030504040204" pitchFamily="50" charset="-128"/>
                  <a:ea typeface="メイリオ" panose="020B0604030504040204" pitchFamily="50" charset="-128"/>
                </a:rPr>
                <a:t>デモ披露</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Part.3</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8485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9089"/>
            <a:ext cx="3868946" cy="2226264"/>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2800" b="1" dirty="0">
                  <a:solidFill>
                    <a:schemeClr val="bg1"/>
                  </a:solidFill>
                  <a:latin typeface="メイリオ" panose="020B0604030504040204" pitchFamily="50" charset="-128"/>
                  <a:ea typeface="メイリオ" panose="020B0604030504040204" pitchFamily="50" charset="-128"/>
                </a:rPr>
                <a:t>PHP</a:t>
              </a:r>
              <a:r>
                <a:rPr kumimoji="1" lang="ja-JP" altLang="en-US" sz="2800" b="1" dirty="0">
                  <a:solidFill>
                    <a:schemeClr val="bg1"/>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Part.4</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893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制作スケジュール</a:t>
            </a: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b="1" u="sng" dirty="0">
                <a:solidFill>
                  <a:schemeClr val="tx1">
                    <a:lumMod val="75000"/>
                    <a:lumOff val="25000"/>
                  </a:schemeClr>
                </a:solidFill>
                <a:latin typeface="Arial Black" panose="020B0A04020102020204" pitchFamily="34" charset="0"/>
                <a:ea typeface="メイリオ" panose="020B0604030504040204" pitchFamily="50" charset="-128"/>
              </a:rPr>
              <a:t>Part.4 PHP</a:t>
            </a:r>
            <a:r>
              <a:rPr kumimoji="1" lang="ja-JP" altLang="en-US" b="1" u="sng" dirty="0">
                <a:solidFill>
                  <a:schemeClr val="tx1">
                    <a:lumMod val="75000"/>
                    <a:lumOff val="25000"/>
                  </a:schemeClr>
                </a:solidFill>
                <a:latin typeface="Arial Black" panose="020B0A04020102020204" pitchFamily="34" charset="0"/>
                <a:ea typeface="メイリオ" panose="020B0604030504040204" pitchFamily="50" charset="-128"/>
              </a:rPr>
              <a:t>自作を終えて</a:t>
            </a:r>
            <a:endParaRPr lang="ja-JP" altLang="en-US" dirty="0">
              <a:solidFill>
                <a:schemeClr val="tx1">
                  <a:lumMod val="75000"/>
                  <a:lumOff val="25000"/>
                </a:schemeClr>
              </a:solidFill>
            </a:endParaRPr>
          </a:p>
        </p:txBody>
      </p:sp>
      <p:pic>
        <p:nvPicPr>
          <p:cNvPr id="5" name="図 4">
            <a:extLst>
              <a:ext uri="{FF2B5EF4-FFF2-40B4-BE49-F238E27FC236}">
                <a16:creationId xmlns:a16="http://schemas.microsoft.com/office/drawing/2014/main" id="{DE33E886-FB46-4A9F-A2CF-9B4FAF87496E}"/>
              </a:ext>
            </a:extLst>
          </p:cNvPr>
          <p:cNvPicPr>
            <a:picLocks noChangeAspect="1"/>
          </p:cNvPicPr>
          <p:nvPr/>
        </p:nvPicPr>
        <p:blipFill rotWithShape="1">
          <a:blip r:embed="rId3"/>
          <a:srcRect l="2307" t="25160" r="17522" b="35994"/>
          <a:stretch/>
        </p:blipFill>
        <p:spPr>
          <a:xfrm>
            <a:off x="144469" y="1998784"/>
            <a:ext cx="8855062" cy="2860432"/>
          </a:xfrm>
          <a:prstGeom prst="rect">
            <a:avLst/>
          </a:prstGeom>
        </p:spPr>
      </p:pic>
      <p:sp>
        <p:nvSpPr>
          <p:cNvPr id="7" name="テキスト ボックス 6">
            <a:extLst>
              <a:ext uri="{FF2B5EF4-FFF2-40B4-BE49-F238E27FC236}">
                <a16:creationId xmlns:a16="http://schemas.microsoft.com/office/drawing/2014/main" id="{27D06EB7-C874-4D98-87AD-DC711E1E009D}"/>
              </a:ext>
            </a:extLst>
          </p:cNvPr>
          <p:cNvSpPr txBox="1"/>
          <p:nvPr/>
        </p:nvSpPr>
        <p:spPr>
          <a:xfrm>
            <a:off x="144468" y="5187434"/>
            <a:ext cx="8855061" cy="461665"/>
          </a:xfrm>
          <a:prstGeom prst="rect">
            <a:avLst/>
          </a:prstGeom>
          <a:noFill/>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予定：</a:t>
            </a:r>
            <a:r>
              <a:rPr kumimoji="1" lang="en-US" altLang="ja-JP" sz="2400" b="1" dirty="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時間</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14</a:t>
            </a:r>
            <a:r>
              <a:rPr kumimoji="1" lang="ja-JP" altLang="en-US" dirty="0">
                <a:latin typeface="メイリオ" panose="020B0604030504040204" pitchFamily="50" charset="-128"/>
                <a:ea typeface="メイリオ" panose="020B0604030504040204" pitchFamily="50" charset="-128"/>
              </a:rPr>
              <a:t>日</a:t>
            </a:r>
            <a:r>
              <a:rPr kumimoji="1" lang="ja-JP" altLang="en-US"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112</a:t>
            </a:r>
            <a:r>
              <a:rPr kumimoji="1" lang="ja-JP" altLang="en-US" dirty="0">
                <a:latin typeface="メイリオ" panose="020B0604030504040204" pitchFamily="50" charset="-128"/>
                <a:ea typeface="メイリオ" panose="020B0604030504040204" pitchFamily="50" charset="-128"/>
              </a:rPr>
              <a:t>時間</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E2CF328-4804-4017-8D05-DB82B6DAB0A2}"/>
              </a:ext>
            </a:extLst>
          </p:cNvPr>
          <p:cNvSpPr txBox="1"/>
          <p:nvPr/>
        </p:nvSpPr>
        <p:spPr>
          <a:xfrm>
            <a:off x="144468" y="5746484"/>
            <a:ext cx="8855061" cy="461665"/>
          </a:xfrm>
          <a:prstGeom prst="rect">
            <a:avLst/>
          </a:prstGeom>
          <a:noFill/>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実際：</a:t>
            </a:r>
            <a:r>
              <a:rPr kumimoji="1" lang="en-US" altLang="ja-JP" sz="2400" b="1" dirty="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時間</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14</a:t>
            </a:r>
            <a:r>
              <a:rPr kumimoji="1" lang="ja-JP" altLang="en-US" dirty="0">
                <a:latin typeface="メイリオ" panose="020B0604030504040204" pitchFamily="50" charset="-128"/>
                <a:ea typeface="メイリオ" panose="020B0604030504040204" pitchFamily="50" charset="-128"/>
              </a:rPr>
              <a:t>日</a:t>
            </a:r>
            <a:r>
              <a:rPr kumimoji="1" lang="ja-JP" altLang="en-US" sz="2400" dirty="0">
                <a:solidFill>
                  <a:srgbClr val="F7114D"/>
                </a:solidFill>
                <a:latin typeface="メイリオ" panose="020B0604030504040204" pitchFamily="50" charset="-128"/>
                <a:ea typeface="メイリオ" panose="020B0604030504040204" pitchFamily="50" charset="-128"/>
              </a:rPr>
              <a:t>＋</a:t>
            </a:r>
            <a:r>
              <a:rPr kumimoji="1" lang="ja-JP" altLang="en-US" sz="2400" b="1" dirty="0">
                <a:solidFill>
                  <a:srgbClr val="F7114D"/>
                </a:solidFill>
                <a:latin typeface="メイリオ" panose="020B0604030504040204" pitchFamily="50" charset="-128"/>
                <a:ea typeface="メイリオ" panose="020B0604030504040204" pitchFamily="50" charset="-128"/>
              </a:rPr>
              <a:t>約</a:t>
            </a:r>
            <a:r>
              <a:rPr kumimoji="1" lang="en-US" altLang="ja-JP" sz="2400" b="1" dirty="0">
                <a:solidFill>
                  <a:srgbClr val="F7114D"/>
                </a:solidFill>
                <a:latin typeface="メイリオ" panose="020B0604030504040204" pitchFamily="50" charset="-128"/>
                <a:ea typeface="メイリオ" panose="020B0604030504040204" pitchFamily="50" charset="-128"/>
              </a:rPr>
              <a:t>28</a:t>
            </a:r>
            <a:r>
              <a:rPr kumimoji="1" lang="ja-JP" altLang="en-US" sz="1800" b="0" i="0" u="none" strike="noStrike" kern="1200" cap="none" spc="0" normalizeH="0" baseline="0" noProof="0" dirty="0">
                <a:ln>
                  <a:noFill/>
                </a:ln>
                <a:solidFill>
                  <a:srgbClr val="F7114D"/>
                </a:solidFill>
                <a:effectLst/>
                <a:uLnTx/>
                <a:uFillTx/>
                <a:latin typeface="メイリオ" panose="020B0604030504040204" pitchFamily="50" charset="-128"/>
                <a:ea typeface="メイリオ" panose="020B0604030504040204" pitchFamily="50" charset="-128"/>
                <a:cs typeface="+mn-cs"/>
              </a:rPr>
              <a:t>時間</a:t>
            </a:r>
            <a:r>
              <a:rPr kumimoji="1" lang="ja-JP" altLang="en-US" sz="2400" dirty="0">
                <a:latin typeface="メイリオ" panose="020B0604030504040204" pitchFamily="50" charset="-128"/>
                <a:ea typeface="メイリオ" panose="020B0604030504040204" pitchFamily="50" charset="-128"/>
              </a:rPr>
              <a:t>＝</a:t>
            </a:r>
            <a:r>
              <a:rPr kumimoji="1" lang="ja-JP" altLang="en-US" sz="2400" b="1" dirty="0">
                <a:solidFill>
                  <a:srgbClr val="F7114D"/>
                </a:solidFill>
                <a:latin typeface="メイリオ" panose="020B0604030504040204" pitchFamily="50" charset="-128"/>
                <a:ea typeface="メイリオ" panose="020B0604030504040204" pitchFamily="50" charset="-128"/>
              </a:rPr>
              <a:t>約</a:t>
            </a:r>
            <a:r>
              <a:rPr kumimoji="1" lang="en-US" altLang="ja-JP" sz="2400" b="1" dirty="0">
                <a:solidFill>
                  <a:srgbClr val="F7114D"/>
                </a:solidFill>
                <a:latin typeface="メイリオ" panose="020B0604030504040204" pitchFamily="50" charset="-128"/>
                <a:ea typeface="メイリオ" panose="020B0604030504040204" pitchFamily="50" charset="-128"/>
              </a:rPr>
              <a:t>140</a:t>
            </a:r>
            <a:r>
              <a:rPr kumimoji="1" lang="ja-JP" altLang="en-US" dirty="0">
                <a:solidFill>
                  <a:srgbClr val="F7114D"/>
                </a:solidFill>
                <a:latin typeface="メイリオ" panose="020B0604030504040204" pitchFamily="50" charset="-128"/>
                <a:ea typeface="メイリオ" panose="020B0604030504040204" pitchFamily="50" charset="-128"/>
              </a:rPr>
              <a:t>時間</a:t>
            </a:r>
            <a:endParaRPr kumimoji="1" lang="ja-JP" altLang="en-US" sz="2400" dirty="0">
              <a:solidFill>
                <a:srgbClr val="F7114D"/>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BC18A3F-4FEE-4EC8-BF05-8A099BBC66BF}"/>
              </a:ext>
            </a:extLst>
          </p:cNvPr>
          <p:cNvSpPr txBox="1"/>
          <p:nvPr/>
        </p:nvSpPr>
        <p:spPr>
          <a:xfrm>
            <a:off x="144467" y="6325211"/>
            <a:ext cx="8855061" cy="400110"/>
          </a:xfrm>
          <a:prstGeom prst="rect">
            <a:avLst/>
          </a:prstGeom>
          <a:noFill/>
        </p:spPr>
        <p:txBody>
          <a:bodyPr wrap="square">
            <a:spAutoFit/>
          </a:bodyPr>
          <a:lstStyle/>
          <a:p>
            <a:pPr algn="ctr"/>
            <a:r>
              <a:rPr kumimoji="1" lang="ja-JP" altLang="en-US" sz="2000" dirty="0">
                <a:solidFill>
                  <a:srgbClr val="F7114D"/>
                </a:solidFill>
                <a:latin typeface="メイリオ" panose="020B0604030504040204" pitchFamily="50" charset="-128"/>
                <a:ea typeface="メイリオ" panose="020B0604030504040204" pitchFamily="50" charset="-128"/>
              </a:rPr>
              <a:t>中間テーブル・</a:t>
            </a:r>
            <a:r>
              <a:rPr kumimoji="1" lang="en-US" altLang="ja-JP" sz="2000" dirty="0">
                <a:solidFill>
                  <a:srgbClr val="F7114D"/>
                </a:solidFill>
                <a:latin typeface="メイリオ" panose="020B0604030504040204" pitchFamily="50" charset="-128"/>
                <a:ea typeface="メイリオ" panose="020B0604030504040204" pitchFamily="50" charset="-128"/>
              </a:rPr>
              <a:t>Ajax</a:t>
            </a:r>
            <a:r>
              <a:rPr kumimoji="1" lang="ja-JP" altLang="en-US" sz="2000" dirty="0">
                <a:solidFill>
                  <a:srgbClr val="F7114D"/>
                </a:solidFill>
                <a:latin typeface="メイリオ" panose="020B0604030504040204" pitchFamily="50" charset="-128"/>
                <a:ea typeface="メイリオ" panose="020B0604030504040204" pitchFamily="50" charset="-128"/>
              </a:rPr>
              <a:t>・</a:t>
            </a:r>
            <a:r>
              <a:rPr kumimoji="1" lang="en-US" altLang="ja-JP" sz="2000" dirty="0">
                <a:solidFill>
                  <a:srgbClr val="F7114D"/>
                </a:solidFill>
                <a:latin typeface="メイリオ" panose="020B0604030504040204" pitchFamily="50" charset="-128"/>
                <a:ea typeface="メイリオ" panose="020B0604030504040204" pitchFamily="50" charset="-128"/>
              </a:rPr>
              <a:t>DB</a:t>
            </a:r>
            <a:r>
              <a:rPr kumimoji="1" lang="ja-JP" altLang="en-US" sz="2000" dirty="0">
                <a:solidFill>
                  <a:srgbClr val="F7114D"/>
                </a:solidFill>
                <a:latin typeface="メイリオ" panose="020B0604030504040204" pitchFamily="50" charset="-128"/>
                <a:ea typeface="メイリオ" panose="020B0604030504040204" pitchFamily="50" charset="-128"/>
              </a:rPr>
              <a:t>まわりに</a:t>
            </a:r>
            <a:r>
              <a:rPr kumimoji="1" lang="ja-JP" altLang="en-US" sz="2000" b="1" dirty="0">
                <a:solidFill>
                  <a:srgbClr val="F7114D"/>
                </a:solidFill>
                <a:latin typeface="メイリオ" panose="020B0604030504040204" pitchFamily="50" charset="-128"/>
                <a:ea typeface="メイリオ" panose="020B0604030504040204" pitchFamily="50" charset="-128"/>
              </a:rPr>
              <a:t>時間増</a:t>
            </a:r>
          </a:p>
        </p:txBody>
      </p:sp>
    </p:spTree>
    <p:extLst>
      <p:ext uri="{BB962C8B-B14F-4D97-AF65-F5344CB8AC3E}">
        <p14:creationId xmlns:p14="http://schemas.microsoft.com/office/powerpoint/2010/main" val="235383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7" grpId="0"/>
      <p:bldP spid="8"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1373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感想</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Part.4 </a:t>
            </a:r>
            <a:r>
              <a:rPr kumimoji="1" lang="en-US" altLang="ja-JP" b="1" u="sng" dirty="0">
                <a:solidFill>
                  <a:schemeClr val="tx1">
                    <a:lumMod val="75000"/>
                    <a:lumOff val="25000"/>
                  </a:schemeClr>
                </a:solidFill>
                <a:latin typeface="Arial Black" panose="020B0A04020102020204" pitchFamily="34" charset="0"/>
                <a:ea typeface="メイリオ" panose="020B0604030504040204" pitchFamily="50" charset="-128"/>
              </a:rPr>
              <a:t>PHP</a:t>
            </a:r>
            <a:r>
              <a:rPr kumimoji="1" lang="ja-JP" altLang="en-US" b="1" u="sng" dirty="0">
                <a:solidFill>
                  <a:schemeClr val="tx1">
                    <a:lumMod val="75000"/>
                    <a:lumOff val="25000"/>
                  </a:schemeClr>
                </a:solidFill>
                <a:latin typeface="Arial Black" panose="020B0A04020102020204" pitchFamily="34" charset="0"/>
                <a:ea typeface="メイリオ" panose="020B0604030504040204" pitchFamily="50" charset="-128"/>
              </a:rPr>
              <a:t>自作を終えて</a:t>
            </a:r>
            <a:endParaRPr lang="ja-JP" altLang="en-US"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0" y="1523211"/>
            <a:ext cx="9144000" cy="2477601"/>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・難しさ</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MAMP</a:t>
            </a:r>
            <a:r>
              <a:rPr lang="ja-JP" altLang="en-US" sz="2000" dirty="0">
                <a:latin typeface="メイリオ" panose="020B0604030504040204" pitchFamily="50" charset="-128"/>
                <a:ea typeface="メイリオ" panose="020B0604030504040204" pitchFamily="50" charset="-128"/>
              </a:rPr>
              <a:t>大事件（</a:t>
            </a:r>
            <a:r>
              <a:rPr lang="en-US" altLang="ja-JP" sz="2000" dirty="0">
                <a:latin typeface="メイリオ" panose="020B0604030504040204" pitchFamily="50" charset="-128"/>
                <a:ea typeface="メイリオ" panose="020B0604030504040204" pitchFamily="50" charset="-128"/>
              </a:rPr>
              <a:t>Windows</a:t>
            </a:r>
            <a:r>
              <a:rPr lang="ja-JP" altLang="en-US" sz="2000" dirty="0">
                <a:latin typeface="メイリオ" panose="020B0604030504040204" pitchFamily="50" charset="-128"/>
                <a:ea typeface="メイリオ" panose="020B0604030504040204" pitchFamily="50" charset="-128"/>
              </a:rPr>
              <a:t>は要注意）</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・講師の先生に頼らない質問しないをモットーに</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・最後まで自分で調べる</a:t>
            </a:r>
            <a:endParaRPr lang="en-US" altLang="ja-JP" sz="20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60F91E91-2F06-41A1-9700-1D2AAA4BA5B2}"/>
              </a:ext>
            </a:extLst>
          </p:cNvPr>
          <p:cNvSpPr txBox="1"/>
          <p:nvPr/>
        </p:nvSpPr>
        <p:spPr>
          <a:xfrm>
            <a:off x="0" y="6197955"/>
            <a:ext cx="9144000" cy="630942"/>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・並べ替え機能</a:t>
            </a:r>
            <a:endParaRPr lang="en-US" altLang="ja-JP" sz="20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7164EFD4-8C24-4AB2-8C78-36F01FEB80F2}"/>
              </a:ext>
            </a:extLst>
          </p:cNvPr>
          <p:cNvSpPr txBox="1"/>
          <p:nvPr/>
        </p:nvSpPr>
        <p:spPr>
          <a:xfrm>
            <a:off x="224635" y="5879948"/>
            <a:ext cx="2881159" cy="400110"/>
          </a:xfrm>
          <a:prstGeom prst="rect">
            <a:avLst/>
          </a:prstGeom>
          <a:noFill/>
          <a:ln>
            <a:solidFill>
              <a:schemeClr val="tx1"/>
            </a:solidFill>
            <a:prstDash val="sysDash"/>
          </a:ln>
        </p:spPr>
        <p:txBody>
          <a:bodyPr wrap="square" anchor="ctr">
            <a:spAutoFit/>
          </a:bodyPr>
          <a:lstStyle/>
          <a:p>
            <a:pPr algn="ctr"/>
            <a:r>
              <a:rPr lang="ja-JP" altLang="en-US" sz="2000" b="1" dirty="0">
                <a:latin typeface="メイリオ" panose="020B0604030504040204" pitchFamily="50" charset="-128"/>
                <a:ea typeface="メイリオ" panose="020B0604030504040204" pitchFamily="50" charset="-128"/>
              </a:rPr>
              <a:t>今後の課題</a:t>
            </a:r>
            <a:endParaRPr lang="ja-JP" altLang="en-US" sz="2000" b="1" dirty="0"/>
          </a:p>
        </p:txBody>
      </p:sp>
      <p:sp>
        <p:nvSpPr>
          <p:cNvPr id="8" name="テキスト ボックス 7">
            <a:extLst>
              <a:ext uri="{FF2B5EF4-FFF2-40B4-BE49-F238E27FC236}">
                <a16:creationId xmlns:a16="http://schemas.microsoft.com/office/drawing/2014/main" id="{C41AF14D-C2E1-461C-8245-F4A97B29AA9C}"/>
              </a:ext>
            </a:extLst>
          </p:cNvPr>
          <p:cNvSpPr txBox="1"/>
          <p:nvPr/>
        </p:nvSpPr>
        <p:spPr>
          <a:xfrm>
            <a:off x="224635" y="1210075"/>
            <a:ext cx="2881159" cy="400110"/>
          </a:xfrm>
          <a:prstGeom prst="rect">
            <a:avLst/>
          </a:prstGeom>
          <a:noFill/>
          <a:ln>
            <a:solidFill>
              <a:schemeClr val="tx1"/>
            </a:solidFill>
            <a:prstDash val="sysDash"/>
          </a:ln>
        </p:spPr>
        <p:txBody>
          <a:bodyPr wrap="square" anchor="ctr">
            <a:spAutoFit/>
          </a:bodyPr>
          <a:lstStyle/>
          <a:p>
            <a:pPr algn="ctr"/>
            <a:r>
              <a:rPr lang="ja-JP" altLang="en-US" sz="2000" b="1" dirty="0">
                <a:latin typeface="メイリオ" panose="020B0604030504040204" pitchFamily="50" charset="-128"/>
                <a:ea typeface="メイリオ" panose="020B0604030504040204" pitchFamily="50" charset="-128"/>
              </a:rPr>
              <a:t>感想</a:t>
            </a:r>
          </a:p>
        </p:txBody>
      </p:sp>
      <p:sp>
        <p:nvSpPr>
          <p:cNvPr id="9" name="テキスト ボックス 8">
            <a:extLst>
              <a:ext uri="{FF2B5EF4-FFF2-40B4-BE49-F238E27FC236}">
                <a16:creationId xmlns:a16="http://schemas.microsoft.com/office/drawing/2014/main" id="{5D6EE8BD-0A96-4619-BA4C-69CAACEF3BB5}"/>
              </a:ext>
            </a:extLst>
          </p:cNvPr>
          <p:cNvSpPr txBox="1"/>
          <p:nvPr/>
        </p:nvSpPr>
        <p:spPr>
          <a:xfrm>
            <a:off x="0" y="4496451"/>
            <a:ext cx="9144000" cy="1246495"/>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・「使いやすさ」を意識したデザインを再度見直し</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・検索機能追加</a:t>
            </a:r>
            <a:endParaRPr lang="en-US" altLang="ja-JP"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445B313-82EB-49AF-A3F7-31904200BF56}"/>
              </a:ext>
            </a:extLst>
          </p:cNvPr>
          <p:cNvSpPr txBox="1"/>
          <p:nvPr/>
        </p:nvSpPr>
        <p:spPr>
          <a:xfrm>
            <a:off x="224635" y="4153044"/>
            <a:ext cx="5261765" cy="400110"/>
          </a:xfrm>
          <a:prstGeom prst="rect">
            <a:avLst/>
          </a:prstGeom>
          <a:noFill/>
          <a:ln>
            <a:solidFill>
              <a:schemeClr val="tx1"/>
            </a:solidFill>
            <a:prstDash val="sysDash"/>
          </a:ln>
        </p:spPr>
        <p:txBody>
          <a:bodyPr wrap="square" anchor="ctr">
            <a:spAutoFit/>
          </a:bodyPr>
          <a:lstStyle/>
          <a:p>
            <a:pPr algn="ctr"/>
            <a:r>
              <a:rPr lang="ja-JP" altLang="en-US" sz="2000" b="1" dirty="0">
                <a:latin typeface="メイリオ" panose="020B0604030504040204" pitchFamily="50" charset="-128"/>
                <a:ea typeface="メイリオ" panose="020B0604030504040204" pitchFamily="50" charset="-128"/>
              </a:rPr>
              <a:t>発表会までにブラッシュアップした部分</a:t>
            </a:r>
            <a:endParaRPr lang="ja-JP" altLang="en-US" sz="2000" b="1" dirty="0"/>
          </a:p>
        </p:txBody>
      </p:sp>
    </p:spTree>
    <p:extLst>
      <p:ext uri="{BB962C8B-B14F-4D97-AF65-F5344CB8AC3E}">
        <p14:creationId xmlns:p14="http://schemas.microsoft.com/office/powerpoint/2010/main" val="201155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3" grpId="0"/>
      <p:bldP spid="15" grpId="0"/>
      <p:bldP spid="16" grpId="0" animBg="1"/>
      <p:bldP spid="8" grpId="0" animBg="1"/>
      <p:bldP spid="9"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4A54A4"/>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55DA69D-0E0F-4D1B-B570-8C575DB67CFA}"/>
              </a:ext>
            </a:extLst>
          </p:cNvPr>
          <p:cNvSpPr txBox="1"/>
          <p:nvPr/>
        </p:nvSpPr>
        <p:spPr>
          <a:xfrm>
            <a:off x="2286000" y="3105835"/>
            <a:ext cx="4572000" cy="1200329"/>
          </a:xfrm>
          <a:prstGeom prst="rect">
            <a:avLst/>
          </a:prstGeom>
          <a:solidFill>
            <a:srgbClr val="4A54A4"/>
          </a:solidFill>
        </p:spPr>
        <p:txBody>
          <a:bodyPr wrap="square">
            <a:spAutoFit/>
          </a:bodyPr>
          <a:lstStyle/>
          <a:p>
            <a:pPr algn="ctr"/>
            <a:r>
              <a:rPr kumimoji="1" lang="en-US" altLang="ja-JP" sz="3600" b="1" dirty="0">
                <a:solidFill>
                  <a:schemeClr val="bg1"/>
                </a:solidFill>
                <a:latin typeface="メイリオ" panose="020B0604030504040204" pitchFamily="50" charset="-128"/>
                <a:ea typeface="メイリオ" panose="020B0604030504040204" pitchFamily="50" charset="-128"/>
              </a:rPr>
              <a:t>PHP</a:t>
            </a:r>
            <a:r>
              <a:rPr kumimoji="1" lang="ja-JP" altLang="en-US" sz="3600" b="1" dirty="0">
                <a:solidFill>
                  <a:schemeClr val="bg1"/>
                </a:solidFill>
                <a:latin typeface="メイリオ" panose="020B0604030504040204" pitchFamily="50" charset="-128"/>
                <a:ea typeface="メイリオ" panose="020B0604030504040204" pitchFamily="50" charset="-128"/>
              </a:rPr>
              <a:t>自作発表</a:t>
            </a:r>
          </a:p>
          <a:p>
            <a:pPr algn="ctr"/>
            <a:r>
              <a:rPr lang="ja-JP" altLang="en-US" sz="3600" b="1" dirty="0">
                <a:solidFill>
                  <a:schemeClr val="bg1"/>
                </a:solidFill>
                <a:latin typeface="メイリオ" panose="020B0604030504040204" pitchFamily="50" charset="-128"/>
                <a:ea typeface="メイリオ" panose="020B0604030504040204" pitchFamily="50" charset="-128"/>
              </a:rPr>
              <a:t>終</a:t>
            </a:r>
          </a:p>
        </p:txBody>
      </p:sp>
    </p:spTree>
    <p:extLst>
      <p:ext uri="{BB962C8B-B14F-4D97-AF65-F5344CB8AC3E}">
        <p14:creationId xmlns:p14="http://schemas.microsoft.com/office/powerpoint/2010/main" val="2530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CF46CF82-D3BA-49D1-BBF6-230EA43EC3A3}"/>
              </a:ext>
            </a:extLst>
          </p:cNvPr>
          <p:cNvPicPr>
            <a:picLocks noGrp="1" noChangeAspect="1"/>
          </p:cNvPicPr>
          <p:nvPr>
            <p:ph idx="1"/>
          </p:nvPr>
        </p:nvPicPr>
        <p:blipFill rotWithShape="1">
          <a:blip r:embed="rId3"/>
          <a:srcRect l="32391" t="24590" r="34336" b="32069"/>
          <a:stretch/>
        </p:blipFill>
        <p:spPr>
          <a:xfrm>
            <a:off x="1698626" y="1132221"/>
            <a:ext cx="5289549" cy="4593558"/>
          </a:xfrm>
        </p:spPr>
      </p:pic>
    </p:spTree>
    <p:extLst>
      <p:ext uri="{BB962C8B-B14F-4D97-AF65-F5344CB8AC3E}">
        <p14:creationId xmlns:p14="http://schemas.microsoft.com/office/powerpoint/2010/main" val="50578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0E0307D-0426-4449-8306-0C9B79FE0072}"/>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EA62843-2C76-49F3-8395-F08F93B6B12A}"/>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3" name="グループ化 32">
            <a:extLst>
              <a:ext uri="{FF2B5EF4-FFF2-40B4-BE49-F238E27FC236}">
                <a16:creationId xmlns:a16="http://schemas.microsoft.com/office/drawing/2014/main" id="{889EE88E-F7DE-4969-9F84-FD06FEC66D23}"/>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34" name="グループ化 33">
            <a:extLst>
              <a:ext uri="{FF2B5EF4-FFF2-40B4-BE49-F238E27FC236}">
                <a16:creationId xmlns:a16="http://schemas.microsoft.com/office/drawing/2014/main" id="{53B8FDBE-D07C-4C20-8789-1CED7882C832}"/>
              </a:ext>
            </a:extLst>
          </p:cNvPr>
          <p:cNvGrpSpPr/>
          <p:nvPr/>
        </p:nvGrpSpPr>
        <p:grpSpPr>
          <a:xfrm>
            <a:off x="4849483" y="1316316"/>
            <a:ext cx="3874697" cy="2226264"/>
            <a:chOff x="4849483" y="1316316"/>
            <a:chExt cx="3874697" cy="2226264"/>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36" name="グループ化 35">
            <a:extLst>
              <a:ext uri="{FF2B5EF4-FFF2-40B4-BE49-F238E27FC236}">
                <a16:creationId xmlns:a16="http://schemas.microsoft.com/office/drawing/2014/main" id="{9E1309D3-8B18-4EF4-B934-A365DACA25D7}"/>
              </a:ext>
            </a:extLst>
          </p:cNvPr>
          <p:cNvGrpSpPr/>
          <p:nvPr/>
        </p:nvGrpSpPr>
        <p:grpSpPr>
          <a:xfrm>
            <a:off x="4849483" y="3892739"/>
            <a:ext cx="3874697" cy="2226264"/>
            <a:chOff x="4849483" y="3892739"/>
            <a:chExt cx="3874697" cy="2226264"/>
          </a:xfrm>
        </p:grpSpPr>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35" name="グループ化 34">
            <a:extLst>
              <a:ext uri="{FF2B5EF4-FFF2-40B4-BE49-F238E27FC236}">
                <a16:creationId xmlns:a16="http://schemas.microsoft.com/office/drawing/2014/main" id="{B86BDEA0-6B0F-4DEF-953F-B535524A08CF}"/>
              </a:ext>
            </a:extLst>
          </p:cNvPr>
          <p:cNvGrpSpPr/>
          <p:nvPr/>
        </p:nvGrpSpPr>
        <p:grpSpPr>
          <a:xfrm>
            <a:off x="478767" y="3892739"/>
            <a:ext cx="3874697" cy="2226264"/>
            <a:chOff x="478767" y="3892739"/>
            <a:chExt cx="3874697" cy="2226264"/>
          </a:xfrm>
        </p:grpSpPr>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spTree>
    <p:extLst>
      <p:ext uri="{BB962C8B-B14F-4D97-AF65-F5344CB8AC3E}">
        <p14:creationId xmlns:p14="http://schemas.microsoft.com/office/powerpoint/2010/main" val="32306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a:solidFill>
            <a:srgbClr val="4A54A4"/>
          </a:solidFill>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grpFill/>
            <a:ln>
              <a:solidFill>
                <a:srgbClr val="52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a:grpFill/>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grp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ja-JP" altLang="en-US" sz="2800" b="1" dirty="0">
                    <a:solidFill>
                      <a:schemeClr val="bg1"/>
                    </a:solidFill>
                    <a:latin typeface="メイリオ" panose="020B0604030504040204" pitchFamily="50" charset="-128"/>
                    <a:ea typeface="メイリオ" panose="020B0604030504040204" pitchFamily="50" charset="-128"/>
                  </a:rPr>
                  <a:t>題材発表</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grp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Part.1</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5935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71869"/>
            <a:ext cx="212848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Part.1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題材発表</a:t>
            </a:r>
            <a:endParaRPr lang="ja-JP" altLang="en-US" dirty="0">
              <a:solidFill>
                <a:schemeClr val="tx1">
                  <a:lumMod val="75000"/>
                  <a:lumOff val="25000"/>
                </a:schemeClr>
              </a:solidFill>
            </a:endParaRPr>
          </a:p>
        </p:txBody>
      </p:sp>
      <p:sp>
        <p:nvSpPr>
          <p:cNvPr id="34" name="テキスト ボックス 33">
            <a:extLst>
              <a:ext uri="{FF2B5EF4-FFF2-40B4-BE49-F238E27FC236}">
                <a16:creationId xmlns:a16="http://schemas.microsoft.com/office/drawing/2014/main" id="{BC11BF5D-6DAA-4099-B2DD-F4162674F644}"/>
              </a:ext>
            </a:extLst>
          </p:cNvPr>
          <p:cNvSpPr txBox="1"/>
          <p:nvPr/>
        </p:nvSpPr>
        <p:spPr>
          <a:xfrm>
            <a:off x="278189" y="519941"/>
            <a:ext cx="4830652" cy="523220"/>
          </a:xfrm>
          <a:prstGeom prst="rect">
            <a:avLst/>
          </a:prstGeom>
          <a:noFill/>
        </p:spPr>
        <p:txBody>
          <a:bodyPr wrap="square">
            <a:spAutoFit/>
          </a:bodyPr>
          <a:lstStyle/>
          <a:p>
            <a:pPr algn="ct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ティーアイアールについて</a:t>
            </a:r>
            <a:endParaRPr lang="ja-JP" altLang="en-US" sz="2800"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DF49F398-3B0A-43FD-8E29-BD0B42CADA7A}"/>
              </a:ext>
            </a:extLst>
          </p:cNvPr>
          <p:cNvSpPr/>
          <p:nvPr/>
        </p:nvSpPr>
        <p:spPr>
          <a:xfrm>
            <a:off x="0" y="4767894"/>
            <a:ext cx="9144000" cy="1246495"/>
          </a:xfrm>
          <a:prstGeom prst="rect">
            <a:avLst/>
          </a:prstGeom>
        </p:spPr>
        <p:txBody>
          <a:bodyPr wrap="square">
            <a:spAutoFit/>
          </a:bodyPr>
          <a:lstStyle/>
          <a:p>
            <a:pPr algn="ctr">
              <a:lnSpc>
                <a:spcPct val="20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横浜に本社を置く人材派遣会社</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派遣 </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業務委託</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p>
          <a:p>
            <a:pPr algn="ctr">
              <a:lnSpc>
                <a:spcPct val="20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全国に</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9</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支店を構え、おもに通信業界の派遣事業を行っている</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DD0AF766-363D-4005-951D-AC5DE230D334}"/>
              </a:ext>
            </a:extLst>
          </p:cNvPr>
          <p:cNvPicPr>
            <a:picLocks noChangeAspect="1"/>
          </p:cNvPicPr>
          <p:nvPr/>
        </p:nvPicPr>
        <p:blipFill>
          <a:blip r:embed="rId3"/>
          <a:stretch>
            <a:fillRect/>
          </a:stretch>
        </p:blipFill>
        <p:spPr>
          <a:xfrm>
            <a:off x="2086984" y="1284150"/>
            <a:ext cx="5196957" cy="3483744"/>
          </a:xfrm>
          <a:prstGeom prst="rect">
            <a:avLst/>
          </a:prstGeom>
        </p:spPr>
      </p:pic>
    </p:spTree>
    <p:extLst>
      <p:ext uri="{BB962C8B-B14F-4D97-AF65-F5344CB8AC3E}">
        <p14:creationId xmlns:p14="http://schemas.microsoft.com/office/powerpoint/2010/main" val="3939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5556"/>
                                  </p:iterate>
                                  <p:childTnLst>
                                    <p:set>
                                      <p:cBhvr>
                                        <p:cTn id="6" dur="1" fill="hold">
                                          <p:stCondLst>
                                            <p:cond delay="0"/>
                                          </p:stCondLst>
                                        </p:cTn>
                                        <p:tgtEl>
                                          <p:spTgt spid="33"/>
                                        </p:tgtEl>
                                        <p:attrNameLst>
                                          <p:attrName>style.visibility</p:attrName>
                                        </p:attrNameLst>
                                      </p:cBhvr>
                                      <p:to>
                                        <p:strVal val="visible"/>
                                      </p:to>
                                    </p:set>
                                    <p:animEffect transition="in" filter="fade">
                                      <p:cBhvr>
                                        <p:cTn id="7" dur="1800"/>
                                        <p:tgtEl>
                                          <p:spTgt spid="33"/>
                                        </p:tgtEl>
                                      </p:cBhvr>
                                    </p:animEffect>
                                  </p:childTnLst>
                                </p:cTn>
                              </p:par>
                              <p:par>
                                <p:cTn id="8" presetID="10" presetClass="entr" presetSubtype="0" fill="hold" grpId="0" nodeType="withEffect">
                                  <p:stCondLst>
                                    <p:cond delay="0"/>
                                  </p:stCondLst>
                                  <p:iterate type="lt">
                                    <p:tmPct val="6618"/>
                                  </p:iterate>
                                  <p:childTnLst>
                                    <p:set>
                                      <p:cBhvr>
                                        <p:cTn id="9" dur="1" fill="hold">
                                          <p:stCondLst>
                                            <p:cond delay="0"/>
                                          </p:stCondLst>
                                        </p:cTn>
                                        <p:tgtEl>
                                          <p:spTgt spid="34"/>
                                        </p:tgtEl>
                                        <p:attrNameLst>
                                          <p:attrName>style.visibility</p:attrName>
                                        </p:attrNameLst>
                                      </p:cBhvr>
                                      <p:to>
                                        <p:strVal val="visible"/>
                                      </p:to>
                                    </p:set>
                                    <p:animEffect transition="in" filter="fade">
                                      <p:cBhvr>
                                        <p:cTn id="10" dur="1700"/>
                                        <p:tgtEl>
                                          <p:spTgt spid="34"/>
                                        </p:tgtEl>
                                      </p:cBhvr>
                                    </p:animEffect>
                                  </p:childTnLst>
                                </p:cTn>
                              </p:par>
                            </p:childTnLst>
                          </p:cTn>
                        </p:par>
                        <p:par>
                          <p:cTn id="11" fill="hold">
                            <p:stCondLst>
                              <p:cond delay="2938"/>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71869"/>
            <a:ext cx="212848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Part.1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題材発表</a:t>
            </a:r>
            <a:endParaRPr lang="ja-JP" altLang="en-US" dirty="0">
              <a:solidFill>
                <a:schemeClr val="tx1">
                  <a:lumMod val="75000"/>
                  <a:lumOff val="25000"/>
                </a:schemeClr>
              </a:solidFill>
            </a:endParaRPr>
          </a:p>
        </p:txBody>
      </p:sp>
      <p:sp>
        <p:nvSpPr>
          <p:cNvPr id="34" name="テキスト ボックス 33">
            <a:extLst>
              <a:ext uri="{FF2B5EF4-FFF2-40B4-BE49-F238E27FC236}">
                <a16:creationId xmlns:a16="http://schemas.microsoft.com/office/drawing/2014/main" id="{BC11BF5D-6DAA-4099-B2DD-F4162674F644}"/>
              </a:ext>
            </a:extLst>
          </p:cNvPr>
          <p:cNvSpPr txBox="1"/>
          <p:nvPr/>
        </p:nvSpPr>
        <p:spPr>
          <a:xfrm>
            <a:off x="278189" y="519941"/>
            <a:ext cx="3868946" cy="523220"/>
          </a:xfrm>
          <a:prstGeom prst="rect">
            <a:avLst/>
          </a:prstGeom>
          <a:noFill/>
        </p:spPr>
        <p:txBody>
          <a:bodyPr wrap="square">
            <a:spAutoFit/>
          </a:bodyPr>
          <a:lstStyle/>
          <a:p>
            <a:pPr algn="ct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題材決定までの背景</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 </a:t>
            </a:r>
            <a:endParaRPr lang="ja-JP" altLang="en-US" sz="28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CC6BC58B-DC0A-4A4C-B485-D4A6F9FF13B9}"/>
              </a:ext>
            </a:extLst>
          </p:cNvPr>
          <p:cNvSpPr/>
          <p:nvPr/>
        </p:nvSpPr>
        <p:spPr>
          <a:xfrm>
            <a:off x="0" y="1369390"/>
            <a:ext cx="9144000" cy="584775"/>
          </a:xfrm>
          <a:prstGeom prst="rect">
            <a:avLst/>
          </a:prstGeom>
        </p:spPr>
        <p:txBody>
          <a:bodyPr wrap="square">
            <a:spAutoFit/>
          </a:bodyPr>
          <a:lstStyle/>
          <a:p>
            <a:pPr algn="ctr"/>
            <a:r>
              <a:rPr lang="en-US" altLang="ja-JP" sz="3200" b="1" u="sng" dirty="0">
                <a:solidFill>
                  <a:schemeClr val="tx1">
                    <a:lumMod val="75000"/>
                    <a:lumOff val="25000"/>
                  </a:schemeClr>
                </a:solidFill>
                <a:latin typeface="メイリオ" panose="020B0604030504040204" pitchFamily="50" charset="-128"/>
                <a:ea typeface="メイリオ" panose="020B0604030504040204" pitchFamily="50" charset="-128"/>
              </a:rPr>
              <a:t>TIR</a:t>
            </a:r>
            <a:r>
              <a:rPr lang="ja-JP" altLang="en-US" sz="3200" b="1" u="sng" dirty="0">
                <a:solidFill>
                  <a:schemeClr val="tx1">
                    <a:lumMod val="75000"/>
                    <a:lumOff val="25000"/>
                  </a:schemeClr>
                </a:solidFill>
                <a:latin typeface="メイリオ" panose="020B0604030504040204" pitchFamily="50" charset="-128"/>
                <a:ea typeface="メイリオ" panose="020B0604030504040204" pitchFamily="50" charset="-128"/>
              </a:rPr>
              <a:t>の現在の問題点</a:t>
            </a:r>
          </a:p>
        </p:txBody>
      </p:sp>
      <p:sp>
        <p:nvSpPr>
          <p:cNvPr id="7" name="正方形/長方形 6">
            <a:extLst>
              <a:ext uri="{FF2B5EF4-FFF2-40B4-BE49-F238E27FC236}">
                <a16:creationId xmlns:a16="http://schemas.microsoft.com/office/drawing/2014/main" id="{DF49F398-3B0A-43FD-8E29-BD0B42CADA7A}"/>
              </a:ext>
            </a:extLst>
          </p:cNvPr>
          <p:cNvSpPr/>
          <p:nvPr/>
        </p:nvSpPr>
        <p:spPr>
          <a:xfrm>
            <a:off x="0" y="1932044"/>
            <a:ext cx="9144000" cy="4593565"/>
          </a:xfrm>
          <a:prstGeom prst="rect">
            <a:avLst/>
          </a:prstGeom>
        </p:spPr>
        <p:txBody>
          <a:bodyPr wrap="square">
            <a:spAutoFit/>
          </a:bodyPr>
          <a:lstStyle/>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・有給休暇時や欠勤時に</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LINE</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グループで伝えるのが手間（勤怠面）</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・研修室や面談室の空き状況が分からない（部屋面）</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・誰がどこで何をしているかわからない（スケジュール面）</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・請求書等を電子化したい</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経理面</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・営業で外に出ている人が多いので情報交換に難しさを感じている、</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　“どの案件に空きがあるのか”可視化されていないく分からない</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案件管理面</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p>
        </p:txBody>
      </p:sp>
      <p:grpSp>
        <p:nvGrpSpPr>
          <p:cNvPr id="3" name="グループ化 2">
            <a:extLst>
              <a:ext uri="{FF2B5EF4-FFF2-40B4-BE49-F238E27FC236}">
                <a16:creationId xmlns:a16="http://schemas.microsoft.com/office/drawing/2014/main" id="{FFAF5C91-C07E-4E93-B1B4-12D8812A9B0C}"/>
              </a:ext>
            </a:extLst>
          </p:cNvPr>
          <p:cNvGrpSpPr/>
          <p:nvPr/>
        </p:nvGrpSpPr>
        <p:grpSpPr>
          <a:xfrm>
            <a:off x="0" y="4601187"/>
            <a:ext cx="9284109" cy="2042963"/>
            <a:chOff x="0" y="4667553"/>
            <a:chExt cx="9284109" cy="2042963"/>
          </a:xfrm>
        </p:grpSpPr>
        <p:sp>
          <p:nvSpPr>
            <p:cNvPr id="8" name="フレーム 7">
              <a:extLst>
                <a:ext uri="{FF2B5EF4-FFF2-40B4-BE49-F238E27FC236}">
                  <a16:creationId xmlns:a16="http://schemas.microsoft.com/office/drawing/2014/main" id="{4F9CF21D-BAE0-4628-B41F-E78F0DAA6578}"/>
                </a:ext>
              </a:extLst>
            </p:cNvPr>
            <p:cNvSpPr/>
            <p:nvPr/>
          </p:nvSpPr>
          <p:spPr>
            <a:xfrm>
              <a:off x="0" y="5184599"/>
              <a:ext cx="9144000" cy="1525917"/>
            </a:xfrm>
            <a:prstGeom prst="frame">
              <a:avLst>
                <a:gd name="adj1" fmla="val 6062"/>
              </a:avLst>
            </a:prstGeom>
            <a:solidFill>
              <a:srgbClr val="F71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9A05AE62-BEA1-41CD-9A2B-8B8B7701714D}"/>
                </a:ext>
              </a:extLst>
            </p:cNvPr>
            <p:cNvSpPr txBox="1"/>
            <p:nvPr/>
          </p:nvSpPr>
          <p:spPr>
            <a:xfrm>
              <a:off x="6791632" y="4667553"/>
              <a:ext cx="2492477" cy="584775"/>
            </a:xfrm>
            <a:prstGeom prst="rect">
              <a:avLst/>
            </a:prstGeom>
            <a:noFill/>
          </p:spPr>
          <p:txBody>
            <a:bodyPr wrap="square">
              <a:spAutoFit/>
            </a:bodyPr>
            <a:lstStyle/>
            <a:p>
              <a:pPr algn="ctr"/>
              <a:r>
                <a:rPr kumimoji="1" lang="en-US" altLang="ja-JP" sz="3200" b="1" dirty="0">
                  <a:solidFill>
                    <a:srgbClr val="F7114D"/>
                  </a:solidFill>
                  <a:latin typeface="Arial Black" panose="020B0A04020102020204" pitchFamily="34" charset="0"/>
                  <a:ea typeface="メイリオ" panose="020B0604030504040204" pitchFamily="50" charset="-128"/>
                </a:rPr>
                <a:t>PICKUP‼</a:t>
              </a:r>
              <a:endParaRPr lang="ja-JP" altLang="en-US" sz="3200" dirty="0">
                <a:solidFill>
                  <a:srgbClr val="F7114D"/>
                </a:solidFill>
              </a:endParaRPr>
            </a:p>
          </p:txBody>
        </p:sp>
      </p:grpSp>
    </p:spTree>
    <p:extLst>
      <p:ext uri="{BB962C8B-B14F-4D97-AF65-F5344CB8AC3E}">
        <p14:creationId xmlns:p14="http://schemas.microsoft.com/office/powerpoint/2010/main" val="13901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5556"/>
                                  </p:iterate>
                                  <p:childTnLst>
                                    <p:set>
                                      <p:cBhvr>
                                        <p:cTn id="6" dur="1" fill="hold">
                                          <p:stCondLst>
                                            <p:cond delay="0"/>
                                          </p:stCondLst>
                                        </p:cTn>
                                        <p:tgtEl>
                                          <p:spTgt spid="33"/>
                                        </p:tgtEl>
                                        <p:attrNameLst>
                                          <p:attrName>style.visibility</p:attrName>
                                        </p:attrNameLst>
                                      </p:cBhvr>
                                      <p:to>
                                        <p:strVal val="visible"/>
                                      </p:to>
                                    </p:set>
                                    <p:animEffect transition="in" filter="fade">
                                      <p:cBhvr>
                                        <p:cTn id="7" dur="1800"/>
                                        <p:tgtEl>
                                          <p:spTgt spid="33"/>
                                        </p:tgtEl>
                                      </p:cBhvr>
                                    </p:animEffect>
                                  </p:childTnLst>
                                </p:cTn>
                              </p:par>
                              <p:par>
                                <p:cTn id="8" presetID="10" presetClass="entr" presetSubtype="0" fill="hold" grpId="0" nodeType="withEffect">
                                  <p:stCondLst>
                                    <p:cond delay="0"/>
                                  </p:stCondLst>
                                  <p:iterate type="lt">
                                    <p:tmPct val="6618"/>
                                  </p:iterate>
                                  <p:childTnLst>
                                    <p:set>
                                      <p:cBhvr>
                                        <p:cTn id="9" dur="1" fill="hold">
                                          <p:stCondLst>
                                            <p:cond delay="0"/>
                                          </p:stCondLst>
                                        </p:cTn>
                                        <p:tgtEl>
                                          <p:spTgt spid="34"/>
                                        </p:tgtEl>
                                        <p:attrNameLst>
                                          <p:attrName>style.visibility</p:attrName>
                                        </p:attrNameLst>
                                      </p:cBhvr>
                                      <p:to>
                                        <p:strVal val="visible"/>
                                      </p:to>
                                    </p:set>
                                    <p:animEffect transition="in" filter="fade">
                                      <p:cBhvr>
                                        <p:cTn id="10" dur="1700"/>
                                        <p:tgtEl>
                                          <p:spTgt spid="34"/>
                                        </p:tgtEl>
                                      </p:cBhvr>
                                    </p:animEffect>
                                  </p:childTnLst>
                                </p:cTn>
                              </p:par>
                            </p:childTnLst>
                          </p:cTn>
                        </p:par>
                        <p:par>
                          <p:cTn id="11" fill="hold">
                            <p:stCondLst>
                              <p:cond delay="27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32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ja-JP" altLang="en-US" sz="2800" b="1" dirty="0">
                  <a:solidFill>
                    <a:schemeClr val="bg1"/>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Part.2</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98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現在の案件管理に関するシステム</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815B3659-62D4-49C2-A1EB-AFF0A0358145}"/>
              </a:ext>
            </a:extLst>
          </p:cNvPr>
          <p:cNvSpPr txBox="1"/>
          <p:nvPr/>
        </p:nvSpPr>
        <p:spPr>
          <a:xfrm>
            <a:off x="119063" y="1259695"/>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案件を持っている場合</a:t>
            </a:r>
            <a:endParaRPr lang="ja-JP" altLang="en-US" sz="2000" dirty="0"/>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103635" y="5762292"/>
            <a:ext cx="9144000" cy="888705"/>
          </a:xfrm>
          <a:prstGeom prst="rect">
            <a:avLst/>
          </a:prstGeom>
          <a:noFill/>
        </p:spPr>
        <p:txBody>
          <a:bodyPr wrap="square">
            <a:spAutoFit/>
          </a:bodyPr>
          <a:lstStyle/>
          <a:p>
            <a:pPr>
              <a:lnSpc>
                <a:spcPct val="150000"/>
              </a:lnSpc>
            </a:pPr>
            <a:r>
              <a:rPr lang="ja-JP" altLang="en-US" sz="1800" dirty="0">
                <a:latin typeface="メイリオ" panose="020B0604030504040204" pitchFamily="50" charset="-128"/>
                <a:ea typeface="メイリオ" panose="020B0604030504040204" pitchFamily="50" charset="-128"/>
              </a:rPr>
              <a:t>　・案件内容を一斉メールした時に６０以上の協力会社から応募の電話が</a:t>
            </a:r>
            <a:endParaRPr lang="en-US" altLang="ja-JP" sz="1800" dirty="0">
              <a:latin typeface="メイリオ" panose="020B0604030504040204" pitchFamily="50" charset="-128"/>
              <a:ea typeface="メイリオ" panose="020B0604030504040204" pitchFamily="50" charset="-128"/>
            </a:endParaRPr>
          </a:p>
          <a:p>
            <a:pPr>
              <a:lnSpc>
                <a:spcPct val="150000"/>
              </a:lnSpc>
            </a:pPr>
            <a:r>
              <a:rPr lang="en-US" altLang="ja-JP"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ひっきりなしに来るから困る（</a:t>
            </a:r>
            <a:r>
              <a:rPr lang="en-US" altLang="ja-JP" sz="1800" dirty="0">
                <a:latin typeface="メイリオ" panose="020B0604030504040204" pitchFamily="50" charset="-128"/>
                <a:ea typeface="メイリオ" panose="020B0604030504040204" pitchFamily="50" charset="-128"/>
              </a:rPr>
              <a:t>E</a:t>
            </a:r>
            <a:r>
              <a:rPr lang="ja-JP" altLang="en-US" sz="1800" dirty="0">
                <a:latin typeface="メイリオ" panose="020B0604030504040204" pitchFamily="50" charset="-128"/>
                <a:ea typeface="メイリオ" panose="020B0604030504040204" pitchFamily="50" charset="-128"/>
              </a:rPr>
              <a:t>さん）　　</a:t>
            </a:r>
            <a:endParaRPr lang="ja-JP" altLang="en-US" dirty="0"/>
          </a:p>
        </p:txBody>
      </p:sp>
      <p:sp>
        <p:nvSpPr>
          <p:cNvPr id="5" name="テキスト ボックス 4">
            <a:extLst>
              <a:ext uri="{FF2B5EF4-FFF2-40B4-BE49-F238E27FC236}">
                <a16:creationId xmlns:a16="http://schemas.microsoft.com/office/drawing/2014/main" id="{DF8A9A3A-60A5-44DA-A5D7-B5D5398B8AC3}"/>
              </a:ext>
            </a:extLst>
          </p:cNvPr>
          <p:cNvSpPr txBox="1"/>
          <p:nvPr/>
        </p:nvSpPr>
        <p:spPr>
          <a:xfrm>
            <a:off x="119063" y="5332741"/>
            <a:ext cx="2881159"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不便に思うこと</a:t>
            </a:r>
            <a:endParaRPr lang="ja-JP" altLang="en-US" sz="2000" dirty="0"/>
          </a:p>
        </p:txBody>
      </p:sp>
      <p:grpSp>
        <p:nvGrpSpPr>
          <p:cNvPr id="10" name="グループ化 9">
            <a:extLst>
              <a:ext uri="{FF2B5EF4-FFF2-40B4-BE49-F238E27FC236}">
                <a16:creationId xmlns:a16="http://schemas.microsoft.com/office/drawing/2014/main" id="{A23DDE04-6C9D-4E07-B9DA-6C92C1E40CCE}"/>
              </a:ext>
            </a:extLst>
          </p:cNvPr>
          <p:cNvGrpSpPr/>
          <p:nvPr/>
        </p:nvGrpSpPr>
        <p:grpSpPr>
          <a:xfrm>
            <a:off x="1297479" y="2458266"/>
            <a:ext cx="1377946" cy="1747459"/>
            <a:chOff x="1297479" y="2458266"/>
            <a:chExt cx="1377946" cy="1747459"/>
          </a:xfrm>
        </p:grpSpPr>
        <p:pic>
          <p:nvPicPr>
            <p:cNvPr id="1026" name="Picture 2" descr="目標を定めた人のイラスト（男性会社員）">
              <a:extLst>
                <a:ext uri="{FF2B5EF4-FFF2-40B4-BE49-F238E27FC236}">
                  <a16:creationId xmlns:a16="http://schemas.microsoft.com/office/drawing/2014/main" id="{1439709F-D1F5-49E7-A977-A87E178D5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83529" y="2458266"/>
              <a:ext cx="1291896" cy="143943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5366E4C-E83D-4A9D-8959-8C71478E413E}"/>
                </a:ext>
              </a:extLst>
            </p:cNvPr>
            <p:cNvSpPr txBox="1"/>
            <p:nvPr/>
          </p:nvSpPr>
          <p:spPr>
            <a:xfrm>
              <a:off x="1297479" y="3897948"/>
              <a:ext cx="1208380"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案件保有者</a:t>
              </a:r>
              <a:endParaRPr lang="ja-JP" altLang="en-US" sz="1400" dirty="0"/>
            </a:p>
          </p:txBody>
        </p:sp>
      </p:grpSp>
      <p:sp>
        <p:nvSpPr>
          <p:cNvPr id="4" name="矢印: 右 3">
            <a:extLst>
              <a:ext uri="{FF2B5EF4-FFF2-40B4-BE49-F238E27FC236}">
                <a16:creationId xmlns:a16="http://schemas.microsoft.com/office/drawing/2014/main" id="{90177CBE-BFE5-4EBA-9C7B-BA333811E897}"/>
              </a:ext>
            </a:extLst>
          </p:cNvPr>
          <p:cNvSpPr/>
          <p:nvPr/>
        </p:nvSpPr>
        <p:spPr>
          <a:xfrm>
            <a:off x="2948018" y="2717279"/>
            <a:ext cx="1460310" cy="327546"/>
          </a:xfrm>
          <a:prstGeom prst="rightArrow">
            <a:avLst/>
          </a:prstGeom>
          <a:solidFill>
            <a:srgbClr val="52A4E8"/>
          </a:solidFill>
          <a:ln>
            <a:solidFill>
              <a:srgbClr val="52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descr="スマホの画面を見せる人のイラスト（スーツ・男性）">
            <a:extLst>
              <a:ext uri="{FF2B5EF4-FFF2-40B4-BE49-F238E27FC236}">
                <a16:creationId xmlns:a16="http://schemas.microsoft.com/office/drawing/2014/main" id="{84641C95-AC02-4DDA-8CD2-C7A06F692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59" y="2045948"/>
            <a:ext cx="1067057" cy="118233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21D2716A-DFFF-4CD7-A5A8-AD5F68B7D008}"/>
              </a:ext>
            </a:extLst>
          </p:cNvPr>
          <p:cNvSpPr txBox="1"/>
          <p:nvPr/>
        </p:nvSpPr>
        <p:spPr>
          <a:xfrm>
            <a:off x="4675635" y="3219757"/>
            <a:ext cx="1208380"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社員</a:t>
            </a:r>
            <a:endParaRPr lang="ja-JP" altLang="en-US" sz="1400" dirty="0"/>
          </a:p>
        </p:txBody>
      </p:sp>
      <p:pic>
        <p:nvPicPr>
          <p:cNvPr id="1030" name="Picture 6" descr="スマホの画面を見せる人のイラスト（スーツ・女性）">
            <a:extLst>
              <a:ext uri="{FF2B5EF4-FFF2-40B4-BE49-F238E27FC236}">
                <a16:creationId xmlns:a16="http://schemas.microsoft.com/office/drawing/2014/main" id="{46B0CDC5-AD48-4731-B881-1449B2D94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9253" y="2045948"/>
            <a:ext cx="1094291" cy="121251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A5CA60B3-9357-46F7-A24D-CE7D97806EF6}"/>
              </a:ext>
            </a:extLst>
          </p:cNvPr>
          <p:cNvSpPr txBox="1"/>
          <p:nvPr/>
        </p:nvSpPr>
        <p:spPr>
          <a:xfrm>
            <a:off x="6552091" y="3219757"/>
            <a:ext cx="1208380"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社員</a:t>
            </a:r>
            <a:endParaRPr lang="ja-JP" altLang="en-US" sz="1400" dirty="0"/>
          </a:p>
        </p:txBody>
      </p:sp>
      <p:sp>
        <p:nvSpPr>
          <p:cNvPr id="7" name="テキスト ボックス 6">
            <a:extLst>
              <a:ext uri="{FF2B5EF4-FFF2-40B4-BE49-F238E27FC236}">
                <a16:creationId xmlns:a16="http://schemas.microsoft.com/office/drawing/2014/main" id="{DE650F6F-C0F2-4E7E-963E-E244C7AE34FC}"/>
              </a:ext>
            </a:extLst>
          </p:cNvPr>
          <p:cNvSpPr txBox="1"/>
          <p:nvPr/>
        </p:nvSpPr>
        <p:spPr>
          <a:xfrm>
            <a:off x="4709982" y="1303260"/>
            <a:ext cx="2878137" cy="707886"/>
          </a:xfrm>
          <a:prstGeom prst="rect">
            <a:avLst/>
          </a:prstGeom>
          <a:solidFill>
            <a:srgbClr val="52A4E8"/>
          </a:solidFill>
          <a:ln>
            <a:noFill/>
            <a:prstDash val="sysDash"/>
          </a:ln>
        </p:spPr>
        <p:txBody>
          <a:bodyPr wrap="square">
            <a:spAutoFit/>
          </a:bodyPr>
          <a:lstStyle/>
          <a:p>
            <a:pPr algn="ctr"/>
            <a:r>
              <a:rPr lang="ja-JP" altLang="en-US" sz="2000" dirty="0">
                <a:solidFill>
                  <a:schemeClr val="bg1"/>
                </a:solidFill>
                <a:latin typeface="メイリオ" panose="020B0604030504040204" pitchFamily="50" charset="-128"/>
                <a:ea typeface="メイリオ" panose="020B0604030504040204" pitchFamily="50" charset="-128"/>
              </a:rPr>
              <a:t>社内の</a:t>
            </a:r>
            <a:endParaRPr lang="en-US" altLang="ja-JP" sz="2000" dirty="0">
              <a:solidFill>
                <a:schemeClr val="bg1"/>
              </a:solidFill>
              <a:latin typeface="メイリオ" panose="020B0604030504040204" pitchFamily="50" charset="-128"/>
              <a:ea typeface="メイリオ" panose="020B0604030504040204" pitchFamily="50" charset="-128"/>
            </a:endParaRPr>
          </a:p>
          <a:p>
            <a:pPr algn="ctr"/>
            <a:r>
              <a:rPr lang="ja-JP" altLang="en-US" sz="2000" dirty="0">
                <a:solidFill>
                  <a:schemeClr val="bg1"/>
                </a:solidFill>
                <a:latin typeface="メイリオ" panose="020B0604030504040204" pitchFamily="50" charset="-128"/>
                <a:ea typeface="メイリオ" panose="020B0604030504040204" pitchFamily="50" charset="-128"/>
              </a:rPr>
              <a:t>グループラインに共有</a:t>
            </a:r>
            <a:endParaRPr lang="ja-JP" altLang="en-US" sz="2000" dirty="0">
              <a:solidFill>
                <a:schemeClr val="bg1"/>
              </a:solidFill>
            </a:endParaRPr>
          </a:p>
        </p:txBody>
      </p:sp>
      <p:sp>
        <p:nvSpPr>
          <p:cNvPr id="8" name="矢印: 右 7">
            <a:extLst>
              <a:ext uri="{FF2B5EF4-FFF2-40B4-BE49-F238E27FC236}">
                <a16:creationId xmlns:a16="http://schemas.microsoft.com/office/drawing/2014/main" id="{AD226A5D-8178-4B4C-961B-28F26E58D2D7}"/>
              </a:ext>
            </a:extLst>
          </p:cNvPr>
          <p:cNvSpPr/>
          <p:nvPr/>
        </p:nvSpPr>
        <p:spPr>
          <a:xfrm rot="2305441">
            <a:off x="2768775" y="3387499"/>
            <a:ext cx="2047207" cy="327546"/>
          </a:xfrm>
          <a:prstGeom prst="rightArrow">
            <a:avLst/>
          </a:prstGeom>
          <a:solidFill>
            <a:srgbClr val="52A4E8"/>
          </a:solidFill>
          <a:ln>
            <a:solidFill>
              <a:srgbClr val="52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F44100D-B4FB-4E36-9036-94DD0377B80F}"/>
              </a:ext>
            </a:extLst>
          </p:cNvPr>
          <p:cNvSpPr txBox="1"/>
          <p:nvPr/>
        </p:nvSpPr>
        <p:spPr>
          <a:xfrm>
            <a:off x="4745407" y="4082951"/>
            <a:ext cx="2878137" cy="400110"/>
          </a:xfrm>
          <a:prstGeom prst="rect">
            <a:avLst/>
          </a:prstGeom>
          <a:solidFill>
            <a:srgbClr val="52A4E8"/>
          </a:solidFill>
          <a:ln>
            <a:noFill/>
            <a:prstDash val="sysDash"/>
          </a:ln>
        </p:spPr>
        <p:txBody>
          <a:bodyPr wrap="square">
            <a:spAutoFit/>
          </a:bodyPr>
          <a:lstStyle/>
          <a:p>
            <a:pPr algn="ctr"/>
            <a:r>
              <a:rPr lang="ja-JP" altLang="en-US" sz="2000" dirty="0">
                <a:solidFill>
                  <a:schemeClr val="bg1"/>
                </a:solidFill>
              </a:rPr>
              <a:t>一斉メールで送信</a:t>
            </a:r>
          </a:p>
        </p:txBody>
      </p:sp>
      <p:pic>
        <p:nvPicPr>
          <p:cNvPr id="1032" name="Picture 8" descr="Eメールのイラスト">
            <a:extLst>
              <a:ext uri="{FF2B5EF4-FFF2-40B4-BE49-F238E27FC236}">
                <a16:creationId xmlns:a16="http://schemas.microsoft.com/office/drawing/2014/main" id="{139B37B1-8FD0-49E0-96D8-4D295D0A1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2425" y="4593402"/>
            <a:ext cx="1068754" cy="1068754"/>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078FABF5-C58B-45A8-823C-CA56E8B19FBC}"/>
              </a:ext>
            </a:extLst>
          </p:cNvPr>
          <p:cNvSpPr/>
          <p:nvPr/>
        </p:nvSpPr>
        <p:spPr>
          <a:xfrm>
            <a:off x="4654259" y="1056009"/>
            <a:ext cx="5411956" cy="4765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8A6D0618-0639-423D-A4FD-54A919D3B26B}"/>
              </a:ext>
            </a:extLst>
          </p:cNvPr>
          <p:cNvGrpSpPr/>
          <p:nvPr/>
        </p:nvGrpSpPr>
        <p:grpSpPr>
          <a:xfrm>
            <a:off x="6521450" y="1802381"/>
            <a:ext cx="2398826" cy="2230502"/>
            <a:chOff x="6521450" y="1802381"/>
            <a:chExt cx="2398826" cy="2230502"/>
          </a:xfrm>
        </p:grpSpPr>
        <p:sp>
          <p:nvSpPr>
            <p:cNvPr id="19" name="吹き出し: 折線 18">
              <a:extLst>
                <a:ext uri="{FF2B5EF4-FFF2-40B4-BE49-F238E27FC236}">
                  <a16:creationId xmlns:a16="http://schemas.microsoft.com/office/drawing/2014/main" id="{A44CA1A0-DE34-46EB-890B-7C500E808401}"/>
                </a:ext>
              </a:extLst>
            </p:cNvPr>
            <p:cNvSpPr/>
            <p:nvPr/>
          </p:nvSpPr>
          <p:spPr>
            <a:xfrm>
              <a:off x="6521450" y="1802381"/>
              <a:ext cx="2340509" cy="2230502"/>
            </a:xfrm>
            <a:prstGeom prst="borderCallout2">
              <a:avLst>
                <a:gd name="adj1" fmla="val 18750"/>
                <a:gd name="adj2" fmla="val -8333"/>
                <a:gd name="adj3" fmla="val 18750"/>
                <a:gd name="adj4" fmla="val -16667"/>
                <a:gd name="adj5" fmla="val 179600"/>
                <a:gd name="adj6" fmla="val -105338"/>
              </a:avLst>
            </a:prstGeom>
            <a:noFill/>
            <a:ln>
              <a:solidFill>
                <a:srgbClr val="656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D6C60A7-DC35-4970-9F16-AA58E613A21A}"/>
                </a:ext>
              </a:extLst>
            </p:cNvPr>
            <p:cNvSpPr/>
            <p:nvPr/>
          </p:nvSpPr>
          <p:spPr>
            <a:xfrm>
              <a:off x="6529253" y="1867200"/>
              <a:ext cx="2391023" cy="2004780"/>
            </a:xfrm>
            <a:prstGeom prst="rect">
              <a:avLst/>
            </a:prstGeom>
          </p:spPr>
          <p:txBody>
            <a:bodyPr wrap="square">
              <a:spAutoFit/>
            </a:bodyPr>
            <a:lstStyle/>
            <a:p>
              <a:pPr>
                <a:lnSpc>
                  <a:spcPct val="150000"/>
                </a:lnSpc>
              </a:pPr>
              <a:r>
                <a:rPr lang="ja-JP" altLang="en-US" sz="1200" dirty="0"/>
                <a:t>協力会社が閲覧できるるような</a:t>
              </a:r>
              <a:endParaRPr lang="en-US" altLang="ja-JP" sz="1200" dirty="0"/>
            </a:p>
            <a:p>
              <a:pPr>
                <a:lnSpc>
                  <a:spcPct val="150000"/>
                </a:lnSpc>
              </a:pPr>
              <a:r>
                <a:rPr lang="ja-JP" altLang="en-US" sz="1200" dirty="0"/>
                <a:t>案件共有サイトがあれば、</a:t>
              </a:r>
              <a:endParaRPr lang="en-US" altLang="ja-JP" sz="1200" dirty="0"/>
            </a:p>
            <a:p>
              <a:pPr>
                <a:lnSpc>
                  <a:spcPct val="150000"/>
                </a:lnSpc>
              </a:pPr>
              <a:r>
                <a:rPr lang="ja-JP" altLang="en-US" sz="1200" dirty="0"/>
                <a:t>応募もできて質問も投げられる機能をつければ、</a:t>
              </a:r>
              <a:r>
                <a:rPr lang="en-US" altLang="ja-JP" sz="1200" dirty="0"/>
                <a:t>E</a:t>
              </a:r>
              <a:r>
                <a:rPr lang="ja-JP" altLang="en-US" sz="1200" dirty="0"/>
                <a:t>さんに</a:t>
              </a:r>
              <a:endParaRPr lang="en-US" altLang="ja-JP" sz="1200" dirty="0"/>
            </a:p>
            <a:p>
              <a:pPr>
                <a:lnSpc>
                  <a:spcPct val="150000"/>
                </a:lnSpc>
              </a:pPr>
              <a:r>
                <a:rPr lang="ja-JP" altLang="en-US" sz="1200" dirty="0"/>
                <a:t>かかってくる電話の本数も</a:t>
              </a:r>
              <a:endParaRPr lang="en-US" altLang="ja-JP" sz="1200" dirty="0"/>
            </a:p>
            <a:p>
              <a:pPr>
                <a:lnSpc>
                  <a:spcPct val="150000"/>
                </a:lnSpc>
              </a:pPr>
              <a:r>
                <a:rPr lang="ja-JP" altLang="en-US" sz="1200" dirty="0"/>
                <a:t>減り、仕事効率が上がる</a:t>
              </a:r>
              <a:endParaRPr lang="en-US" altLang="ja-JP" sz="1200" dirty="0"/>
            </a:p>
            <a:p>
              <a:pPr>
                <a:lnSpc>
                  <a:spcPct val="150000"/>
                </a:lnSpc>
              </a:pPr>
              <a:r>
                <a:rPr lang="ja-JP" altLang="en-US" sz="1200" dirty="0"/>
                <a:t>のでは？</a:t>
              </a:r>
              <a:endParaRPr lang="en-US" altLang="ja-JP" sz="1200" dirty="0"/>
            </a:p>
          </p:txBody>
        </p:sp>
      </p:grpSp>
    </p:spTree>
    <p:extLst>
      <p:ext uri="{BB962C8B-B14F-4D97-AF65-F5344CB8AC3E}">
        <p14:creationId xmlns:p14="http://schemas.microsoft.com/office/powerpoint/2010/main" val="220187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500"/>
                                        <p:tgtEl>
                                          <p:spTgt spid="10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animEffect transition="in" filter="fade">
                                      <p:cBhvr>
                                        <p:cTn id="51" dur="500"/>
                                        <p:tgtEl>
                                          <p:spTgt spid="103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10" presetClass="entr" presetSubtype="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1" grpId="0" animBg="1"/>
      <p:bldP spid="13" grpId="0"/>
      <p:bldP spid="5" grpId="0" animBg="1"/>
      <p:bldP spid="4" grpId="0" animBg="1"/>
      <p:bldP spid="6" grpId="0" animBg="1"/>
      <p:bldP spid="17" grpId="0" animBg="1"/>
      <p:bldP spid="7" grpId="0" animBg="1"/>
      <p:bldP spid="8" grpId="0" animBg="1"/>
      <p:bldP spid="9"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現在の案件管理に関するシステム</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815B3659-62D4-49C2-A1EB-AFF0A0358145}"/>
              </a:ext>
            </a:extLst>
          </p:cNvPr>
          <p:cNvSpPr txBox="1"/>
          <p:nvPr/>
        </p:nvSpPr>
        <p:spPr>
          <a:xfrm>
            <a:off x="119063" y="1259695"/>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案件を探している場合</a:t>
            </a:r>
            <a:endParaRPr lang="ja-JP" altLang="en-US" sz="2000" dirty="0"/>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37238" y="5371523"/>
            <a:ext cx="9572009" cy="1304203"/>
          </a:xfrm>
          <a:prstGeom prst="rect">
            <a:avLst/>
          </a:prstGeom>
          <a:noFill/>
        </p:spPr>
        <p:txBody>
          <a:bodyPr wrap="square">
            <a:spAutoFit/>
          </a:bodyPr>
          <a:lstStyle/>
          <a:p>
            <a:pPr>
              <a:lnSpc>
                <a:spcPct val="150000"/>
              </a:lnSpc>
            </a:pPr>
            <a:r>
              <a:rPr lang="ja-JP" altLang="en-US" sz="1800" dirty="0">
                <a:latin typeface="メイリオ" panose="020B0604030504040204" pitchFamily="50" charset="-128"/>
                <a:ea typeface="メイリオ" panose="020B0604030504040204" pitchFamily="50" charset="-128"/>
              </a:rPr>
              <a:t>　・どこでどんな案件の空きがあるのか把握できていない</a:t>
            </a:r>
            <a:r>
              <a:rPr lang="en-US" altLang="ja-JP" sz="1800" dirty="0">
                <a:latin typeface="メイリオ" panose="020B0604030504040204" pitchFamily="50" charset="-128"/>
                <a:ea typeface="メイリオ" panose="020B0604030504040204" pitchFamily="50" charset="-128"/>
              </a:rPr>
              <a:t>(E</a:t>
            </a:r>
            <a:r>
              <a:rPr lang="ja-JP" altLang="en-US" sz="1800" dirty="0">
                <a:latin typeface="メイリオ" panose="020B0604030504040204" pitchFamily="50" charset="-128"/>
                <a:ea typeface="メイリオ" panose="020B0604030504040204" pitchFamily="50" charset="-128"/>
              </a:rPr>
              <a:t>さん</a:t>
            </a:r>
            <a:r>
              <a:rPr lang="en-US" altLang="ja-JP" sz="1800" dirty="0">
                <a:latin typeface="メイリオ" panose="020B0604030504040204" pitchFamily="50" charset="-128"/>
                <a:ea typeface="メイリオ" panose="020B0604030504040204" pitchFamily="50" charset="-128"/>
              </a:rPr>
              <a:t>)</a:t>
            </a:r>
          </a:p>
          <a:p>
            <a:pPr>
              <a:lnSpc>
                <a:spcPct val="150000"/>
              </a:lnSpc>
            </a:pPr>
            <a:r>
              <a:rPr lang="ja-JP" altLang="en-US" sz="1800" dirty="0">
                <a:latin typeface="メイリオ" panose="020B0604030504040204" pitchFamily="50" charset="-128"/>
                <a:ea typeface="メイリオ" panose="020B0604030504040204" pitchFamily="50" charset="-128"/>
              </a:rPr>
              <a:t>　・人材が浮いているときに空きの案件を探すのが大変（人材担当</a:t>
            </a:r>
            <a:r>
              <a:rPr lang="en-US" altLang="ja-JP" sz="1800" dirty="0">
                <a:latin typeface="メイリオ" panose="020B0604030504040204" pitchFamily="50" charset="-128"/>
                <a:ea typeface="メイリオ" panose="020B0604030504040204" pitchFamily="50" charset="-128"/>
              </a:rPr>
              <a:t>H</a:t>
            </a:r>
            <a:r>
              <a:rPr lang="ja-JP" altLang="en-US" sz="1800" dirty="0">
                <a:latin typeface="メイリオ" panose="020B0604030504040204" pitchFamily="50" charset="-128"/>
                <a:ea typeface="メイリオ" panose="020B0604030504040204" pitchFamily="50" charset="-128"/>
              </a:rPr>
              <a:t>さん）</a:t>
            </a:r>
            <a:endParaRPr lang="en-US" altLang="ja-JP" sz="1800" dirty="0">
              <a:latin typeface="メイリオ" panose="020B0604030504040204" pitchFamily="50" charset="-128"/>
              <a:ea typeface="メイリオ" panose="020B0604030504040204" pitchFamily="50" charset="-128"/>
            </a:endParaRPr>
          </a:p>
          <a:p>
            <a:pPr>
              <a:lnSpc>
                <a:spcPct val="150000"/>
              </a:lnSpc>
            </a:pPr>
            <a:r>
              <a:rPr lang="ja-JP" altLang="en-US" sz="1800" dirty="0">
                <a:latin typeface="メイリオ" panose="020B0604030504040204" pitchFamily="50" charset="-128"/>
                <a:ea typeface="メイリオ" panose="020B0604030504040204" pitchFamily="50" charset="-128"/>
              </a:rPr>
              <a:t>（どこの案件が空いているか可視化できてないため片端から社内の人に電話をしている）</a:t>
            </a:r>
            <a:endParaRPr lang="en-US" altLang="ja-JP" sz="1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F8A9A3A-60A5-44DA-A5D7-B5D5398B8AC3}"/>
              </a:ext>
            </a:extLst>
          </p:cNvPr>
          <p:cNvSpPr txBox="1"/>
          <p:nvPr/>
        </p:nvSpPr>
        <p:spPr>
          <a:xfrm>
            <a:off x="119063" y="4850951"/>
            <a:ext cx="2881159"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不便に思うこと</a:t>
            </a:r>
            <a:endParaRPr lang="ja-JP" altLang="en-US" sz="2000" dirty="0"/>
          </a:p>
        </p:txBody>
      </p:sp>
      <p:sp>
        <p:nvSpPr>
          <p:cNvPr id="12" name="テキスト ボックス 11">
            <a:extLst>
              <a:ext uri="{FF2B5EF4-FFF2-40B4-BE49-F238E27FC236}">
                <a16:creationId xmlns:a16="http://schemas.microsoft.com/office/drawing/2014/main" id="{B5366E4C-E83D-4A9D-8959-8C71478E413E}"/>
              </a:ext>
            </a:extLst>
          </p:cNvPr>
          <p:cNvSpPr txBox="1"/>
          <p:nvPr/>
        </p:nvSpPr>
        <p:spPr>
          <a:xfrm>
            <a:off x="800512" y="4093265"/>
            <a:ext cx="2027092"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案件を探している人</a:t>
            </a:r>
            <a:endParaRPr lang="ja-JP" altLang="en-US" sz="1400" dirty="0"/>
          </a:p>
        </p:txBody>
      </p:sp>
      <p:pic>
        <p:nvPicPr>
          <p:cNvPr id="2050" name="Picture 2" descr="電話対応に追われる会社員のイラスト（男性）">
            <a:extLst>
              <a:ext uri="{FF2B5EF4-FFF2-40B4-BE49-F238E27FC236}">
                <a16:creationId xmlns:a16="http://schemas.microsoft.com/office/drawing/2014/main" id="{9C4B8209-4B50-4050-B552-90F8B5642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12" y="1721129"/>
            <a:ext cx="2178706" cy="2342695"/>
          </a:xfrm>
          <a:prstGeom prst="rect">
            <a:avLst/>
          </a:prstGeom>
          <a:noFill/>
          <a:extLst>
            <a:ext uri="{909E8E84-426E-40DD-AFC4-6F175D3DCCD1}">
              <a14:hiddenFill xmlns:a14="http://schemas.microsoft.com/office/drawing/2010/main">
                <a:solidFill>
                  <a:srgbClr val="FFFFFF"/>
                </a:solidFill>
              </a14:hiddenFill>
            </a:ext>
          </a:extLst>
        </p:spPr>
      </p:pic>
      <p:sp>
        <p:nvSpPr>
          <p:cNvPr id="2" name="吹き出し: 角を丸めた四角形 1">
            <a:extLst>
              <a:ext uri="{FF2B5EF4-FFF2-40B4-BE49-F238E27FC236}">
                <a16:creationId xmlns:a16="http://schemas.microsoft.com/office/drawing/2014/main" id="{5F274EBA-7D11-486C-A1DA-1E90D5282346}"/>
              </a:ext>
            </a:extLst>
          </p:cNvPr>
          <p:cNvSpPr/>
          <p:nvPr/>
        </p:nvSpPr>
        <p:spPr>
          <a:xfrm>
            <a:off x="3446585" y="1721129"/>
            <a:ext cx="5447323" cy="2256903"/>
          </a:xfrm>
          <a:prstGeom prst="wedgeRoundRectCallout">
            <a:avLst>
              <a:gd name="adj1" fmla="val -58136"/>
              <a:gd name="adj2" fmla="val -34404"/>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B03DB66F-D257-45F8-9E2B-05C1F3F035DC}"/>
              </a:ext>
            </a:extLst>
          </p:cNvPr>
          <p:cNvSpPr txBox="1"/>
          <p:nvPr/>
        </p:nvSpPr>
        <p:spPr>
          <a:xfrm>
            <a:off x="3679092" y="2003300"/>
            <a:ext cx="5042877" cy="1719702"/>
          </a:xfrm>
          <a:prstGeom prst="rect">
            <a:avLst/>
          </a:prstGeom>
          <a:noFill/>
        </p:spPr>
        <p:txBody>
          <a:bodyPr wrap="square">
            <a:spAutoFit/>
          </a:bodyPr>
          <a:lstStyle/>
          <a:p>
            <a:pPr>
              <a:lnSpc>
                <a:spcPct val="150000"/>
              </a:lnSpc>
            </a:pPr>
            <a:r>
              <a:rPr lang="ja-JP" altLang="en-US" sz="1800" dirty="0">
                <a:latin typeface="メイリオ" panose="020B0604030504040204" pitchFamily="50" charset="-128"/>
                <a:ea typeface="メイリオ" panose="020B0604030504040204" pitchFamily="50" charset="-128"/>
              </a:rPr>
              <a:t>案件を探している人はおもに</a:t>
            </a:r>
            <a:r>
              <a:rPr kumimoji="1" lang="ja-JP" altLang="en-US" sz="1800" dirty="0">
                <a:latin typeface="メイリオ" panose="020B0604030504040204" pitchFamily="50" charset="-128"/>
                <a:ea typeface="メイリオ" panose="020B0604030504040204" pitchFamily="50" charset="-128"/>
              </a:rPr>
              <a:t>中途採用や</a:t>
            </a:r>
            <a:endParaRPr kumimoji="1" lang="en-US" altLang="ja-JP" sz="1800" dirty="0">
              <a:latin typeface="メイリオ" panose="020B0604030504040204" pitchFamily="50" charset="-128"/>
              <a:ea typeface="メイリオ" panose="020B0604030504040204" pitchFamily="50" charset="-128"/>
            </a:endParaRPr>
          </a:p>
          <a:p>
            <a:pPr>
              <a:lnSpc>
                <a:spcPct val="150000"/>
              </a:lnSpc>
            </a:pPr>
            <a:r>
              <a:rPr kumimoji="1" lang="ja-JP" altLang="en-US" sz="1800" dirty="0">
                <a:latin typeface="メイリオ" panose="020B0604030504040204" pitchFamily="50" charset="-128"/>
                <a:ea typeface="メイリオ" panose="020B0604030504040204" pitchFamily="50" charset="-128"/>
              </a:rPr>
              <a:t>新卒担当者、社外では協力会社の方々。</a:t>
            </a:r>
            <a:endParaRPr kumimoji="1" lang="en-US" altLang="ja-JP" sz="1800" dirty="0">
              <a:latin typeface="メイリオ" panose="020B0604030504040204" pitchFamily="50" charset="-128"/>
              <a:ea typeface="メイリオ" panose="020B0604030504040204" pitchFamily="50" charset="-128"/>
            </a:endParaRPr>
          </a:p>
          <a:p>
            <a:pPr>
              <a:lnSpc>
                <a:spcPct val="150000"/>
              </a:lnSpc>
            </a:pPr>
            <a:r>
              <a:rPr kumimoji="1" lang="ja-JP" altLang="en-US" sz="18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800" dirty="0">
                <a:latin typeface="メイリオ" panose="020B0604030504040204" pitchFamily="50" charset="-128"/>
                <a:ea typeface="メイリオ" panose="020B0604030504040204" pitchFamily="50" charset="-128"/>
              </a:rPr>
              <a:t>LINE</a:t>
            </a:r>
            <a:r>
              <a:rPr kumimoji="1" lang="ja-JP" altLang="en-US" sz="1800" dirty="0">
                <a:latin typeface="メイリオ" panose="020B0604030504040204" pitchFamily="50" charset="-128"/>
                <a:ea typeface="メイリオ" panose="020B0604030504040204" pitchFamily="50" charset="-128"/>
              </a:rPr>
              <a:t>でヒアリングをし案件を探す。</a:t>
            </a:r>
            <a:endParaRPr kumimoji="1" lang="ja-JP" altLang="en-US" dirty="0"/>
          </a:p>
        </p:txBody>
      </p:sp>
      <p:grpSp>
        <p:nvGrpSpPr>
          <p:cNvPr id="25" name="グループ化 24">
            <a:extLst>
              <a:ext uri="{FF2B5EF4-FFF2-40B4-BE49-F238E27FC236}">
                <a16:creationId xmlns:a16="http://schemas.microsoft.com/office/drawing/2014/main" id="{D9B1109E-B9FD-4C8D-8E85-4F93BF3B69F6}"/>
              </a:ext>
            </a:extLst>
          </p:cNvPr>
          <p:cNvGrpSpPr/>
          <p:nvPr/>
        </p:nvGrpSpPr>
        <p:grpSpPr>
          <a:xfrm>
            <a:off x="6814982" y="4247153"/>
            <a:ext cx="2209955" cy="1115251"/>
            <a:chOff x="9857522" y="3104475"/>
            <a:chExt cx="2209955" cy="1115251"/>
          </a:xfrm>
        </p:grpSpPr>
        <p:sp>
          <p:nvSpPr>
            <p:cNvPr id="26" name="吹き出し: 折線 25">
              <a:extLst>
                <a:ext uri="{FF2B5EF4-FFF2-40B4-BE49-F238E27FC236}">
                  <a16:creationId xmlns:a16="http://schemas.microsoft.com/office/drawing/2014/main" id="{D972537C-292D-407D-B535-C3B9045D8FE3}"/>
                </a:ext>
              </a:extLst>
            </p:cNvPr>
            <p:cNvSpPr/>
            <p:nvPr/>
          </p:nvSpPr>
          <p:spPr>
            <a:xfrm>
              <a:off x="9857522" y="3104475"/>
              <a:ext cx="2196088" cy="1115251"/>
            </a:xfrm>
            <a:prstGeom prst="borderCallout2">
              <a:avLst>
                <a:gd name="adj1" fmla="val 18750"/>
                <a:gd name="adj2" fmla="val -8333"/>
                <a:gd name="adj3" fmla="val 18750"/>
                <a:gd name="adj4" fmla="val -16667"/>
                <a:gd name="adj5" fmla="val 103009"/>
                <a:gd name="adj6" fmla="val -84608"/>
              </a:avLst>
            </a:prstGeom>
            <a:noFill/>
            <a:ln>
              <a:solidFill>
                <a:srgbClr val="656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DF4AFC41-3D95-4A2E-B207-2FC37B8CCACD}"/>
                </a:ext>
              </a:extLst>
            </p:cNvPr>
            <p:cNvSpPr/>
            <p:nvPr/>
          </p:nvSpPr>
          <p:spPr>
            <a:xfrm>
              <a:off x="9871388" y="3169294"/>
              <a:ext cx="2196089" cy="897425"/>
            </a:xfrm>
            <a:prstGeom prst="rect">
              <a:avLst/>
            </a:prstGeom>
          </p:spPr>
          <p:txBody>
            <a:bodyPr wrap="square">
              <a:spAutoFit/>
            </a:bodyPr>
            <a:lstStyle/>
            <a:p>
              <a:pPr>
                <a:lnSpc>
                  <a:spcPct val="150000"/>
                </a:lnSpc>
              </a:pPr>
              <a:r>
                <a:rPr lang="ja-JP" altLang="en-US" sz="1200" dirty="0"/>
                <a:t>社内の各人が持っている案件空き情報が一覧で見れれば解決しそう</a:t>
              </a:r>
              <a:endParaRPr lang="en-US" altLang="ja-JP" sz="1200" dirty="0"/>
            </a:p>
          </p:txBody>
        </p:sp>
      </p:grpSp>
    </p:spTree>
    <p:extLst>
      <p:ext uri="{BB962C8B-B14F-4D97-AF65-F5344CB8AC3E}">
        <p14:creationId xmlns:p14="http://schemas.microsoft.com/office/powerpoint/2010/main" val="345860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1" grpId="0" animBg="1"/>
      <p:bldP spid="13" grpId="0"/>
      <p:bldP spid="5" grpId="0" animBg="1"/>
      <p:bldP spid="12" grpId="0" animBg="1"/>
      <p:bldP spid="2" grpId="0" animBg="1"/>
      <p:bldP spid="22"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TotalTime>
  <Words>1304</Words>
  <Application>Microsoft Office PowerPoint</Application>
  <PresentationFormat>画面に合わせる (4:3)</PresentationFormat>
  <Paragraphs>195</Paragraphs>
  <Slides>16</Slides>
  <Notes>16</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メイリオ</vt:lpstr>
      <vt:lpstr>游ゴシック</vt:lpstr>
      <vt:lpstr>Arial</vt:lpstr>
      <vt:lpstr>Arial Black</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Chiaki</dc:creator>
  <cp:lastModifiedBy>Kumagai Chiaki</cp:lastModifiedBy>
  <cp:revision>35</cp:revision>
  <dcterms:created xsi:type="dcterms:W3CDTF">2020-08-23T09:45:01Z</dcterms:created>
  <dcterms:modified xsi:type="dcterms:W3CDTF">2020-09-23T06:18:09Z</dcterms:modified>
</cp:coreProperties>
</file>