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25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6E3-4F4A-410B-87AE-A3BBA385CCC3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8D6-D133-4954-83DA-F58D33402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41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6E3-4F4A-410B-87AE-A3BBA385CCC3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8D6-D133-4954-83DA-F58D33402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7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6E3-4F4A-410B-87AE-A3BBA385CCC3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8D6-D133-4954-83DA-F58D33402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35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6E3-4F4A-410B-87AE-A3BBA385CCC3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8D6-D133-4954-83DA-F58D33402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16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6E3-4F4A-410B-87AE-A3BBA385CCC3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8D6-D133-4954-83DA-F58D33402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07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6E3-4F4A-410B-87AE-A3BBA385CCC3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8D6-D133-4954-83DA-F58D33402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11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6E3-4F4A-410B-87AE-A3BBA385CCC3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8D6-D133-4954-83DA-F58D33402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23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6E3-4F4A-410B-87AE-A3BBA385CCC3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8D6-D133-4954-83DA-F58D33402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02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6E3-4F4A-410B-87AE-A3BBA385CCC3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8D6-D133-4954-83DA-F58D33402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46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6E3-4F4A-410B-87AE-A3BBA385CCC3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8D6-D133-4954-83DA-F58D33402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68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6E3-4F4A-410B-87AE-A3BBA385CCC3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8D6-D133-4954-83DA-F58D33402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06E3-4F4A-410B-87AE-A3BBA385CCC3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448D6-D133-4954-83DA-F58D33402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9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6"/>
            <a:ext cx="12192000" cy="6858000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524000" y="1641316"/>
            <a:ext cx="9144000" cy="934403"/>
          </a:xfrm>
        </p:spPr>
        <p:txBody>
          <a:bodyPr/>
          <a:lstStyle/>
          <a:p>
            <a:r>
              <a:rPr lang="ru-RU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Путешествуй Поблизости!</a:t>
            </a:r>
            <a:endParaRPr lang="ru-RU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1638300" y="5065078"/>
            <a:ext cx="9144000" cy="1655762"/>
          </a:xfrm>
        </p:spPr>
        <p:txBody>
          <a:bodyPr/>
          <a:lstStyle/>
          <a:p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Лучший       сайт для путешествий!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Подзаголовок 5"/>
          <p:cNvSpPr txBox="1">
            <a:spLocks/>
          </p:cNvSpPr>
          <p:nvPr/>
        </p:nvSpPr>
        <p:spPr>
          <a:xfrm>
            <a:off x="1599565" y="5166360"/>
            <a:ext cx="7330440" cy="9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(нет)</a:t>
            </a:r>
            <a:endParaRPr lang="ru-RU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50337">
            <a:off x="2708910" y="532765"/>
            <a:ext cx="6766560" cy="785495"/>
          </a:xfrm>
        </p:spPr>
        <p:txBody>
          <a:bodyPr>
            <a:noAutofit/>
          </a:bodyPr>
          <a:lstStyle/>
          <a:p>
            <a:r>
              <a:rPr lang="ru-RU" sz="9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Для чего он?</a:t>
            </a:r>
            <a:endParaRPr lang="ru-RU" sz="9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522220" y="1851025"/>
            <a:ext cx="7139940" cy="4213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По названию можно понять, что он создан для поиска кратчайшего пути к той или иной точке мира, а так-же для просмотра отзывов к ней</a:t>
            </a:r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6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21440640">
            <a:off x="1181100" y="258445"/>
            <a:ext cx="3200400" cy="1325563"/>
          </a:xfrm>
          <a:noFill/>
        </p:spPr>
        <p:txBody>
          <a:bodyPr>
            <a:noAutofit/>
          </a:bodyPr>
          <a:lstStyle/>
          <a:p>
            <a:r>
              <a:rPr lang="ru-RU" sz="9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Цели</a:t>
            </a:r>
            <a:r>
              <a:rPr lang="en-US" sz="9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:</a:t>
            </a:r>
            <a:endParaRPr lang="ru-RU" sz="9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608">
            <a:off x="6667499" y="1827357"/>
            <a:ext cx="5179905" cy="320328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75260" y="1272541"/>
            <a:ext cx="7688580" cy="50139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ru-RU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Сделать простой и красивый сайт для поиска кратчайшего пути.</a:t>
            </a:r>
          </a:p>
          <a:p>
            <a:pPr marL="571500" indent="-571500">
              <a:buFontTx/>
              <a:buChar char="-"/>
            </a:pPr>
            <a:r>
              <a:rPr lang="ru-RU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ru-RU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Сделать систему отзывов</a:t>
            </a:r>
            <a:r>
              <a:rPr lang="en-US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/</a:t>
            </a:r>
            <a:r>
              <a:rPr lang="ru-RU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комментариев</a:t>
            </a:r>
          </a:p>
          <a:p>
            <a:pPr marL="571500" indent="-571500">
              <a:buFontTx/>
              <a:buChar char="-"/>
            </a:pPr>
            <a:r>
              <a:rPr lang="ru-RU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ru-RU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Сделать систему маркеров</a:t>
            </a:r>
            <a:endParaRPr lang="ru-RU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50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51144">
            <a:off x="1051020" y="899385"/>
            <a:ext cx="10089960" cy="1325563"/>
          </a:xfrm>
        </p:spPr>
        <p:txBody>
          <a:bodyPr>
            <a:noAutofit/>
          </a:bodyPr>
          <a:lstStyle/>
          <a:p>
            <a:r>
              <a:rPr lang="ru-RU" sz="9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Что Использовали?</a:t>
            </a:r>
            <a:endParaRPr lang="ru-RU" sz="9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101090" y="2506345"/>
            <a:ext cx="9989820" cy="34753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Мы использовали только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Photopea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(</a:t>
            </a:r>
            <a:r>
              <a:rPr lang="ru-RU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замена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Photoshop’a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</a:t>
            </a:r>
            <a:r>
              <a:rPr lang="ru-RU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для создания фона, все остальное было написано и сделано на языках 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Python </a:t>
            </a:r>
            <a:r>
              <a:rPr lang="ru-RU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при использовании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Pycharm</a:t>
            </a:r>
            <a:r>
              <a:rPr lang="ru-RU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и 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HTML</a:t>
            </a:r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24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87"/>
            <a:ext cx="12199620" cy="6862287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21441938">
            <a:off x="5373231" y="581925"/>
            <a:ext cx="6119856" cy="1278106"/>
          </a:xfrm>
        </p:spPr>
        <p:txBody>
          <a:bodyPr>
            <a:noAutofit/>
          </a:bodyPr>
          <a:lstStyle/>
          <a:p>
            <a:pPr algn="ctr"/>
            <a:r>
              <a:rPr lang="ru-RU" sz="7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Что Можно Добавить?</a:t>
            </a:r>
            <a:endParaRPr lang="ru-RU" sz="7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696912" y="3789945"/>
            <a:ext cx="6119856" cy="1278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Хотя мы и не успели во время сделать его, у нас есть концепт того, как это должно было выглядеть!</a:t>
            </a:r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26" name="Picture 2" descr="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2115">
            <a:off x="475979" y="593281"/>
            <a:ext cx="4866368" cy="281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4607">
            <a:off x="1145024" y="3539485"/>
            <a:ext cx="3528278" cy="274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21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89651">
            <a:off x="4814888" y="500061"/>
            <a:ext cx="2562225" cy="1325563"/>
          </a:xfrm>
          <a:noFill/>
        </p:spPr>
        <p:txBody>
          <a:bodyPr>
            <a:noAutofit/>
          </a:bodyPr>
          <a:lstStyle/>
          <a:p>
            <a:r>
              <a:rPr lang="ru-RU" sz="9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Итог</a:t>
            </a:r>
            <a:endParaRPr lang="ru-RU" sz="9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1314450"/>
            <a:ext cx="11449050" cy="5048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Хотя проект не доделан, мы считаем его от части успешным, так как большинство сложных задач мы сделали и воплотили в реальность</a:t>
            </a:r>
            <a:endParaRPr lang="ru-RU" sz="4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19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5978" y="3617838"/>
            <a:ext cx="6180044" cy="1965472"/>
          </a:xfrm>
          <a:noFill/>
        </p:spPr>
        <p:txBody>
          <a:bodyPr>
            <a:noAutofit/>
          </a:bodyPr>
          <a:lstStyle/>
          <a:p>
            <a:r>
              <a:rPr lang="ru-RU" sz="9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Спасибо За Внимание!</a:t>
            </a:r>
            <a:endParaRPr lang="ru-RU" sz="9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2154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147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Путешествуй Поблизости!</vt:lpstr>
      <vt:lpstr>Для чего он?</vt:lpstr>
      <vt:lpstr>Цели:</vt:lpstr>
      <vt:lpstr>Что Использовали?</vt:lpstr>
      <vt:lpstr>Что Можно Добавить?</vt:lpstr>
      <vt:lpstr>Итог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Путешествуй Поблизости!</dc:title>
  <dc:creator>Учетная запись Майкрософт</dc:creator>
  <cp:lastModifiedBy>Учетная запись Майкрософт</cp:lastModifiedBy>
  <cp:revision>4</cp:revision>
  <dcterms:created xsi:type="dcterms:W3CDTF">2023-04-27T12:24:08Z</dcterms:created>
  <dcterms:modified xsi:type="dcterms:W3CDTF">2023-04-27T12:50:28Z</dcterms:modified>
</cp:coreProperties>
</file>