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7" r:id="rId3"/>
    <p:sldId id="265" r:id="rId4"/>
    <p:sldId id="266" r:id="rId5"/>
    <p:sldId id="264" r:id="rId6"/>
    <p:sldId id="269" r:id="rId7"/>
    <p:sldId id="267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75" r:id="rId4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C3E7CB4-E66F-4C7E-A015-489DA84DC2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29" y="4438650"/>
            <a:ext cx="2610319" cy="22828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1BEEB7-99C5-467B-A3DA-2564CE4DFD5C}"/>
              </a:ext>
            </a:extLst>
          </p:cNvPr>
          <p:cNvSpPr/>
          <p:nvPr userDrawn="1"/>
        </p:nvSpPr>
        <p:spPr>
          <a:xfrm>
            <a:off x="550863" y="622300"/>
            <a:ext cx="9469437" cy="414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BC870F9-8F03-469D-AD47-B9BFF131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9663"/>
            <a:ext cx="8661400" cy="1158537"/>
          </a:xfrm>
        </p:spPr>
        <p:txBody>
          <a:bodyPr/>
          <a:lstStyle>
            <a:lvl1pPr>
              <a:lnSpc>
                <a:spcPct val="80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8CF758E4-6844-4566-A010-466B60BA9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230438"/>
            <a:ext cx="8661400" cy="792162"/>
          </a:xfrm>
        </p:spPr>
        <p:txBody>
          <a:bodyPr/>
          <a:lstStyle>
            <a:lvl1pPr marL="0" indent="0" algn="l">
              <a:buNone/>
              <a:defRPr sz="2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ModifieZ</a:t>
            </a:r>
            <a:r>
              <a:rPr lang="fr-FR" dirty="0"/>
              <a:t> le style des sous-titres du masque</a:t>
            </a:r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9DE04229-7A0D-4046-A881-9B8360726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4266746"/>
            <a:ext cx="1834578" cy="2835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>
              <a:lnSpc>
                <a:spcPct val="87000"/>
              </a:lnSpc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fld id="{92F08DFE-53C9-447A-8742-F1DA635D1C27}" type="datetime1">
              <a:rPr lang="sk-SK" smtClean="0"/>
              <a:t>8. 10. 2021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232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BULL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FBAD-D4E9-4C5B-B135-0E69E735CDD1}" type="datetime1">
              <a:rPr lang="sk-SK" smtClean="0"/>
              <a:t>8. 10. 2021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4D72502E-42D6-4731-869D-D11F064112A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4851" y="1536700"/>
            <a:ext cx="10791824" cy="4470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Glisser l’image depuis l’explorateur Windows dans la slide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EBF32A26-5955-4533-926E-87FECE23A1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47050" y="2046643"/>
            <a:ext cx="2590799" cy="2898064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50"/>
            </a:lvl1pPr>
            <a:lvl2pPr>
              <a:defRPr sz="105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9BB90A5B-A0CF-4CAD-93BF-ED71227EA6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7" cy="341549"/>
          </a:xfrm>
          <a:prstGeom prst="rect">
            <a:avLst/>
          </a:prstGeo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CA70EAF-5DC8-43C4-8144-380C248EBC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4900" y="2046642"/>
            <a:ext cx="6283323" cy="36683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itre 4">
            <a:extLst>
              <a:ext uri="{FF2B5EF4-FFF2-40B4-BE49-F238E27FC236}">
                <a16:creationId xmlns:a16="http://schemas.microsoft.com/office/drawing/2014/main" id="{8571A2FE-BDF3-4A99-8ABF-C88411D33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20488750-FE04-4FCB-A82D-584CC433F0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406905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BULLE FLE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4D72502E-42D6-4731-869D-D11F064112A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Cliquez pour insérer un visuel 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id="{71CCF824-D06F-48A7-ADAB-40A05CCC6E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4850" y="6256432"/>
            <a:ext cx="10791826" cy="355506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066E28-93CD-45BE-AB40-52003B49EDC6}" type="datetime1">
              <a:rPr lang="sk-SK" smtClean="0"/>
              <a:t>8. 10. 2021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du document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EBF32A26-5955-4533-926E-87FECE23A1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47050" y="2046643"/>
            <a:ext cx="2590799" cy="289806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50"/>
            </a:lvl1pPr>
            <a:lvl2pPr>
              <a:defRPr sz="105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9BB90A5B-A0CF-4CAD-93BF-ED71227EA6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  <a:prstGeom prst="rect">
            <a:avLst/>
          </a:prstGeo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Titre 4">
            <a:extLst>
              <a:ext uri="{FF2B5EF4-FFF2-40B4-BE49-F238E27FC236}">
                <a16:creationId xmlns:a16="http://schemas.microsoft.com/office/drawing/2014/main" id="{6E178AE4-D471-4007-A5B8-CEBBC23D0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A4BE34FB-BA39-488D-8243-B4315168E4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2879086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 +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C53E-D4AF-4F5C-9F56-4FDB0B003776}" type="datetime1">
              <a:rPr lang="sk-SK" smtClean="0"/>
              <a:t>8. 10. 2021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385D7EB2-8843-402E-A81F-357B4F9E1C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4851" y="1536700"/>
            <a:ext cx="2520000" cy="2520000"/>
          </a:xfrm>
        </p:spPr>
        <p:txBody>
          <a:bodyPr l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Espace réservé du contenu 6">
            <a:extLst>
              <a:ext uri="{FF2B5EF4-FFF2-40B4-BE49-F238E27FC236}">
                <a16:creationId xmlns:a16="http://schemas.microsoft.com/office/drawing/2014/main" id="{13F7E017-2B1C-4142-8CA9-B08C77C9F54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58950" y="1536700"/>
            <a:ext cx="2520000" cy="2520000"/>
          </a:xfrm>
        </p:spPr>
        <p:txBody>
          <a:bodyPr l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Espace réservé du contenu 6">
            <a:extLst>
              <a:ext uri="{FF2B5EF4-FFF2-40B4-BE49-F238E27FC236}">
                <a16:creationId xmlns:a16="http://schemas.microsoft.com/office/drawing/2014/main" id="{6CA62AD4-A9FD-4A1C-A66E-4CE9C7A59D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13049" y="1536700"/>
            <a:ext cx="2520000" cy="2520000"/>
          </a:xfrm>
        </p:spPr>
        <p:txBody>
          <a:bodyPr l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EC3772AF-1413-41BD-9BE2-39400BCEFDC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967149" y="1536700"/>
            <a:ext cx="2520000" cy="2520000"/>
          </a:xfrm>
        </p:spPr>
        <p:txBody>
          <a:bodyPr l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A276444F-AEBB-4B68-ADD6-E5353382174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4851" y="4749800"/>
            <a:ext cx="10791824" cy="12573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42FE86CB-572D-4A40-911A-81B3508C3D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5" name="Titre 4">
            <a:extLst>
              <a:ext uri="{FF2B5EF4-FFF2-40B4-BE49-F238E27FC236}">
                <a16:creationId xmlns:a16="http://schemas.microsoft.com/office/drawing/2014/main" id="{E54E6B58-27AE-485C-9079-D79B9F096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77E9DCFA-F92F-42F7-91AF-9269D1C1FA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2482547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8446-0ADC-4197-B232-B6DB28D28CAD}" type="datetime1">
              <a:rPr lang="sk-SK" smtClean="0"/>
              <a:t>8. 10. 2021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Espace réservé du tableau 6">
            <a:extLst>
              <a:ext uri="{FF2B5EF4-FFF2-40B4-BE49-F238E27FC236}">
                <a16:creationId xmlns:a16="http://schemas.microsoft.com/office/drawing/2014/main" id="{DF362D12-AFB7-40CE-BA2B-08BD1BD2565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851" y="1536700"/>
            <a:ext cx="10761435" cy="4470400"/>
          </a:xfrm>
        </p:spPr>
        <p:txBody>
          <a:bodyPr lIns="0"/>
          <a:lstStyle/>
          <a:p>
            <a:r>
              <a:rPr lang="fr-FR"/>
              <a:t>Cliquez sur l'icône pour ajouter un tableau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436D0C92-5C6A-4BCD-992F-CBF433C64C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7473B905-78FD-43B0-9993-42FB93A7A0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6824DD99-FCEC-4BE5-8FE9-EDDDB12CF2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1756781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US 1/3+2/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6">
            <a:extLst>
              <a:ext uri="{FF2B5EF4-FFF2-40B4-BE49-F238E27FC236}">
                <a16:creationId xmlns:a16="http://schemas.microsoft.com/office/drawing/2014/main" id="{DD023772-0387-4578-8F03-0F83BB330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4851" y="1536700"/>
            <a:ext cx="3556626" cy="4470400"/>
          </a:xfrm>
        </p:spPr>
        <p:txBody>
          <a:bodyPr l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4" name="Espace réservé du contenu 6">
            <a:extLst>
              <a:ext uri="{FF2B5EF4-FFF2-40B4-BE49-F238E27FC236}">
                <a16:creationId xmlns:a16="http://schemas.microsoft.com/office/drawing/2014/main" id="{0FA854F1-1867-456F-9D24-BA52388AA06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51476" y="1536700"/>
            <a:ext cx="7129323" cy="4470400"/>
          </a:xfrm>
        </p:spPr>
        <p:txBody>
          <a:bodyPr l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8313-CA8D-48B7-9551-BA1F311345E9}" type="datetime1">
              <a:rPr lang="sk-SK" smtClean="0"/>
              <a:t>8. 10. 2021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47537519-0913-46DB-9C61-C8C3FCD0DF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Titre 4">
            <a:extLst>
              <a:ext uri="{FF2B5EF4-FFF2-40B4-BE49-F238E27FC236}">
                <a16:creationId xmlns:a16="http://schemas.microsoft.com/office/drawing/2014/main" id="{80699A40-B6E8-4F64-AD3F-EA996DED76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60842ADC-65E5-4E9F-9238-98C324F9D3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1612367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US 2/3+1/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6">
            <a:extLst>
              <a:ext uri="{FF2B5EF4-FFF2-40B4-BE49-F238E27FC236}">
                <a16:creationId xmlns:a16="http://schemas.microsoft.com/office/drawing/2014/main" id="{DD023772-0387-4578-8F03-0F83BB330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1604" y="1536700"/>
            <a:ext cx="3613322" cy="44704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4" name="Espace réservé du contenu 6">
            <a:extLst>
              <a:ext uri="{FF2B5EF4-FFF2-40B4-BE49-F238E27FC236}">
                <a16:creationId xmlns:a16="http://schemas.microsoft.com/office/drawing/2014/main" id="{0FA854F1-1867-456F-9D24-BA52388AA06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851" y="1536700"/>
            <a:ext cx="7056752" cy="44704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AAFF-72EB-42AF-9BDA-4DC3ADF0B2A6}" type="datetime1">
              <a:rPr lang="sk-SK" smtClean="0"/>
              <a:t>8. 10. 2021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47537519-0913-46DB-9C61-C8C3FCD0DF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Titre 4">
            <a:extLst>
              <a:ext uri="{FF2B5EF4-FFF2-40B4-BE49-F238E27FC236}">
                <a16:creationId xmlns:a16="http://schemas.microsoft.com/office/drawing/2014/main" id="{3215B72C-A223-4115-A0FB-EABF76C6C7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34DEF0DA-C42E-4A45-AB0B-E3D6F20299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1286075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4145-F9AA-4D40-9114-455EB5181F7C}" type="datetime1">
              <a:rPr lang="sk-SK" smtClean="0"/>
              <a:t>8. 10. 2021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E304782-894D-480F-8CE6-21069068B40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8" name="Titre 4">
            <a:extLst>
              <a:ext uri="{FF2B5EF4-FFF2-40B4-BE49-F238E27FC236}">
                <a16:creationId xmlns:a16="http://schemas.microsoft.com/office/drawing/2014/main" id="{06289E70-4325-46DC-AF19-9B837DE937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6716B64-9C81-49FB-8BA2-02700121C6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4289791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C3E7CB4-E66F-4C7E-A015-489DA84DC2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29" y="4438650"/>
            <a:ext cx="2610319" cy="22828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1BEEB7-99C5-467B-A3DA-2564CE4DFD5C}"/>
              </a:ext>
            </a:extLst>
          </p:cNvPr>
          <p:cNvSpPr/>
          <p:nvPr userDrawn="1"/>
        </p:nvSpPr>
        <p:spPr>
          <a:xfrm>
            <a:off x="550863" y="622300"/>
            <a:ext cx="9469437" cy="414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BC870F9-8F03-469D-AD47-B9BFF131F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49663"/>
            <a:ext cx="8661400" cy="1158537"/>
          </a:xfrm>
        </p:spPr>
        <p:txBody>
          <a:bodyPr/>
          <a:lstStyle>
            <a:lvl1pPr>
              <a:lnSpc>
                <a:spcPct val="80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here to add a title</a:t>
            </a:r>
            <a:endParaRPr lang="fr-FR" dirty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8CF758E4-6844-4566-A010-466B60BA9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230438"/>
            <a:ext cx="8661400" cy="792162"/>
          </a:xfrm>
        </p:spPr>
        <p:txBody>
          <a:bodyPr/>
          <a:lstStyle>
            <a:lvl1pPr marL="0" indent="0" algn="l">
              <a:buNone/>
              <a:defRPr sz="2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here to add a subtitle </a:t>
            </a:r>
            <a:endParaRPr lang="fr-FR" dirty="0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9DE04229-7A0D-4046-A881-9B8360726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4266746"/>
            <a:ext cx="1834578" cy="2835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>
              <a:lnSpc>
                <a:spcPct val="87000"/>
              </a:lnSpc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fld id="{6427B1A5-1306-4C9F-A9A3-B304CF605A2F}" type="datetime1">
              <a:rPr lang="fr-FR" smtClean="0"/>
              <a:t>08/10/2021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2089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B34065-93EB-4E25-A645-702A63F8F6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Drop an image inside the slide from the Windows explorer</a:t>
            </a:r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180FBAC-C221-4B65-8D9B-5245920822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450" y="622300"/>
            <a:ext cx="9467850" cy="4140200"/>
          </a:xfrm>
          <a:solidFill>
            <a:schemeClr val="accent1">
              <a:alpha val="60000"/>
            </a:schemeClr>
          </a:solidFill>
        </p:spPr>
        <p:txBody>
          <a:bodyPr/>
          <a:lstStyle/>
          <a:p>
            <a:pPr lvl="0"/>
            <a:r>
              <a:rPr lang="fr-FR" dirty="0"/>
              <a:t> 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BC870F9-8F03-469D-AD47-B9BFF131F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49663"/>
            <a:ext cx="8661400" cy="1158537"/>
          </a:xfrm>
        </p:spPr>
        <p:txBody>
          <a:bodyPr/>
          <a:lstStyle>
            <a:lvl1pPr>
              <a:lnSpc>
                <a:spcPct val="80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here to add a title</a:t>
            </a:r>
            <a:endParaRPr lang="fr-FR" dirty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8CF758E4-6844-4566-A010-466B60BA9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230438"/>
            <a:ext cx="8661400" cy="792162"/>
          </a:xfrm>
        </p:spPr>
        <p:txBody>
          <a:bodyPr/>
          <a:lstStyle>
            <a:lvl1pPr marL="0" indent="0" algn="l">
              <a:buNone/>
              <a:defRPr sz="2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here to add a subtitle </a:t>
            </a:r>
            <a:endParaRPr lang="fr-FR" dirty="0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9DE04229-7A0D-4046-A881-9B8360726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4266746"/>
            <a:ext cx="1834578" cy="2835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>
              <a:lnSpc>
                <a:spcPct val="87000"/>
              </a:lnSpc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fld id="{1605EEF8-9AD7-47F6-ADE3-1CD734B4E265}" type="datetime1">
              <a:rPr lang="fr-FR" smtClean="0"/>
              <a:t>08/10/2021</a:t>
            </a:fld>
            <a:endParaRPr lang="fr-FR" dirty="0"/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7CDF4DAA-B184-4884-8E1E-A64B95756B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71129" y="4438650"/>
            <a:ext cx="2610319" cy="2282825"/>
          </a:xfrm>
          <a:blipFill>
            <a:blip r:embed="rId2"/>
            <a:srcRect/>
            <a:stretch>
              <a:fillRect l="268" t="106" r="134" b="106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4711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1BEEB7-99C5-467B-A3DA-2564CE4DFD5C}"/>
              </a:ext>
            </a:extLst>
          </p:cNvPr>
          <p:cNvSpPr/>
          <p:nvPr userDrawn="1"/>
        </p:nvSpPr>
        <p:spPr>
          <a:xfrm>
            <a:off x="550863" y="622300"/>
            <a:ext cx="9469437" cy="414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A6FD2-1A81-45E2-BC16-7268286B99D3}"/>
              </a:ext>
            </a:extLst>
          </p:cNvPr>
          <p:cNvSpPr/>
          <p:nvPr userDrawn="1"/>
        </p:nvSpPr>
        <p:spPr>
          <a:xfrm>
            <a:off x="838200" y="874823"/>
            <a:ext cx="135806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500" b="1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0E8A17-0E78-4A5B-B34C-D1A3838FE9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7900" y="1989574"/>
            <a:ext cx="8618276" cy="2512088"/>
          </a:xfrm>
        </p:spPr>
        <p:txBody>
          <a:bodyPr lIns="0" tIns="0" rIns="0" bIns="0" numCol="2" spcCol="180000" anchor="t"/>
          <a:lstStyle>
            <a:lvl1pPr marL="261938" indent="-261938" algn="l">
              <a:buClr>
                <a:schemeClr val="accent2"/>
              </a:buClr>
              <a:buFont typeface="+mj-lt"/>
              <a:buAutoNum type="arabicPeriod"/>
              <a:defRPr b="1" cap="all">
                <a:solidFill>
                  <a:schemeClr val="bg1"/>
                </a:solidFill>
              </a:defRPr>
            </a:lvl1pPr>
            <a:lvl2pPr marL="542925" indent="-271463" algn="l">
              <a:lnSpc>
                <a:spcPct val="100000"/>
              </a:lnSpc>
              <a:buClr>
                <a:schemeClr val="accent2"/>
              </a:buClr>
              <a:buFont typeface="+mj-lt"/>
              <a:buAutoNum type="arabicParenR"/>
              <a:tabLst/>
              <a:defRPr sz="1400" b="1" cap="all">
                <a:solidFill>
                  <a:schemeClr val="bg1"/>
                </a:solidFill>
              </a:defRPr>
            </a:lvl2pPr>
            <a:lvl3pPr marL="712788" indent="-228600" algn="l">
              <a:lnSpc>
                <a:spcPct val="100000"/>
              </a:lnSpc>
              <a:buClr>
                <a:schemeClr val="accent2"/>
              </a:buClr>
              <a:buFont typeface="+mj-lt"/>
              <a:buAutoNum type="alphaLcParenR"/>
              <a:defRPr sz="1200" b="0" cap="none" baseline="0">
                <a:solidFill>
                  <a:schemeClr val="bg1"/>
                </a:solidFill>
              </a:defRPr>
            </a:lvl3pPr>
            <a:lvl4pPr marL="874713" indent="-161925" algn="l">
              <a:lnSpc>
                <a:spcPct val="100000"/>
              </a:lnSpc>
              <a:buClr>
                <a:schemeClr val="accent2"/>
              </a:buClr>
              <a:buFont typeface="+mj-lt"/>
              <a:buAutoNum type="romanLcPeriod"/>
              <a:defRPr sz="1200" b="0" cap="none" baseline="0">
                <a:solidFill>
                  <a:schemeClr val="bg1"/>
                </a:solidFill>
              </a:defRPr>
            </a:lvl4pPr>
            <a:lvl5pPr marL="1065213" indent="-171450" algn="l">
              <a:lnSpc>
                <a:spcPct val="100000"/>
              </a:lnSpc>
              <a:buClr>
                <a:schemeClr val="accent2"/>
              </a:buClr>
              <a:buFont typeface="Exo" panose="020B0604020202020204" charset="0"/>
              <a:buChar char="-"/>
              <a:defRPr sz="1200" b="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the chapter on 2 columns</a:t>
            </a:r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8DDA5FA-82B7-4F4E-A19A-864B7C7788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29" y="4438650"/>
            <a:ext cx="2610319" cy="22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0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B34065-93EB-4E25-A645-702A63F8F6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Glisser l’image depuis l’explorateur Windows dans la slide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180FBAC-C221-4B65-8D9B-5245920822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450" y="622300"/>
            <a:ext cx="9467850" cy="4140200"/>
          </a:xfrm>
          <a:solidFill>
            <a:schemeClr val="accent1">
              <a:alpha val="60000"/>
            </a:schemeClr>
          </a:solidFill>
        </p:spPr>
        <p:txBody>
          <a:bodyPr/>
          <a:lstStyle/>
          <a:p>
            <a:pPr lvl="0"/>
            <a:r>
              <a:rPr lang="fr-FR" dirty="0"/>
              <a:t> 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BC870F9-8F03-469D-AD47-B9BFF131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9663"/>
            <a:ext cx="8661400" cy="1158537"/>
          </a:xfrm>
        </p:spPr>
        <p:txBody>
          <a:bodyPr/>
          <a:lstStyle>
            <a:lvl1pPr>
              <a:lnSpc>
                <a:spcPct val="80000"/>
              </a:lnSpc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8CF758E4-6844-4566-A010-466B60BA9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30438"/>
            <a:ext cx="8661400" cy="792162"/>
          </a:xfrm>
        </p:spPr>
        <p:txBody>
          <a:bodyPr/>
          <a:lstStyle>
            <a:lvl1pPr marL="0" indent="0" algn="l">
              <a:buNone/>
              <a:defRPr sz="2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9DE04229-7A0D-4046-A881-9B8360726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4266746"/>
            <a:ext cx="1834578" cy="2835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>
              <a:lnSpc>
                <a:spcPct val="87000"/>
              </a:lnSpc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fld id="{9BD865CE-6F44-4679-A640-904906A5245A}" type="datetime1">
              <a:rPr lang="sk-SK" smtClean="0"/>
              <a:t>8. 10. 2021</a:t>
            </a:fld>
            <a:endParaRPr lang="fr-FR" dirty="0"/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7CDF4DAA-B184-4884-8E1E-A64B95756B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71129" y="4438650"/>
            <a:ext cx="2610319" cy="228282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268" t="106" r="134" b="106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254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1BEEB7-99C5-467B-A3DA-2564CE4DFD5C}"/>
              </a:ext>
            </a:extLst>
          </p:cNvPr>
          <p:cNvSpPr/>
          <p:nvPr userDrawn="1"/>
        </p:nvSpPr>
        <p:spPr>
          <a:xfrm>
            <a:off x="550863" y="2211385"/>
            <a:ext cx="9464675" cy="2552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7">
            <a:extLst>
              <a:ext uri="{FF2B5EF4-FFF2-40B4-BE49-F238E27FC236}">
                <a16:creationId xmlns:a16="http://schemas.microsoft.com/office/drawing/2014/main" id="{6B728DB6-AADB-44B1-A277-5C9E0F43E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0500" y="2511763"/>
            <a:ext cx="7188200" cy="1158537"/>
          </a:xfrm>
        </p:spPr>
        <p:txBody>
          <a:bodyPr lIns="144000" anchor="b"/>
          <a:lstStyle>
            <a:lvl1pPr>
              <a:lnSpc>
                <a:spcPct val="80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chapter on 2 lines max</a:t>
            </a:r>
            <a:endParaRPr lang="fr-FR" dirty="0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C9CC59EE-A735-4898-9590-78DBFB4B95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30500" y="3670300"/>
            <a:ext cx="7188200" cy="792162"/>
          </a:xfrm>
        </p:spPr>
        <p:txBody>
          <a:bodyPr lIns="144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on 2 lines max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7401925-E432-4B2E-A6E2-4773A32443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2511762"/>
            <a:ext cx="2035175" cy="1933237"/>
          </a:xfrm>
        </p:spPr>
        <p:txBody>
          <a:bodyPr wrap="none" lIns="0" tIns="0" rIns="0" bIns="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16000" b="1">
                <a:solidFill>
                  <a:schemeClr val="accent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r-FR" dirty="0"/>
              <a:t>X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EC8AA42-05FA-4B82-B904-08788C6FB4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29" y="4438650"/>
            <a:ext cx="2610319" cy="22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9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F42E-32F6-43B8-86F9-4FDC0CBB3277}" type="datetime1">
              <a:rPr lang="fr-FR" smtClean="0"/>
              <a:t>08/10/2021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on one line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CF9FD030-8082-4F02-9D55-2E00E7B9A8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13354"/>
            <a:ext cx="10023476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9FC473-A558-4C93-ADDD-CEEC9BB875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4A1FF83B-925B-4624-B0B3-16ADA4CFC8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95325" y="1536700"/>
            <a:ext cx="10799763" cy="4470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6357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ce réservé du texte 5">
            <a:extLst>
              <a:ext uri="{FF2B5EF4-FFF2-40B4-BE49-F238E27FC236}">
                <a16:creationId xmlns:a16="http://schemas.microsoft.com/office/drawing/2014/main" id="{5BEE0C40-8938-4E1E-97A8-FAB6C1E4701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04675" y="3908300"/>
            <a:ext cx="5292000" cy="2098800"/>
          </a:xfrm>
          <a:solidFill>
            <a:schemeClr val="accent1"/>
          </a:solidFill>
        </p:spPr>
        <p:txBody>
          <a:bodyPr lIns="324000" tIns="720000" rIns="324000" bIns="324000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add text </a:t>
            </a:r>
          </a:p>
        </p:txBody>
      </p:sp>
      <p:sp>
        <p:nvSpPr>
          <p:cNvPr id="36" name="Espace réservé du texte 5">
            <a:extLst>
              <a:ext uri="{FF2B5EF4-FFF2-40B4-BE49-F238E27FC236}">
                <a16:creationId xmlns:a16="http://schemas.microsoft.com/office/drawing/2014/main" id="{A4A02E70-05BA-46D8-8AB2-A3592C846E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5324" y="3908300"/>
            <a:ext cx="5292000" cy="2098800"/>
          </a:xfrm>
          <a:solidFill>
            <a:schemeClr val="accent1"/>
          </a:solidFill>
        </p:spPr>
        <p:txBody>
          <a:bodyPr lIns="324000" tIns="720000" rIns="324000" bIns="324000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add text </a:t>
            </a:r>
          </a:p>
        </p:txBody>
      </p:sp>
      <p:sp>
        <p:nvSpPr>
          <p:cNvPr id="34" name="Espace réservé du texte 5">
            <a:extLst>
              <a:ext uri="{FF2B5EF4-FFF2-40B4-BE49-F238E27FC236}">
                <a16:creationId xmlns:a16="http://schemas.microsoft.com/office/drawing/2014/main" id="{5ACDAF49-8800-45CD-8BAB-DA661F0C32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04675" y="1536700"/>
            <a:ext cx="5292000" cy="2098800"/>
          </a:xfrm>
          <a:solidFill>
            <a:schemeClr val="accent1"/>
          </a:solidFill>
        </p:spPr>
        <p:txBody>
          <a:bodyPr lIns="324000" tIns="720000" rIns="324000" bIns="324000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add text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F8A833A-1577-434E-A8D9-6DAB6913A5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5324" y="1536700"/>
            <a:ext cx="5292000" cy="2098800"/>
          </a:xfrm>
          <a:solidFill>
            <a:schemeClr val="accent1"/>
          </a:solidFill>
        </p:spPr>
        <p:txBody>
          <a:bodyPr lIns="324000" tIns="720000" rIns="324000" bIns="324000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add text 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4CFB-6248-436E-B899-F9D0ED697CFB}" type="datetime1">
              <a:rPr lang="fr-FR" smtClean="0"/>
              <a:t>08/10/2021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CF9FD030-8082-4F02-9D55-2E00E7B9A8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7" y="1031826"/>
            <a:ext cx="10023465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</a:t>
            </a:r>
          </a:p>
        </p:txBody>
      </p:sp>
      <p:sp>
        <p:nvSpPr>
          <p:cNvPr id="17" name="Titre 4">
            <a:extLst>
              <a:ext uri="{FF2B5EF4-FFF2-40B4-BE49-F238E27FC236}">
                <a16:creationId xmlns:a16="http://schemas.microsoft.com/office/drawing/2014/main" id="{4DCF9C38-533C-4636-BA89-038678424D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on one line</a:t>
            </a:r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ADF76B4E-8A7C-40A0-906C-EC53CE83D7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5D4EAE24-9570-4455-A99E-68517BFB4C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7545" y="1553517"/>
            <a:ext cx="858548" cy="5895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72E215A2-D3D4-4DCC-B8FF-ECBA340D4A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21599" y="1553517"/>
            <a:ext cx="858548" cy="5895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499D8AC0-3816-42B3-9DF7-F1F4F19F410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7545" y="3943184"/>
            <a:ext cx="858548" cy="5895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D884A308-2487-4957-92BB-D32750834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21599" y="3943184"/>
            <a:ext cx="858548" cy="5895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4111534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81F7-DB11-4B43-8925-8097B6FE38E1}" type="datetime1">
              <a:rPr lang="fr-FR" smtClean="0"/>
              <a:t>08/10/2021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AE24713-DC78-4466-BE0E-AE3DD88BFD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04849" y="1536700"/>
            <a:ext cx="5302251" cy="4470400"/>
          </a:xfrm>
        </p:spPr>
        <p:txBody>
          <a:bodyPr lIns="0"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9C328996-9CA6-4E91-AAC2-3BB8CC55CE2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1" y="1536700"/>
            <a:ext cx="5384799" cy="4470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63D762C-A982-4F3D-B421-FF56C148CC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</a:t>
            </a:r>
          </a:p>
        </p:txBody>
      </p:sp>
      <p:sp>
        <p:nvSpPr>
          <p:cNvPr id="11" name="Titre 4">
            <a:extLst>
              <a:ext uri="{FF2B5EF4-FFF2-40B4-BE49-F238E27FC236}">
                <a16:creationId xmlns:a16="http://schemas.microsoft.com/office/drawing/2014/main" id="{03F08C21-5E6E-418E-BE97-12AD84E1A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on one line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45A44348-3DC7-44EB-BEEA-9DE22A7915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3453924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19F8-5C8B-4EAC-A1A1-3D00948E3CE2}" type="datetime1">
              <a:rPr lang="fr-FR" smtClean="0"/>
              <a:t>08/10/2021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11FB4914-1007-4A8D-9A35-2CF95B4222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1" y="1536700"/>
            <a:ext cx="5384800" cy="4470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on the icon to add an image</a:t>
            </a:r>
            <a:endParaRPr lang="fr-FR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8081E370-7CC6-4C7B-968B-73B9B9E5F4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5DDD00FD-A22B-4E93-B879-D560F7641E8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04850" y="1536700"/>
            <a:ext cx="5302250" cy="4470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12" name="Titre 4">
            <a:extLst>
              <a:ext uri="{FF2B5EF4-FFF2-40B4-BE49-F238E27FC236}">
                <a16:creationId xmlns:a16="http://schemas.microsoft.com/office/drawing/2014/main" id="{4AF3C4F7-598D-4ACA-A60E-23206B1626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on one line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2969A82F-69EB-4FAE-AC26-227D01612F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1049172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52BC-7FC9-4CE2-8B74-4D5CA7B53C95}" type="datetime1">
              <a:rPr lang="fr-FR" smtClean="0"/>
              <a:t>08/10/2021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4D72502E-42D6-4731-869D-D11F064112A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4851" y="1536700"/>
            <a:ext cx="10791824" cy="4470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on the icon to add an image</a:t>
            </a:r>
            <a:endParaRPr lang="fr-FR" dirty="0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EBF32A26-5955-4533-926E-87FECE23A1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46900" y="2481262"/>
            <a:ext cx="2590799" cy="289806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50"/>
            </a:lvl1pPr>
            <a:lvl2pPr>
              <a:defRPr sz="105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860344B1-F23C-402B-B1E0-C51ACDB058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</a:t>
            </a:r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69B2FB09-43C2-4995-B531-E08574F2AE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on one line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11942111-BC91-4196-93C7-509BAAC861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5031445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BUB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3977-1320-406F-84D3-13666011C3F7}" type="datetime1">
              <a:rPr lang="fr-FR" smtClean="0"/>
              <a:t>08/10/2021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4D72502E-42D6-4731-869D-D11F064112A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4851" y="1536700"/>
            <a:ext cx="10791824" cy="4470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Drop an image inside the slide from the Windows explorer</a:t>
            </a:r>
            <a:endParaRPr lang="fr-FR" dirty="0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EBF32A26-5955-4533-926E-87FECE23A1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47050" y="2046643"/>
            <a:ext cx="2590799" cy="28980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50"/>
            </a:lvl1pPr>
            <a:lvl2pPr>
              <a:defRPr sz="105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9BB90A5B-A0CF-4CAD-93BF-ED71227EA6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7" cy="341549"/>
          </a:xfrm>
          <a:prstGeom prst="rect">
            <a:avLst/>
          </a:prstGeo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CA70EAF-5DC8-43C4-8144-380C248EBC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04900" y="2046642"/>
            <a:ext cx="6283323" cy="36683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11" name="Titre 4">
            <a:extLst>
              <a:ext uri="{FF2B5EF4-FFF2-40B4-BE49-F238E27FC236}">
                <a16:creationId xmlns:a16="http://schemas.microsoft.com/office/drawing/2014/main" id="{8571A2FE-BDF3-4A99-8ABF-C88411D33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on one line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20488750-FE04-4FCB-A82D-584CC433F0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8091650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BUB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4D72502E-42D6-4731-869D-D11F064112A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on the icon to add an image</a:t>
            </a:r>
            <a:endParaRPr lang="fr-FR" dirty="0"/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id="{71CCF824-D06F-48A7-ADAB-40A05CCC6E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4850" y="6256432"/>
            <a:ext cx="10791826" cy="355506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F2F17B-75D3-4246-9989-1454BC9F0646}" type="datetime1">
              <a:rPr lang="fr-FR" smtClean="0"/>
              <a:t>08/10/2021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EBF32A26-5955-4533-926E-87FECE23A1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47050" y="2046643"/>
            <a:ext cx="2590799" cy="28980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 sz="1050"/>
            </a:lvl1pPr>
            <a:lvl2pPr>
              <a:defRPr sz="105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9BB90A5B-A0CF-4CAD-93BF-ED71227EA6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  <a:prstGeom prst="rect">
            <a:avLst/>
          </a:prstGeo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</a:t>
            </a:r>
          </a:p>
        </p:txBody>
      </p:sp>
      <p:sp>
        <p:nvSpPr>
          <p:cNvPr id="11" name="Titre 4">
            <a:extLst>
              <a:ext uri="{FF2B5EF4-FFF2-40B4-BE49-F238E27FC236}">
                <a16:creationId xmlns:a16="http://schemas.microsoft.com/office/drawing/2014/main" id="{6E178AE4-D471-4007-A5B8-CEBBC23D0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Title</a:t>
            </a:r>
            <a:r>
              <a:rPr lang="fr-FR" dirty="0"/>
              <a:t> on one line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A4BE34FB-BA39-488D-8243-B4315168E4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22618858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 +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3520-7CFD-440F-BC67-061680F179BA}" type="datetime1">
              <a:rPr lang="fr-FR" smtClean="0"/>
              <a:t>08/10/2021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385D7EB2-8843-402E-A81F-357B4F9E1C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04851" y="1536700"/>
            <a:ext cx="2520000" cy="2520000"/>
          </a:xfrm>
        </p:spPr>
        <p:txBody>
          <a:bodyPr lIns="0"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9" name="Espace réservé du contenu 6">
            <a:extLst>
              <a:ext uri="{FF2B5EF4-FFF2-40B4-BE49-F238E27FC236}">
                <a16:creationId xmlns:a16="http://schemas.microsoft.com/office/drawing/2014/main" id="{13F7E017-2B1C-4142-8CA9-B08C77C9F54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58950" y="1536700"/>
            <a:ext cx="2520000" cy="2520000"/>
          </a:xfrm>
        </p:spPr>
        <p:txBody>
          <a:bodyPr lIns="0"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10" name="Espace réservé du contenu 6">
            <a:extLst>
              <a:ext uri="{FF2B5EF4-FFF2-40B4-BE49-F238E27FC236}">
                <a16:creationId xmlns:a16="http://schemas.microsoft.com/office/drawing/2014/main" id="{6CA62AD4-A9FD-4A1C-A66E-4CE9C7A59D2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13049" y="1536700"/>
            <a:ext cx="2520000" cy="2520000"/>
          </a:xfrm>
        </p:spPr>
        <p:txBody>
          <a:bodyPr lIns="0"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EC3772AF-1413-41BD-9BE2-39400BCEFDC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967149" y="1536700"/>
            <a:ext cx="2520000" cy="2520000"/>
          </a:xfrm>
        </p:spPr>
        <p:txBody>
          <a:bodyPr lIns="0"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A276444F-AEBB-4B68-ADD6-E5353382174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04851" y="4749800"/>
            <a:ext cx="10791824" cy="1257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42FE86CB-572D-4A40-911A-81B3508C3D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</a:t>
            </a:r>
          </a:p>
        </p:txBody>
      </p:sp>
      <p:sp>
        <p:nvSpPr>
          <p:cNvPr id="15" name="Titre 4">
            <a:extLst>
              <a:ext uri="{FF2B5EF4-FFF2-40B4-BE49-F238E27FC236}">
                <a16:creationId xmlns:a16="http://schemas.microsoft.com/office/drawing/2014/main" id="{E54E6B58-27AE-485C-9079-D79B9F096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on one line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77E9DCFA-F92F-42F7-91AF-9269D1C1FA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36207344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2424-6C09-49F3-B3C1-4701CC5D9872}" type="datetime1">
              <a:rPr lang="fr-FR" smtClean="0"/>
              <a:t>08/10/2021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Espace réservé du tableau 6">
            <a:extLst>
              <a:ext uri="{FF2B5EF4-FFF2-40B4-BE49-F238E27FC236}">
                <a16:creationId xmlns:a16="http://schemas.microsoft.com/office/drawing/2014/main" id="{DF362D12-AFB7-40CE-BA2B-08BD1BD2565B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04851" y="1536700"/>
            <a:ext cx="10761435" cy="4470400"/>
          </a:xfrm>
        </p:spPr>
        <p:txBody>
          <a:bodyPr lIns="0"/>
          <a:lstStyle>
            <a:lvl1pPr>
              <a:defRPr/>
            </a:lvl1pPr>
          </a:lstStyle>
          <a:p>
            <a:r>
              <a:rPr lang="en-US" dirty="0"/>
              <a:t>Click on the icon to add a table </a:t>
            </a:r>
            <a:endParaRPr lang="fr-FR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436D0C92-5C6A-4BCD-992F-CBF433C64C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</a:t>
            </a:r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7473B905-78FD-43B0-9993-42FB93A7A0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on one line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6824DD99-FCEC-4BE5-8FE9-EDDDB12CF2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119999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1BEEB7-99C5-467B-A3DA-2564CE4DFD5C}"/>
              </a:ext>
            </a:extLst>
          </p:cNvPr>
          <p:cNvSpPr/>
          <p:nvPr userDrawn="1"/>
        </p:nvSpPr>
        <p:spPr>
          <a:xfrm>
            <a:off x="550863" y="622300"/>
            <a:ext cx="9469437" cy="414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A6FD2-1A81-45E2-BC16-7268286B99D3}"/>
              </a:ext>
            </a:extLst>
          </p:cNvPr>
          <p:cNvSpPr/>
          <p:nvPr userDrawn="1"/>
        </p:nvSpPr>
        <p:spPr>
          <a:xfrm>
            <a:off x="838200" y="874823"/>
            <a:ext cx="232948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500" b="1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0E8A17-0E78-4A5B-B34C-D1A3838FE9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7900" y="1989574"/>
            <a:ext cx="8618276" cy="2512088"/>
          </a:xfrm>
        </p:spPr>
        <p:txBody>
          <a:bodyPr lIns="0" tIns="0" rIns="0" bIns="0" numCol="2" spcCol="180000" anchor="t"/>
          <a:lstStyle>
            <a:lvl1pPr marL="261938" indent="-261938" algn="l">
              <a:buClr>
                <a:schemeClr val="accent2"/>
              </a:buClr>
              <a:buFont typeface="+mj-lt"/>
              <a:buAutoNum type="arabicPeriod"/>
              <a:defRPr b="1" cap="all">
                <a:solidFill>
                  <a:schemeClr val="bg1"/>
                </a:solidFill>
              </a:defRPr>
            </a:lvl1pPr>
            <a:lvl2pPr marL="542925" indent="-271463" algn="l">
              <a:lnSpc>
                <a:spcPct val="100000"/>
              </a:lnSpc>
              <a:buClr>
                <a:schemeClr val="accent2"/>
              </a:buClr>
              <a:buFont typeface="+mj-lt"/>
              <a:buAutoNum type="arabicParenR"/>
              <a:tabLst/>
              <a:defRPr sz="1400" b="1" cap="all">
                <a:solidFill>
                  <a:schemeClr val="bg1"/>
                </a:solidFill>
              </a:defRPr>
            </a:lvl2pPr>
            <a:lvl3pPr marL="712788" indent="-228600" algn="l">
              <a:lnSpc>
                <a:spcPct val="100000"/>
              </a:lnSpc>
              <a:buClr>
                <a:schemeClr val="accent2"/>
              </a:buClr>
              <a:buFont typeface="+mj-lt"/>
              <a:buAutoNum type="alphaLcParenR"/>
              <a:defRPr sz="1200" b="0" cap="none" baseline="0">
                <a:solidFill>
                  <a:schemeClr val="bg1"/>
                </a:solidFill>
              </a:defRPr>
            </a:lvl3pPr>
            <a:lvl4pPr marL="874713" indent="-161925" algn="l">
              <a:lnSpc>
                <a:spcPct val="100000"/>
              </a:lnSpc>
              <a:buClr>
                <a:schemeClr val="accent2"/>
              </a:buClr>
              <a:buFont typeface="+mj-lt"/>
              <a:buAutoNum type="romanLcPeriod"/>
              <a:defRPr sz="1200" b="0" cap="none" baseline="0">
                <a:solidFill>
                  <a:schemeClr val="bg1"/>
                </a:solidFill>
              </a:defRPr>
            </a:lvl4pPr>
            <a:lvl5pPr marL="1065213" indent="-171450" algn="l">
              <a:lnSpc>
                <a:spcPct val="100000"/>
              </a:lnSpc>
              <a:buClr>
                <a:schemeClr val="accent2"/>
              </a:buClr>
              <a:buFont typeface="Exo" panose="020B0604020202020204" charset="0"/>
              <a:buChar char="-"/>
              <a:defRPr sz="1200" b="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Titre chapitre sur 2 colonnes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8DDA5FA-82B7-4F4E-A19A-864B7C7788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29" y="4438650"/>
            <a:ext cx="2610319" cy="22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77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1/3+2/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6">
            <a:extLst>
              <a:ext uri="{FF2B5EF4-FFF2-40B4-BE49-F238E27FC236}">
                <a16:creationId xmlns:a16="http://schemas.microsoft.com/office/drawing/2014/main" id="{DD023772-0387-4578-8F03-0F83BB330D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04851" y="1536700"/>
            <a:ext cx="3556626" cy="4470400"/>
          </a:xfrm>
        </p:spPr>
        <p:txBody>
          <a:bodyPr lIns="0"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14" name="Espace réservé du contenu 6">
            <a:extLst>
              <a:ext uri="{FF2B5EF4-FFF2-40B4-BE49-F238E27FC236}">
                <a16:creationId xmlns:a16="http://schemas.microsoft.com/office/drawing/2014/main" id="{0FA854F1-1867-456F-9D24-BA52388AA0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51476" y="1536700"/>
            <a:ext cx="7129323" cy="4470400"/>
          </a:xfrm>
        </p:spPr>
        <p:txBody>
          <a:bodyPr lIns="0"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00B9-FB55-4A8B-B603-7C6E1112857E}" type="datetime1">
              <a:rPr lang="fr-FR" smtClean="0"/>
              <a:t>08/10/2021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47537519-0913-46DB-9C61-C8C3FCD0DF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</a:t>
            </a:r>
          </a:p>
        </p:txBody>
      </p:sp>
      <p:sp>
        <p:nvSpPr>
          <p:cNvPr id="11" name="Titre 4">
            <a:extLst>
              <a:ext uri="{FF2B5EF4-FFF2-40B4-BE49-F238E27FC236}">
                <a16:creationId xmlns:a16="http://schemas.microsoft.com/office/drawing/2014/main" id="{80699A40-B6E8-4F64-AD3F-EA996DED76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on one line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60842ADC-65E5-4E9F-9238-98C324F9D3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4447882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2/3+1/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6">
            <a:extLst>
              <a:ext uri="{FF2B5EF4-FFF2-40B4-BE49-F238E27FC236}">
                <a16:creationId xmlns:a16="http://schemas.microsoft.com/office/drawing/2014/main" id="{DD023772-0387-4578-8F03-0F83BB330D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851604" y="1536700"/>
            <a:ext cx="3613322" cy="4470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14" name="Espace réservé du contenu 6">
            <a:extLst>
              <a:ext uri="{FF2B5EF4-FFF2-40B4-BE49-F238E27FC236}">
                <a16:creationId xmlns:a16="http://schemas.microsoft.com/office/drawing/2014/main" id="{0FA854F1-1867-456F-9D24-BA52388AA0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04851" y="1536700"/>
            <a:ext cx="7056752" cy="4470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here to add text 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CC94-25C4-4E69-99D4-7AD9197B31D5}" type="datetime1">
              <a:rPr lang="fr-FR" smtClean="0"/>
              <a:t>08/10/2021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47537519-0913-46DB-9C61-C8C3FCD0DF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</a:t>
            </a:r>
          </a:p>
        </p:txBody>
      </p:sp>
      <p:sp>
        <p:nvSpPr>
          <p:cNvPr id="11" name="Titre 4">
            <a:extLst>
              <a:ext uri="{FF2B5EF4-FFF2-40B4-BE49-F238E27FC236}">
                <a16:creationId xmlns:a16="http://schemas.microsoft.com/office/drawing/2014/main" id="{3215B72C-A223-4115-A0FB-EABF76C6C7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on one line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34DEF0DA-C42E-4A45-AB0B-E3D6F20299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5441067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620D-FA9C-4769-ADA7-796E2D27DDC3}" type="datetime1">
              <a:rPr lang="fr-FR" smtClean="0"/>
              <a:t>08/10/2021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E304782-894D-480F-8CE6-21069068B40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Subtitle</a:t>
            </a:r>
            <a:r>
              <a:rPr lang="fr-FR" dirty="0"/>
              <a:t> </a:t>
            </a:r>
          </a:p>
        </p:txBody>
      </p:sp>
      <p:sp>
        <p:nvSpPr>
          <p:cNvPr id="8" name="Titre 4">
            <a:extLst>
              <a:ext uri="{FF2B5EF4-FFF2-40B4-BE49-F238E27FC236}">
                <a16:creationId xmlns:a16="http://schemas.microsoft.com/office/drawing/2014/main" id="{06289E70-4325-46DC-AF19-9B837DE937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Title</a:t>
            </a:r>
            <a:r>
              <a:rPr lang="fr-FR" dirty="0"/>
              <a:t> on one line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6716B64-9C81-49FB-8BA2-02700121C6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195494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1BEEB7-99C5-467B-A3DA-2564CE4DFD5C}"/>
              </a:ext>
            </a:extLst>
          </p:cNvPr>
          <p:cNvSpPr/>
          <p:nvPr userDrawn="1"/>
        </p:nvSpPr>
        <p:spPr>
          <a:xfrm>
            <a:off x="550863" y="2211385"/>
            <a:ext cx="9464675" cy="2552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7">
            <a:extLst>
              <a:ext uri="{FF2B5EF4-FFF2-40B4-BE49-F238E27FC236}">
                <a16:creationId xmlns:a16="http://schemas.microsoft.com/office/drawing/2014/main" id="{6B728DB6-AADB-44B1-A277-5C9E0F43E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0500" y="2511763"/>
            <a:ext cx="7188200" cy="1158537"/>
          </a:xfrm>
        </p:spPr>
        <p:txBody>
          <a:bodyPr lIns="144000" anchor="b"/>
          <a:lstStyle>
            <a:lvl1pPr>
              <a:lnSpc>
                <a:spcPct val="80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du chapitre </a:t>
            </a:r>
            <a:br>
              <a:rPr lang="fr-FR" dirty="0"/>
            </a:br>
            <a:r>
              <a:rPr lang="fr-FR" dirty="0"/>
              <a:t>sur deux lignes maximum 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C9CC59EE-A735-4898-9590-78DBFB4B95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30500" y="3670300"/>
            <a:ext cx="7188200" cy="792162"/>
          </a:xfrm>
        </p:spPr>
        <p:txBody>
          <a:bodyPr lIns="144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 titre sur </a:t>
            </a:r>
            <a:br>
              <a:rPr lang="fr-FR" dirty="0"/>
            </a:br>
            <a:r>
              <a:rPr lang="fr-FR" dirty="0"/>
              <a:t>deux lignes maximum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7401925-E432-4B2E-A6E2-4773A32443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2511762"/>
            <a:ext cx="2035175" cy="1933237"/>
          </a:xfrm>
        </p:spPr>
        <p:txBody>
          <a:bodyPr wrap="none" lIns="0" tIns="0" rIns="0" bIns="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16000" b="1">
                <a:solidFill>
                  <a:schemeClr val="accent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r-FR" dirty="0"/>
              <a:t>X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EC8AA42-05FA-4B82-B904-08788C6FB4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29" y="4438650"/>
            <a:ext cx="2610319" cy="22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3AE1-02CF-4123-B318-DE9BDC3F6DD8}" type="datetime1">
              <a:rPr lang="sk-SK" smtClean="0"/>
              <a:t>8. 10. 2021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CF9FD030-8082-4F02-9D55-2E00E7B9A8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13354"/>
            <a:ext cx="10023476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9FC473-A558-4C93-ADDD-CEEC9BB875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4A1FF83B-925B-4624-B0B3-16ADA4CFC8E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5325" y="1536700"/>
            <a:ext cx="10799763" cy="44704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79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C26D-D2FE-41B5-8814-F95EF8B452AF}" type="datetime1">
              <a:rPr lang="sk-SK" smtClean="0"/>
              <a:t>8. 10. 2021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CF9FD030-8082-4F02-9D55-2E00E7B9A8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7" y="1031826"/>
            <a:ext cx="10023465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7" name="Titre 4">
            <a:extLst>
              <a:ext uri="{FF2B5EF4-FFF2-40B4-BE49-F238E27FC236}">
                <a16:creationId xmlns:a16="http://schemas.microsoft.com/office/drawing/2014/main" id="{4DCF9C38-533C-4636-BA89-038678424D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ADF76B4E-8A7C-40A0-906C-EC53CE83D7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FB8222C4-E1D7-4D61-9C4C-395CDDC4252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199407" y="3876194"/>
            <a:ext cx="5292000" cy="2130906"/>
          </a:xfrm>
          <a:solidFill>
            <a:schemeClr val="accent1"/>
          </a:solidFill>
        </p:spPr>
        <p:txBody>
          <a:bodyPr lIns="324000" tIns="720000" rIns="324000" bIns="324000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AA97B282-24D8-4765-964E-5B3B5C6D030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04850" y="3876194"/>
            <a:ext cx="5292000" cy="2130906"/>
          </a:xfrm>
          <a:solidFill>
            <a:schemeClr val="accent1"/>
          </a:solidFill>
        </p:spPr>
        <p:txBody>
          <a:bodyPr lIns="324000" tIns="720000" rIns="324000" bIns="324000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B795E4A1-D670-4DD4-BF8E-0C8B29C474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9407" y="1536700"/>
            <a:ext cx="5292000" cy="2097665"/>
          </a:xfrm>
          <a:solidFill>
            <a:schemeClr val="accent1"/>
          </a:solidFill>
        </p:spPr>
        <p:txBody>
          <a:bodyPr lIns="324000" tIns="720000" rIns="324000" bIns="324000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ECBCA493-3557-4D1A-9D5C-8CF6895AEDA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4850" y="1536700"/>
            <a:ext cx="5292000" cy="2097665"/>
          </a:xfrm>
          <a:solidFill>
            <a:schemeClr val="accent1"/>
          </a:solidFill>
        </p:spPr>
        <p:txBody>
          <a:bodyPr lIns="324000" tIns="720000" rIns="324000" bIns="324000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5D4EAE24-9570-4455-A99E-68517BFB4C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7545" y="1553517"/>
            <a:ext cx="858548" cy="5895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72E215A2-D3D4-4DCC-B8FF-ECBA340D4A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21599" y="1553517"/>
            <a:ext cx="858548" cy="5895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499D8AC0-3816-42B3-9DF7-F1F4F19F410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7545" y="3878532"/>
            <a:ext cx="858548" cy="5895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D884A308-2487-4957-92BB-D32750834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21599" y="3878532"/>
            <a:ext cx="858548" cy="58958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261591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F57F-20B9-4AD3-A509-310A2175595A}" type="datetime1">
              <a:rPr lang="sk-SK" smtClean="0"/>
              <a:t>8. 10. 2021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AE24713-DC78-4466-BE0E-AE3DD88BF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5325" y="1536700"/>
            <a:ext cx="5311775" cy="4470400"/>
          </a:xfrm>
        </p:spPr>
        <p:txBody>
          <a:bodyPr l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9C328996-9CA6-4E91-AAC2-3BB8CC55CE2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1" y="1536700"/>
            <a:ext cx="5384799" cy="44704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63D762C-A982-4F3D-B421-FF56C148CC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Titre 4">
            <a:extLst>
              <a:ext uri="{FF2B5EF4-FFF2-40B4-BE49-F238E27FC236}">
                <a16:creationId xmlns:a16="http://schemas.microsoft.com/office/drawing/2014/main" id="{03F08C21-5E6E-418E-BE97-12AD84E1A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45A44348-3DC7-44EB-BEEA-9DE22A7915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2225760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GAUCHE +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6284-ECB9-41EE-9C9D-1C3416521672}" type="datetime1">
              <a:rPr lang="sk-SK" smtClean="0"/>
              <a:t>8. 10. 2021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11FB4914-1007-4A8D-9A35-2CF95B4222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1" y="1536700"/>
            <a:ext cx="5384800" cy="44704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Cliquez pour insérer un visuel 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8081E370-7CC6-4C7B-968B-73B9B9E5F4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5DDD00FD-A22B-4E93-B879-D560F7641E8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04850" y="1536700"/>
            <a:ext cx="5302250" cy="44704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" name="Titre 4">
            <a:extLst>
              <a:ext uri="{FF2B5EF4-FFF2-40B4-BE49-F238E27FC236}">
                <a16:creationId xmlns:a16="http://schemas.microsoft.com/office/drawing/2014/main" id="{4AF3C4F7-598D-4ACA-A60E-23206B1626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2969A82F-69EB-4FAE-AC26-227D01612F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194791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BU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61B9-A34F-4FE6-830C-E958905561CB}" type="datetime1">
              <a:rPr lang="sk-SK" smtClean="0"/>
              <a:t>8. 10. 2021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4D72502E-42D6-4731-869D-D11F064112A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4851" y="1536700"/>
            <a:ext cx="10791824" cy="44704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Cliquez pour insérer un visuel 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EBF32A26-5955-4533-926E-87FECE23A1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46900" y="2481262"/>
            <a:ext cx="2590799" cy="2898064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50"/>
            </a:lvl1pPr>
            <a:lvl2pPr>
              <a:defRPr sz="105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860344B1-F23C-402B-B1E0-C51ACDB058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1838" y="1031826"/>
            <a:ext cx="10024838" cy="341549"/>
          </a:xfrm>
        </p:spPr>
        <p:txBody>
          <a:bodyPr rIns="0"/>
          <a:lstStyle>
            <a:lvl1pPr marL="0" indent="0" algn="l">
              <a:buNone/>
              <a:defRPr sz="2000" b="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69B2FB09-43C2-4995-B531-E08574F2AE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0" y="632163"/>
            <a:ext cx="10023475" cy="38119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sur une ligne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11942111-BC91-4196-93C7-509BAAC861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849" y="632163"/>
            <a:ext cx="766989" cy="381191"/>
          </a:xfrm>
        </p:spPr>
        <p:txBody>
          <a:bodyPr lIns="0" bIns="46800" anchor="t" anchorCtr="0"/>
          <a:lstStyle>
            <a:lvl1pPr>
              <a:lnSpc>
                <a:spcPct val="87000"/>
              </a:lnSpc>
              <a:spcBef>
                <a:spcPts val="0"/>
              </a:spcBef>
              <a:defRPr sz="3200"/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30230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7.tmp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4770CB1-5ABC-4278-B411-A05B3EEB250C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950" y="6410564"/>
            <a:ext cx="945725" cy="166975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95324" y="632163"/>
            <a:ext cx="10801351" cy="43001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324" y="1553029"/>
            <a:ext cx="10801351" cy="44540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64222" y="6396615"/>
            <a:ext cx="857066" cy="21541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>
              <a:lnSpc>
                <a:spcPct val="87000"/>
              </a:lnSpc>
              <a:buFontTx/>
              <a:buNone/>
              <a:defRPr sz="1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F1A406D-9AFA-4A6B-8645-00460B40FB17}" type="datetime1">
              <a:rPr lang="sk-SK" smtClean="0"/>
              <a:t>8. 10. 2021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39339" y="6396615"/>
            <a:ext cx="6647499" cy="21541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87000"/>
              </a:lnSpc>
              <a:defRPr sz="1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4851" y="6396615"/>
            <a:ext cx="400050" cy="215414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87000"/>
              </a:lnSpc>
              <a:defRPr sz="1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922337B-9446-4EC0-936F-9F1D40B5BC61}"/>
              </a:ext>
            </a:extLst>
          </p:cNvPr>
          <p:cNvCxnSpPr/>
          <p:nvPr userDrawn="1"/>
        </p:nvCxnSpPr>
        <p:spPr>
          <a:xfrm>
            <a:off x="704850" y="6275295"/>
            <a:ext cx="107823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12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/>
  <p:txStyles>
    <p:titleStyle>
      <a:lvl1pPr algn="l" defTabSz="914400" rtl="0" eaLnBrk="1" latinLnBrk="0" hangingPunct="1">
        <a:lnSpc>
          <a:spcPct val="87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1000"/>
        </a:spcBef>
        <a:buFont typeface="Arial" panose="020B0604020202020204" pitchFamily="34" charset="0"/>
        <a:buChar char="​"/>
        <a:defRPr sz="1800" b="1" kern="1200" cap="none" baseline="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38125" indent="-238125" algn="l" defTabSz="914400" rtl="0" eaLnBrk="1" latinLnBrk="0" hangingPunct="1">
        <a:lnSpc>
          <a:spcPts val="24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■"/>
        <a:defRPr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19100" indent="-241300" algn="l" defTabSz="914400" rtl="0" eaLnBrk="1" latinLnBrk="0" hangingPunct="1">
        <a:lnSpc>
          <a:spcPts val="24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96900" indent="-234950" algn="l" defTabSz="914400" rtl="0" eaLnBrk="1" latinLnBrk="0" hangingPunct="1">
        <a:lnSpc>
          <a:spcPts val="2200"/>
        </a:lnSpc>
        <a:spcBef>
          <a:spcPts val="500"/>
        </a:spcBef>
        <a:buFont typeface="Exo" panose="00000500000000000000" pitchFamily="2" charset="0"/>
        <a:buChar char="-"/>
        <a:tabLst/>
        <a:defRPr sz="1600" b="1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74700" indent="-234950" algn="l" defTabSz="914400" rtl="0" eaLnBrk="1" latinLnBrk="0" hangingPunct="1">
        <a:lnSpc>
          <a:spcPts val="2200"/>
        </a:lnSpc>
        <a:spcBef>
          <a:spcPts val="500"/>
        </a:spcBef>
        <a:buFont typeface="Exo" panose="00000500000000000000" pitchFamily="2" charset="0"/>
        <a:buChar char="-"/>
        <a:tabLst/>
        <a:defRPr sz="1600" i="1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2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178">
          <p15:clr>
            <a:srgbClr val="F26B43"/>
          </p15:clr>
        </p15:guide>
        <p15:guide id="4" pos="7310">
          <p15:clr>
            <a:srgbClr val="F26B43"/>
          </p15:clr>
        </p15:guide>
        <p15:guide id="5" pos="438">
          <p15:clr>
            <a:srgbClr val="F26B43"/>
          </p15:clr>
        </p15:guide>
        <p15:guide id="6" orient="horz" pos="392">
          <p15:clr>
            <a:srgbClr val="5ACBF0"/>
          </p15:clr>
        </p15:guide>
        <p15:guide id="7" orient="horz" pos="968">
          <p15:clr>
            <a:srgbClr val="5ACBF0"/>
          </p15:clr>
        </p15:guide>
        <p15:guide id="8" orient="horz" pos="3784">
          <p15:clr>
            <a:srgbClr val="5ACBF0"/>
          </p15:clr>
        </p15:guide>
        <p15:guide id="9" pos="7242">
          <p15:clr>
            <a:srgbClr val="F26B43"/>
          </p15:clr>
        </p15:guide>
        <p15:guide id="10" pos="3840">
          <p15:clr>
            <a:srgbClr val="FDE53C"/>
          </p15:clr>
        </p15:guide>
        <p15:guide id="11" orient="horz" pos="4133">
          <p15:clr>
            <a:srgbClr val="FDE53C"/>
          </p15:clr>
        </p15:guide>
        <p15:guide id="12" pos="3784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4770CB1-5ABC-4278-B411-A05B3EEB250C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550950" y="6410564"/>
            <a:ext cx="945725" cy="166975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95324" y="632163"/>
            <a:ext cx="10801351" cy="43001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/>
              <a:t>Title on one line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324" y="1553029"/>
            <a:ext cx="10801351" cy="44540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fr-FR" dirty="0" err="1"/>
              <a:t>Here</a:t>
            </a:r>
            <a:r>
              <a:rPr lang="fr-FR" dirty="0"/>
              <a:t> are 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levels</a:t>
            </a:r>
            <a:r>
              <a:rPr lang="fr-FR" dirty="0"/>
              <a:t>: 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64222" y="6396615"/>
            <a:ext cx="857066" cy="21541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>
              <a:lnSpc>
                <a:spcPct val="87000"/>
              </a:lnSpc>
              <a:buFontTx/>
              <a:buNone/>
              <a:defRPr sz="1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4706DE-B2C0-4741-AC03-30F081C2D286}" type="datetime1">
              <a:rPr lang="fr-FR" smtClean="0"/>
              <a:t>08/10/2021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39339" y="6396615"/>
            <a:ext cx="6647499" cy="21541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87000"/>
              </a:lnSpc>
              <a:defRPr sz="1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Title of the document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4851" y="6396615"/>
            <a:ext cx="400050" cy="215414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87000"/>
              </a:lnSpc>
              <a:defRPr sz="1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82C43-7533-4CE7-94CC-8F091034FBE1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922337B-9446-4EC0-936F-9F1D40B5BC61}"/>
              </a:ext>
            </a:extLst>
          </p:cNvPr>
          <p:cNvCxnSpPr/>
          <p:nvPr userDrawn="1"/>
        </p:nvCxnSpPr>
        <p:spPr>
          <a:xfrm>
            <a:off x="704850" y="6275295"/>
            <a:ext cx="107823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8D70F429-111D-4DF7-A654-3D9ED4CBB4B0}"/>
              </a:ext>
            </a:extLst>
          </p:cNvPr>
          <p:cNvGrpSpPr/>
          <p:nvPr userDrawn="1"/>
        </p:nvGrpSpPr>
        <p:grpSpPr>
          <a:xfrm>
            <a:off x="-4352731" y="2128391"/>
            <a:ext cx="4500488" cy="7028989"/>
            <a:chOff x="-7739260" y="2655113"/>
            <a:chExt cx="4500488" cy="7028989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C4DA0DCF-28D1-4D9F-9E59-B76EF6AF86D1}"/>
                </a:ext>
              </a:extLst>
            </p:cNvPr>
            <p:cNvSpPr txBox="1"/>
            <p:nvPr userDrawn="1"/>
          </p:nvSpPr>
          <p:spPr>
            <a:xfrm>
              <a:off x="-4838972" y="9043717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b="1" dirty="0" err="1">
                  <a:solidFill>
                    <a:srgbClr val="7030A0"/>
                  </a:solidFill>
                </a:rPr>
                <a:t>Lower</a:t>
              </a:r>
              <a:r>
                <a:rPr lang="fr-FR" b="1" dirty="0">
                  <a:solidFill>
                    <a:srgbClr val="7030A0"/>
                  </a:solidFill>
                </a:rPr>
                <a:t> </a:t>
              </a:r>
              <a:r>
                <a:rPr lang="fr-FR" b="1" dirty="0" err="1">
                  <a:solidFill>
                    <a:srgbClr val="7030A0"/>
                  </a:solidFill>
                </a:rPr>
                <a:t>level</a:t>
              </a:r>
              <a:endParaRPr lang="fr-FR" b="1" dirty="0">
                <a:solidFill>
                  <a:srgbClr val="7030A0"/>
                </a:solidFill>
              </a:endParaRPr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AE6D80EF-C6A4-43A5-B597-15283F9ECB76}"/>
                </a:ext>
              </a:extLst>
            </p:cNvPr>
            <p:cNvGrpSpPr/>
            <p:nvPr userDrawn="1"/>
          </p:nvGrpSpPr>
          <p:grpSpPr>
            <a:xfrm>
              <a:off x="-7739260" y="2655113"/>
              <a:ext cx="4209287" cy="7028989"/>
              <a:chOff x="-7739260" y="2655113"/>
              <a:chExt cx="4209287" cy="7028989"/>
            </a:xfrm>
          </p:grpSpPr>
          <p:pic>
            <p:nvPicPr>
              <p:cNvPr id="29" name="Image 28" descr="Capture d’écran">
                <a:extLst>
                  <a:ext uri="{FF2B5EF4-FFF2-40B4-BE49-F238E27FC236}">
                    <a16:creationId xmlns:a16="http://schemas.microsoft.com/office/drawing/2014/main" id="{F4066B6D-103D-4938-8959-667E9806668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398" b="46612"/>
              <a:stretch/>
            </p:blipFill>
            <p:spPr>
              <a:xfrm>
                <a:off x="-7739260" y="6170933"/>
                <a:ext cx="4015891" cy="2536288"/>
              </a:xfrm>
              <a:prstGeom prst="rect">
                <a:avLst/>
              </a:prstGeom>
            </p:spPr>
          </p:pic>
          <p:pic>
            <p:nvPicPr>
              <p:cNvPr id="30" name="Image 29" descr="Capture d’écran">
                <a:extLst>
                  <a:ext uri="{FF2B5EF4-FFF2-40B4-BE49-F238E27FC236}">
                    <a16:creationId xmlns:a16="http://schemas.microsoft.com/office/drawing/2014/main" id="{466AD5D7-3FC6-440B-9A9C-31E358869DA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514848" y="4189734"/>
                <a:ext cx="3791479" cy="924054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DA640B4-E17D-4738-A045-BE0C19A028A8}"/>
                  </a:ext>
                </a:extLst>
              </p:cNvPr>
              <p:cNvSpPr/>
              <p:nvPr userDrawn="1"/>
            </p:nvSpPr>
            <p:spPr>
              <a:xfrm>
                <a:off x="-4504504" y="4076677"/>
                <a:ext cx="896875" cy="633831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2C8E8AAE-A9C8-4D40-8BCF-6F59B789F3CE}"/>
                  </a:ext>
                </a:extLst>
              </p:cNvPr>
              <p:cNvCxnSpPr/>
              <p:nvPr userDrawn="1"/>
            </p:nvCxnSpPr>
            <p:spPr>
              <a:xfrm>
                <a:off x="-4056067" y="4710508"/>
                <a:ext cx="0" cy="195376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5F3865C2-D76A-46A0-A5BE-37D003B1C8EA}"/>
                  </a:ext>
                </a:extLst>
              </p:cNvPr>
              <p:cNvCxnSpPr/>
              <p:nvPr userDrawn="1"/>
            </p:nvCxnSpPr>
            <p:spPr>
              <a:xfrm>
                <a:off x="-5790415" y="7730340"/>
                <a:ext cx="0" cy="1953762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C5E10E52-FD17-4431-9108-3D22288E8E74}"/>
                  </a:ext>
                </a:extLst>
              </p:cNvPr>
              <p:cNvCxnSpPr/>
              <p:nvPr userDrawn="1"/>
            </p:nvCxnSpPr>
            <p:spPr>
              <a:xfrm>
                <a:off x="-4934181" y="7730340"/>
                <a:ext cx="0" cy="1953762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A759135-A672-4347-834C-5FA4DFFFEB38}"/>
                  </a:ext>
                </a:extLst>
              </p:cNvPr>
              <p:cNvSpPr txBox="1"/>
              <p:nvPr userDrawn="1"/>
            </p:nvSpPr>
            <p:spPr>
              <a:xfrm>
                <a:off x="-7455072" y="9043717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b="1" dirty="0" err="1">
                    <a:solidFill>
                      <a:srgbClr val="00B050"/>
                    </a:solidFill>
                  </a:rPr>
                  <a:t>Upper</a:t>
                </a:r>
                <a:r>
                  <a:rPr lang="fr-FR" b="1" dirty="0">
                    <a:solidFill>
                      <a:srgbClr val="00B050"/>
                    </a:solidFill>
                  </a:rPr>
                  <a:t> </a:t>
                </a:r>
                <a:r>
                  <a:rPr lang="fr-FR" b="1" dirty="0" err="1">
                    <a:solidFill>
                      <a:srgbClr val="00B050"/>
                    </a:solidFill>
                  </a:rPr>
                  <a:t>level</a:t>
                </a:r>
                <a:endParaRPr lang="fr-FR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1FB5674C-F6BE-478A-9C60-1B7F5CF1E015}"/>
                  </a:ext>
                </a:extLst>
              </p:cNvPr>
              <p:cNvSpPr txBox="1"/>
              <p:nvPr userDrawn="1"/>
            </p:nvSpPr>
            <p:spPr>
              <a:xfrm>
                <a:off x="-7739259" y="2655113"/>
                <a:ext cx="42092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600" b="1" cap="all" baseline="0" dirty="0">
                    <a:solidFill>
                      <a:srgbClr val="FF0000"/>
                    </a:solidFill>
                  </a:rPr>
                  <a:t>How to change the </a:t>
                </a:r>
                <a:r>
                  <a:rPr lang="fr-FR" sz="1600" b="1" cap="all" baseline="0" dirty="0" err="1">
                    <a:solidFill>
                      <a:srgbClr val="FF0000"/>
                    </a:solidFill>
                  </a:rPr>
                  <a:t>Text</a:t>
                </a:r>
                <a:r>
                  <a:rPr lang="fr-FR" sz="1600" b="1" cap="all" baseline="0" dirty="0">
                    <a:solidFill>
                      <a:srgbClr val="FF0000"/>
                    </a:solidFill>
                  </a:rPr>
                  <a:t> </a:t>
                </a:r>
                <a:r>
                  <a:rPr lang="fr-FR" sz="1600" b="1" cap="all" baseline="0" dirty="0" err="1">
                    <a:solidFill>
                      <a:srgbClr val="FF0000"/>
                    </a:solidFill>
                  </a:rPr>
                  <a:t>level</a:t>
                </a:r>
                <a:endParaRPr lang="fr-FR" sz="1600" b="1" cap="all" baseline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Flèche : bas 36">
                <a:extLst>
                  <a:ext uri="{FF2B5EF4-FFF2-40B4-BE49-F238E27FC236}">
                    <a16:creationId xmlns:a16="http://schemas.microsoft.com/office/drawing/2014/main" id="{FF2F12C5-51AE-4199-A995-2651092D6B99}"/>
                  </a:ext>
                </a:extLst>
              </p:cNvPr>
              <p:cNvSpPr/>
              <p:nvPr userDrawn="1"/>
            </p:nvSpPr>
            <p:spPr>
              <a:xfrm>
                <a:off x="-4245941" y="3236487"/>
                <a:ext cx="481974" cy="623235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CE36987-7ABF-4470-B487-3CB0A170DC63}"/>
                  </a:ext>
                </a:extLst>
              </p:cNvPr>
              <p:cNvSpPr/>
              <p:nvPr userDrawn="1"/>
            </p:nvSpPr>
            <p:spPr>
              <a:xfrm>
                <a:off x="-5230218" y="6834391"/>
                <a:ext cx="1083740" cy="895949"/>
              </a:xfrm>
              <a:prstGeom prst="rect">
                <a:avLst/>
              </a:pr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2F7C2DA-A0A6-4C3C-A320-D9B7F0A40168}"/>
                  </a:ext>
                </a:extLst>
              </p:cNvPr>
              <p:cNvSpPr/>
              <p:nvPr userDrawn="1"/>
            </p:nvSpPr>
            <p:spPr>
              <a:xfrm>
                <a:off x="-6420390" y="6834391"/>
                <a:ext cx="1083740" cy="895949"/>
              </a:xfrm>
              <a:prstGeom prst="rect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1A8511ED-513A-4D12-8AF1-876F796758C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-3889585" y="115064"/>
            <a:ext cx="3889585" cy="19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8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914400" rtl="0" eaLnBrk="1" latinLnBrk="0" hangingPunct="1">
        <a:lnSpc>
          <a:spcPct val="87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1000"/>
        </a:spcBef>
        <a:buFont typeface="Arial" panose="020B0604020202020204" pitchFamily="34" charset="0"/>
        <a:buChar char="​"/>
        <a:defRPr sz="1800" b="1" kern="1200" cap="none" baseline="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38125" indent="-238125" algn="l" defTabSz="914400" rtl="0" eaLnBrk="1" latinLnBrk="0" hangingPunct="1">
        <a:lnSpc>
          <a:spcPts val="24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■"/>
        <a:defRPr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19100" indent="-241300" algn="l" defTabSz="914400" rtl="0" eaLnBrk="1" latinLnBrk="0" hangingPunct="1">
        <a:lnSpc>
          <a:spcPts val="24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96900" indent="-234950" algn="l" defTabSz="914400" rtl="0" eaLnBrk="1" latinLnBrk="0" hangingPunct="1">
        <a:lnSpc>
          <a:spcPts val="2200"/>
        </a:lnSpc>
        <a:spcBef>
          <a:spcPts val="500"/>
        </a:spcBef>
        <a:buFont typeface="Exo" panose="00000500000000000000" pitchFamily="2" charset="0"/>
        <a:buChar char="-"/>
        <a:tabLst/>
        <a:defRPr sz="1600" b="1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74700" indent="-234950" algn="l" defTabSz="914400" rtl="0" eaLnBrk="1" latinLnBrk="0" hangingPunct="1">
        <a:lnSpc>
          <a:spcPts val="2200"/>
        </a:lnSpc>
        <a:spcBef>
          <a:spcPts val="500"/>
        </a:spcBef>
        <a:buFont typeface="Exo" panose="00000500000000000000" pitchFamily="2" charset="0"/>
        <a:buChar char="-"/>
        <a:tabLst/>
        <a:defRPr sz="1600" i="1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2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178">
          <p15:clr>
            <a:srgbClr val="F26B43"/>
          </p15:clr>
        </p15:guide>
        <p15:guide id="4" pos="7310">
          <p15:clr>
            <a:srgbClr val="F26B43"/>
          </p15:clr>
        </p15:guide>
        <p15:guide id="5" pos="438">
          <p15:clr>
            <a:srgbClr val="F26B43"/>
          </p15:clr>
        </p15:guide>
        <p15:guide id="6" orient="horz" pos="392">
          <p15:clr>
            <a:srgbClr val="5ACBF0"/>
          </p15:clr>
        </p15:guide>
        <p15:guide id="7" orient="horz" pos="968">
          <p15:clr>
            <a:srgbClr val="5ACBF0"/>
          </p15:clr>
        </p15:guide>
        <p15:guide id="8" orient="horz" pos="3784">
          <p15:clr>
            <a:srgbClr val="5ACBF0"/>
          </p15:clr>
        </p15:guide>
        <p15:guide id="9" pos="7242">
          <p15:clr>
            <a:srgbClr val="F26B43"/>
          </p15:clr>
        </p15:guide>
        <p15:guide id="10" pos="3840">
          <p15:clr>
            <a:srgbClr val="FDE53C"/>
          </p15:clr>
        </p15:guide>
        <p15:guide id="11" orient="horz" pos="4133">
          <p15:clr>
            <a:srgbClr val="FDE53C"/>
          </p15:clr>
        </p15:guide>
        <p15:guide id="12" pos="3784">
          <p15:clr>
            <a:srgbClr val="FDE53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4400" dirty="0"/>
              <a:t>GEFCO ZAVAR  </a:t>
            </a:r>
            <a:r>
              <a:rPr lang="sk-SK" sz="1600" dirty="0"/>
              <a:t>PROJEKT</a:t>
            </a:r>
            <a:br>
              <a:rPr lang="sk-SK" dirty="0"/>
            </a:br>
            <a:br>
              <a:rPr lang="sk-SK" dirty="0"/>
            </a:br>
            <a:r>
              <a:rPr lang="sk-SK" dirty="0"/>
              <a:t> </a:t>
            </a:r>
            <a:r>
              <a:rPr lang="sk-SK" sz="4400" dirty="0"/>
              <a:t>„APLIKÁCIA NA PREBAL“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0" y="3155027"/>
            <a:ext cx="8661400" cy="792162"/>
          </a:xfrm>
        </p:spPr>
        <p:txBody>
          <a:bodyPr/>
          <a:lstStyle/>
          <a:p>
            <a:r>
              <a:rPr lang="sk-SK" dirty="0"/>
              <a:t>WRP</a:t>
            </a:r>
            <a:endParaRPr lang="fr-FR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326143D0-272C-4D0D-BC13-775B8D03F35D}"/>
              </a:ext>
            </a:extLst>
          </p:cNvPr>
          <p:cNvSpPr txBox="1">
            <a:spLocks/>
          </p:cNvSpPr>
          <p:nvPr/>
        </p:nvSpPr>
        <p:spPr>
          <a:xfrm>
            <a:off x="838200" y="3947189"/>
            <a:ext cx="8661400" cy="79216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cap="all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ts val="2200"/>
              </a:lnSpc>
              <a:spcBef>
                <a:spcPts val="500"/>
              </a:spcBef>
              <a:buFont typeface="Exo" panose="00000500000000000000" pitchFamily="2" charset="0"/>
              <a:buNone/>
              <a:tabLst/>
              <a:defRPr sz="16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ts val="2200"/>
              </a:lnSpc>
              <a:spcBef>
                <a:spcPts val="500"/>
              </a:spcBef>
              <a:buFont typeface="Exo" panose="00000500000000000000" pitchFamily="2" charset="0"/>
              <a:buNone/>
              <a:tabLst/>
              <a:defRPr sz="1600" i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k-SK" sz="2800" b="1" i="0" u="none" strike="noStrike" kern="1200" cap="all" spc="0" normalizeH="0" baseline="0" noProof="0" dirty="0">
                <a:ln>
                  <a:noFill/>
                </a:ln>
                <a:solidFill>
                  <a:srgbClr val="FFCD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07.10.2021</a:t>
            </a:r>
            <a:endParaRPr kumimoji="0" lang="fr-FR" sz="2800" b="1" i="0" u="none" strike="noStrike" kern="1200" cap="all" spc="0" normalizeH="0" baseline="0" noProof="0" dirty="0">
              <a:ln>
                <a:noFill/>
              </a:ln>
              <a:solidFill>
                <a:srgbClr val="FFC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4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A57C884-8DEB-4A9F-9656-D4B4E2C99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6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798FF41-FE80-4003-A7BD-C678D674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46BF57-6962-4363-8DDF-6B9B319ADEB0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540A643-DD2A-4514-8447-EBAA31A6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7E06637-4ACA-4333-AF33-13FA8F8C6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163"/>
            <a:ext cx="12192000" cy="569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2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78CF658-7BDE-4C4F-A230-B975659F1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163"/>
            <a:ext cx="12192000" cy="569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7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9C31ED5-2CA6-4F34-951A-3227BF4F6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163"/>
            <a:ext cx="12192000" cy="569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0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DB97279-5DCD-43C4-9946-C62B193D2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2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AE44ACD8-B36C-4ECF-8F59-64FAFBA79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4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B69F3A7-8356-411F-9714-FDF522A58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6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E2FB84E-7907-4E9A-9BA6-17B334CC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453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60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798FF41-FE80-4003-A7BD-C678D674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46BF57-6962-4363-8DDF-6B9B319ADEB0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540A643-DD2A-4514-8447-EBAA31A6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5EF29FA-E9B0-453E-A7AF-6AB70565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3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5C3FCBA-CAFF-433B-920E-52B94F07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850"/>
            <a:ext cx="1219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8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F0E9BB23-4E34-4C46-8618-A3A865B4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433C27-D4D7-444C-87B4-6D9713926F43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949691D-DFBB-4F00-82ED-EAE0AC02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5C7FB2F2-6565-495E-B81F-144D1BDD1C7F}"/>
              </a:ext>
            </a:extLst>
          </p:cNvPr>
          <p:cNvSpPr txBox="1"/>
          <p:nvPr/>
        </p:nvSpPr>
        <p:spPr>
          <a:xfrm>
            <a:off x="2163550" y="1383418"/>
            <a:ext cx="1905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400" b="1" i="0" u="none" strike="noStrike" kern="1200" cap="none" spc="0" normalizeH="0" baseline="0" noProof="0" dirty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 aplikácia:</a:t>
            </a:r>
          </a:p>
        </p:txBody>
      </p:sp>
      <p:sp>
        <p:nvSpPr>
          <p:cNvPr id="13" name="Zástupný objekt pre obsah 10">
            <a:extLst>
              <a:ext uri="{FF2B5EF4-FFF2-40B4-BE49-F238E27FC236}">
                <a16:creationId xmlns:a16="http://schemas.microsoft.com/office/drawing/2014/main" id="{A575CAE0-43A3-4771-8BB0-024DD4877B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18454" y="1656593"/>
            <a:ext cx="7661258" cy="4349924"/>
          </a:xfrm>
        </p:spPr>
        <p:txBody>
          <a:bodyPr/>
          <a:lstStyle/>
          <a:p>
            <a:pPr marL="762000" lvl="2" indent="-3429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sk-SK" sz="1400" dirty="0"/>
              <a:t>Vkladať údaje</a:t>
            </a:r>
          </a:p>
          <a:p>
            <a:pPr marL="939800" lvl="3" indent="-342900">
              <a:buClr>
                <a:schemeClr val="accent3"/>
              </a:buClr>
              <a:buFont typeface="+mj-lt"/>
              <a:buAutoNum type="alphaLcParenR"/>
            </a:pPr>
            <a:r>
              <a:rPr lang="sk-SK" sz="1200" b="0" dirty="0">
                <a:solidFill>
                  <a:schemeClr val="tx1"/>
                </a:solidFill>
              </a:rPr>
              <a:t>Referencie (SKU)</a:t>
            </a:r>
            <a:endParaRPr lang="sk-SK" sz="1200" b="1" dirty="0">
              <a:solidFill>
                <a:schemeClr val="tx1"/>
              </a:solidFill>
            </a:endParaRPr>
          </a:p>
          <a:p>
            <a:pPr marL="939800" lvl="3" indent="-342900">
              <a:buClr>
                <a:schemeClr val="accent3"/>
              </a:buClr>
              <a:buFont typeface="+mj-lt"/>
              <a:buAutoNum type="alphaLcParenR"/>
            </a:pPr>
            <a:r>
              <a:rPr lang="sk-SK" sz="1200" b="0" dirty="0">
                <a:solidFill>
                  <a:schemeClr val="tx1"/>
                </a:solidFill>
              </a:rPr>
              <a:t>Typy obalov</a:t>
            </a:r>
          </a:p>
          <a:p>
            <a:pPr marL="939800" lvl="3" indent="-342900">
              <a:buClr>
                <a:schemeClr val="accent3"/>
              </a:buClr>
              <a:buFont typeface="+mj-lt"/>
              <a:buAutoNum type="alphaLcParenR"/>
            </a:pPr>
            <a:r>
              <a:rPr lang="sk-SK" sz="1200" b="0" dirty="0">
                <a:solidFill>
                  <a:schemeClr val="tx1"/>
                </a:solidFill>
              </a:rPr>
              <a:t>Počty dielov</a:t>
            </a:r>
          </a:p>
          <a:p>
            <a:pPr marL="939800" lvl="3" indent="-342900">
              <a:buClr>
                <a:schemeClr val="accent3"/>
              </a:buClr>
              <a:buFont typeface="+mj-lt"/>
              <a:buAutoNum type="alphaLcParenR"/>
            </a:pPr>
            <a:r>
              <a:rPr lang="sk-SK" sz="1200" b="0" dirty="0">
                <a:solidFill>
                  <a:schemeClr val="tx1"/>
                </a:solidFill>
              </a:rPr>
              <a:t>Hmotnosti dielov</a:t>
            </a:r>
          </a:p>
          <a:p>
            <a:pPr marL="939800" lvl="3" indent="-342900">
              <a:buClr>
                <a:schemeClr val="accent3"/>
              </a:buClr>
              <a:buFont typeface="+mj-lt"/>
              <a:buAutoNum type="alphaLcParenR"/>
            </a:pPr>
            <a:r>
              <a:rPr lang="sk-SK" sz="1200" b="0" dirty="0">
                <a:solidFill>
                  <a:schemeClr val="tx1"/>
                </a:solidFill>
              </a:rPr>
              <a:t>Časy prebalov</a:t>
            </a:r>
            <a:endParaRPr lang="sk-SK" sz="1200" b="1" dirty="0">
              <a:solidFill>
                <a:schemeClr val="tx1"/>
              </a:solidFill>
            </a:endParaRPr>
          </a:p>
          <a:p>
            <a:pPr marL="762000" lvl="2" indent="-3429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sk-SK" sz="1400" dirty="0"/>
              <a:t>Vytvárať pracovné postupy</a:t>
            </a:r>
          </a:p>
          <a:p>
            <a:pPr lvl="2" indent="0">
              <a:buClr>
                <a:schemeClr val="accent3"/>
              </a:buClr>
              <a:buNone/>
            </a:pPr>
            <a:endParaRPr lang="sk-SK" sz="1200" b="1" dirty="0"/>
          </a:p>
          <a:p>
            <a:pPr lvl="2" indent="0">
              <a:buClr>
                <a:schemeClr val="accent3"/>
              </a:buClr>
              <a:buNone/>
            </a:pPr>
            <a:endParaRPr lang="sk-SK" sz="1200" b="1" dirty="0"/>
          </a:p>
        </p:txBody>
      </p:sp>
      <p:sp>
        <p:nvSpPr>
          <p:cNvPr id="20" name="Zástupný objekt pre obsah 10">
            <a:extLst>
              <a:ext uri="{FF2B5EF4-FFF2-40B4-BE49-F238E27FC236}">
                <a16:creationId xmlns:a16="http://schemas.microsoft.com/office/drawing/2014/main" id="{A0C52B34-3070-4DB8-80DB-913D7D169071}"/>
              </a:ext>
            </a:extLst>
          </p:cNvPr>
          <p:cNvSpPr txBox="1">
            <a:spLocks/>
          </p:cNvSpPr>
          <p:nvPr/>
        </p:nvSpPr>
        <p:spPr>
          <a:xfrm>
            <a:off x="6651076" y="1656593"/>
            <a:ext cx="4253358" cy="434992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Char char="​"/>
              <a:defRPr sz="1800" b="1" kern="1200" cap="none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38125" indent="-238125" algn="l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■"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19100" indent="-2413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6900" indent="-234950" algn="l" defTabSz="914400" rtl="0" eaLnBrk="1" latinLnBrk="0" hangingPunct="1">
              <a:lnSpc>
                <a:spcPts val="2200"/>
              </a:lnSpc>
              <a:spcBef>
                <a:spcPts val="500"/>
              </a:spcBef>
              <a:buFont typeface="Exo" panose="00000500000000000000" pitchFamily="2" charset="0"/>
              <a:buChar char="-"/>
              <a:tabLst/>
              <a:defRPr sz="16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74700" indent="-234950" algn="l" defTabSz="914400" rtl="0" eaLnBrk="1" latinLnBrk="0" hangingPunct="1">
              <a:lnSpc>
                <a:spcPts val="2200"/>
              </a:lnSpc>
              <a:spcBef>
                <a:spcPts val="500"/>
              </a:spcBef>
              <a:buFont typeface="Exo" panose="00000500000000000000" pitchFamily="2" charset="0"/>
              <a:buChar char="-"/>
              <a:tabLst/>
              <a:defRPr sz="1600" i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0" marR="0" lvl="2" indent="-342900" algn="l" defTabSz="914400" rtl="0" eaLnBrk="1" fontAlgn="auto" latinLnBrk="0" hangingPunct="1">
              <a:lnSpc>
                <a:spcPts val="2400"/>
              </a:lnSpc>
              <a:spcBef>
                <a:spcPts val="500"/>
              </a:spcBef>
              <a:spcAft>
                <a:spcPts val="0"/>
              </a:spcAft>
              <a:buClr>
                <a:srgbClr val="EE98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sk-S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Zobrazovať pracovne postupy</a:t>
            </a:r>
          </a:p>
          <a:p>
            <a:pPr marL="762000" marR="0" lvl="2" indent="-342900" algn="l" defTabSz="914400" rtl="0" eaLnBrk="1" fontAlgn="auto" latinLnBrk="0" hangingPunct="1">
              <a:lnSpc>
                <a:spcPts val="2400"/>
              </a:lnSpc>
              <a:spcBef>
                <a:spcPts val="500"/>
              </a:spcBef>
              <a:spcAft>
                <a:spcPts val="0"/>
              </a:spcAft>
              <a:buClr>
                <a:srgbClr val="EE98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sk-S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Tlačiť pracovne postupy</a:t>
            </a:r>
          </a:p>
          <a:p>
            <a:pPr marL="762000" marR="0" lvl="2" indent="-342900" algn="l" defTabSz="914400" rtl="0" eaLnBrk="1" fontAlgn="auto" latinLnBrk="0" hangingPunct="1">
              <a:lnSpc>
                <a:spcPts val="2400"/>
              </a:lnSpc>
              <a:spcBef>
                <a:spcPts val="500"/>
              </a:spcBef>
              <a:spcAft>
                <a:spcPts val="0"/>
              </a:spcAft>
              <a:buClr>
                <a:srgbClr val="EE98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sk-S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Merať čas prebaľovania</a:t>
            </a:r>
          </a:p>
          <a:p>
            <a:pPr marL="762000" marR="0" lvl="2" indent="-342900" algn="l" defTabSz="914400" rtl="0" eaLnBrk="1" fontAlgn="auto" latinLnBrk="0" hangingPunct="1">
              <a:lnSpc>
                <a:spcPts val="2400"/>
              </a:lnSpc>
              <a:spcBef>
                <a:spcPts val="500"/>
              </a:spcBef>
              <a:spcAft>
                <a:spcPts val="0"/>
              </a:spcAft>
              <a:buClr>
                <a:srgbClr val="EE98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sk-S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Merať hmotnosť zmanipulovaných dielov</a:t>
            </a:r>
          </a:p>
          <a:p>
            <a:pPr marL="762000" marR="0" lvl="2" indent="-342900" algn="l" defTabSz="914400" rtl="0" eaLnBrk="1" fontAlgn="auto" latinLnBrk="0" hangingPunct="1">
              <a:lnSpc>
                <a:spcPts val="2400"/>
              </a:lnSpc>
              <a:spcBef>
                <a:spcPts val="500"/>
              </a:spcBef>
              <a:spcAft>
                <a:spcPts val="0"/>
              </a:spcAft>
              <a:buClr>
                <a:srgbClr val="EE98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sk-S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Vytvárať exporty</a:t>
            </a:r>
          </a:p>
          <a:p>
            <a:pPr marL="762000" marR="0" lvl="2" indent="-342900" algn="l" defTabSz="914400" rtl="0" eaLnBrk="1" fontAlgn="auto" latinLnBrk="0" hangingPunct="1">
              <a:lnSpc>
                <a:spcPts val="2400"/>
              </a:lnSpc>
              <a:spcBef>
                <a:spcPts val="500"/>
              </a:spcBef>
              <a:spcAft>
                <a:spcPts val="0"/>
              </a:spcAft>
              <a:buClr>
                <a:srgbClr val="EE98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sk-S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Posielať reporty</a:t>
            </a:r>
          </a:p>
          <a:p>
            <a:pPr marL="419100" marR="0" lvl="2" indent="0" algn="l" defTabSz="914400" rtl="0" eaLnBrk="1" fontAlgn="auto" latinLnBrk="0" hangingPunct="1">
              <a:lnSpc>
                <a:spcPts val="2400"/>
              </a:lnSpc>
              <a:spcBef>
                <a:spcPts val="500"/>
              </a:spcBef>
              <a:spcAft>
                <a:spcPts val="0"/>
              </a:spcAft>
              <a:buClr>
                <a:srgbClr val="EE98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sk-SK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19100" marR="0" lvl="2" indent="0" algn="l" defTabSz="914400" rtl="0" eaLnBrk="1" fontAlgn="auto" latinLnBrk="0" hangingPunct="1">
              <a:lnSpc>
                <a:spcPts val="2400"/>
              </a:lnSpc>
              <a:spcBef>
                <a:spcPts val="500"/>
              </a:spcBef>
              <a:spcAft>
                <a:spcPts val="0"/>
              </a:spcAft>
              <a:buClr>
                <a:srgbClr val="EE98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sk-SK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793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 descr="Obrázok, na ktorom je stôl&#10;&#10;Automaticky generovaný popis">
            <a:extLst>
              <a:ext uri="{FF2B5EF4-FFF2-40B4-BE49-F238E27FC236}">
                <a16:creationId xmlns:a16="http://schemas.microsoft.com/office/drawing/2014/main" id="{F27FD0D5-E7AA-457F-ADF8-806D8648A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7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9F726FA-0012-4CB1-B188-55E1A6D1E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57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6387D3B-FE71-499A-8BC7-DF03AB15D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90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798FF41-FE80-4003-A7BD-C678D674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46BF57-6962-4363-8DDF-6B9B319ADEB0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540A643-DD2A-4514-8447-EBAA31A6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A6F1A3B-A26E-46F7-9D23-22BF0221B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66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90FCF7FC-8295-471C-8CFB-4CF52D7D9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19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C506A84-B885-422C-871B-25DC67298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54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313139B0-3D9B-49B1-80F3-001925ACF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163"/>
            <a:ext cx="12192000" cy="569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3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2FA5BC93-460B-439F-B360-B87FDE182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163"/>
            <a:ext cx="12192000" cy="569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56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798FF41-FE80-4003-A7BD-C678D674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46BF57-6962-4363-8DDF-6B9B319ADEB0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540A643-DD2A-4514-8447-EBAA31A6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E41CA21-DB8E-4C76-8F1E-EB3E6C301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46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694F839-0FD1-40A3-A2C7-FB852747E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6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BD8E8035-3900-48F0-86A1-2BE28A94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85C9D4-2C63-453F-857E-D84174420201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2F29F7D-94A4-446F-88FF-877C042A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Zástupný objekt pre text 6">
            <a:extLst>
              <a:ext uri="{FF2B5EF4-FFF2-40B4-BE49-F238E27FC236}">
                <a16:creationId xmlns:a16="http://schemas.microsoft.com/office/drawing/2014/main" id="{74B84500-B1C1-4E3F-9122-F9208130C37C}"/>
              </a:ext>
            </a:extLst>
          </p:cNvPr>
          <p:cNvSpPr txBox="1">
            <a:spLocks/>
          </p:cNvSpPr>
          <p:nvPr/>
        </p:nvSpPr>
        <p:spPr>
          <a:xfrm>
            <a:off x="704849" y="439216"/>
            <a:ext cx="766989" cy="381191"/>
          </a:xfrm>
          <a:prstGeom prst="rect">
            <a:avLst/>
          </a:prstGeom>
        </p:spPr>
        <p:txBody>
          <a:bodyPr vert="horz" lIns="0" tIns="45720" rIns="0" bIns="4680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87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3200" b="1" kern="1200" cap="none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38125" indent="-238125" algn="l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■"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19100" indent="-2413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6900" indent="-234950" algn="l" defTabSz="914400" rtl="0" eaLnBrk="1" latinLnBrk="0" hangingPunct="1">
              <a:lnSpc>
                <a:spcPts val="2200"/>
              </a:lnSpc>
              <a:spcBef>
                <a:spcPts val="500"/>
              </a:spcBef>
              <a:buFont typeface="Exo" panose="00000500000000000000" pitchFamily="2" charset="0"/>
              <a:buChar char="-"/>
              <a:tabLst/>
              <a:defRPr sz="16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74700" indent="-234950" algn="l" defTabSz="914400" rtl="0" eaLnBrk="1" latinLnBrk="0" hangingPunct="1">
              <a:lnSpc>
                <a:spcPts val="2200"/>
              </a:lnSpc>
              <a:spcBef>
                <a:spcPts val="500"/>
              </a:spcBef>
              <a:buFont typeface="Exo" panose="00000500000000000000" pitchFamily="2" charset="0"/>
              <a:buChar char="-"/>
              <a:tabLst/>
              <a:defRPr sz="1600" i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endParaRPr kumimoji="0" lang="sk-SK" sz="3200" b="1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8" name="Obrázok 27">
            <a:extLst>
              <a:ext uri="{FF2B5EF4-FFF2-40B4-BE49-F238E27FC236}">
                <a16:creationId xmlns:a16="http://schemas.microsoft.com/office/drawing/2014/main" id="{BAEA3A81-5795-42DA-90F5-B71888E9D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825"/>
            <a:ext cx="12192000" cy="55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66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46074B4-37B9-4D9B-BB0E-A4E3E0C50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54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FACD4DB-C88E-41CF-A444-68EF0168F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8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 descr="Obrázok, na ktorom je stôl&#10;&#10;Automaticky generovaný popis">
            <a:extLst>
              <a:ext uri="{FF2B5EF4-FFF2-40B4-BE49-F238E27FC236}">
                <a16:creationId xmlns:a16="http://schemas.microsoft.com/office/drawing/2014/main" id="{D2B2DB65-EB44-4C4E-BCB9-3163E73EF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13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 descr="Obrázok, na ktorom je stôl&#10;&#10;Automaticky generovaný popis">
            <a:extLst>
              <a:ext uri="{FF2B5EF4-FFF2-40B4-BE49-F238E27FC236}">
                <a16:creationId xmlns:a16="http://schemas.microsoft.com/office/drawing/2014/main" id="{73167FAA-9878-4218-8A68-3610D4F81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82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F75E90F-E118-4930-8637-4A9F40D1D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12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B477793-D8BC-4370-9258-26D7594C0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850"/>
            <a:ext cx="1219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05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8F48E5A-6E23-42DD-A02F-404E56593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60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3616EB75-1F8B-404F-A622-2E312F67F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850"/>
            <a:ext cx="1219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15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4F17CB66-7127-41D2-B76A-A62971472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364"/>
            <a:ext cx="12192000" cy="570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74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09F3C1B-3B94-418E-B0C4-7C6F90047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7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89C00F0B-3298-4AF2-B2F4-0237721A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C1862-6FD2-461F-8E3A-7BC189DA0044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FD11162-C934-4104-8A76-248A37D9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" name="Obrázok 22">
            <a:extLst>
              <a:ext uri="{FF2B5EF4-FFF2-40B4-BE49-F238E27FC236}">
                <a16:creationId xmlns:a16="http://schemas.microsoft.com/office/drawing/2014/main" id="{2929A5A2-B92F-4A7F-A430-88E155916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75"/>
            <a:ext cx="121920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260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A366DB94-EE93-485A-9B7E-49A37AF00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825"/>
            <a:ext cx="12192000" cy="55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16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0580103-518E-48AB-B3AA-9A102745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500" y="2655559"/>
            <a:ext cx="7188200" cy="1158537"/>
          </a:xfrm>
        </p:spPr>
        <p:txBody>
          <a:bodyPr/>
          <a:lstStyle/>
          <a:p>
            <a:r>
              <a:rPr lang="sk-SK" dirty="0"/>
              <a:t>Ďakujem za pozornosť </a:t>
            </a:r>
            <a:r>
              <a:rPr lang="sk-SK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5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02701AD2-B374-436F-AD6E-281A2C3E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685A3C-8E42-496B-B2AB-BD38B64A3571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AFF452F-EFD5-47E1-812A-356395DB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1" name="Obrázok 20">
            <a:extLst>
              <a:ext uri="{FF2B5EF4-FFF2-40B4-BE49-F238E27FC236}">
                <a16:creationId xmlns:a16="http://schemas.microsoft.com/office/drawing/2014/main" id="{3758F81E-7200-4648-A1CC-62838ED7F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6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798FF41-FE80-4003-A7BD-C678D674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46BF57-6962-4363-8DDF-6B9B319ADEB0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540A643-DD2A-4514-8447-EBAA31A6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1" name="Obrázok 20">
            <a:extLst>
              <a:ext uri="{FF2B5EF4-FFF2-40B4-BE49-F238E27FC236}">
                <a16:creationId xmlns:a16="http://schemas.microsoft.com/office/drawing/2014/main" id="{7DD5D1EB-D793-4B88-823C-3AAC51BA6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7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47AF0AED-608A-447A-84E6-FDB32E090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9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CDEE833-47E7-40DC-837F-FF6DB9744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3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7EAD773-F060-4431-B35B-6C61D8C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353AE1-02CF-4123-B318-DE9BDC3F6DD8}" type="datetime1">
              <a:rPr kumimoji="0" lang="sk-SK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8. 10. 2021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DA1E20B-4069-451D-A363-29C8562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82C43-7533-4CE7-94CC-8F091034FBE1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53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53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0F6D7F9-F4F2-4DE0-9BE5-A451E6372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58265"/>
      </p:ext>
    </p:extLst>
  </p:cSld>
  <p:clrMapOvr>
    <a:masterClrMapping/>
  </p:clrMapOvr>
</p:sld>
</file>

<file path=ppt/theme/theme1.xml><?xml version="1.0" encoding="utf-8"?>
<a:theme xmlns:a="http://schemas.openxmlformats.org/drawingml/2006/main" name="GEFCO">
  <a:themeElements>
    <a:clrScheme name="GEFCO">
      <a:dk1>
        <a:sysClr val="windowText" lastClr="000000"/>
      </a:dk1>
      <a:lt1>
        <a:sysClr val="window" lastClr="FFFFFF"/>
      </a:lt1>
      <a:dk2>
        <a:srgbClr val="484D52"/>
      </a:dk2>
      <a:lt2>
        <a:srgbClr val="E7E6E6"/>
      </a:lt2>
      <a:accent1>
        <a:srgbClr val="00538B"/>
      </a:accent1>
      <a:accent2>
        <a:srgbClr val="FFCD00"/>
      </a:accent2>
      <a:accent3>
        <a:srgbClr val="EE9800"/>
      </a:accent3>
      <a:accent4>
        <a:srgbClr val="0099D4"/>
      </a:accent4>
      <a:accent5>
        <a:srgbClr val="7B67A8"/>
      </a:accent5>
      <a:accent6>
        <a:srgbClr val="007D4A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accent2"/>
          </a:solidFill>
          <a:prstDash val="sysDot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GEFCO-ENG-V4.potx" id="{A508DE4F-15C0-48C8-9219-EDFC4CADF13B}" vid="{7FB0E3DF-909B-4CCE-B401-01ED76798F39}"/>
    </a:ext>
  </a:extLst>
</a:theme>
</file>

<file path=ppt/theme/theme2.xml><?xml version="1.0" encoding="utf-8"?>
<a:theme xmlns:a="http://schemas.openxmlformats.org/drawingml/2006/main" name="1_GEFCO">
  <a:themeElements>
    <a:clrScheme name="GEFCO">
      <a:dk1>
        <a:sysClr val="windowText" lastClr="000000"/>
      </a:dk1>
      <a:lt1>
        <a:sysClr val="window" lastClr="FFFFFF"/>
      </a:lt1>
      <a:dk2>
        <a:srgbClr val="484D52"/>
      </a:dk2>
      <a:lt2>
        <a:srgbClr val="E7E6E6"/>
      </a:lt2>
      <a:accent1>
        <a:srgbClr val="00538B"/>
      </a:accent1>
      <a:accent2>
        <a:srgbClr val="FFCD00"/>
      </a:accent2>
      <a:accent3>
        <a:srgbClr val="EE9800"/>
      </a:accent3>
      <a:accent4>
        <a:srgbClr val="0099D4"/>
      </a:accent4>
      <a:accent5>
        <a:srgbClr val="7B67A8"/>
      </a:accent5>
      <a:accent6>
        <a:srgbClr val="007D4A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accent2"/>
          </a:solidFill>
          <a:prstDash val="sysDot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GEFCO-V5.potx" id="{027067C1-5E8E-4D2A-B712-CF3FA4D553A1}" vid="{19FF4D8C-32BE-441B-8C41-A42FBA0FD7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132</Words>
  <Application>Microsoft Office PowerPoint</Application>
  <PresentationFormat>Širokouhlá</PresentationFormat>
  <Paragraphs>96</Paragraphs>
  <Slides>41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41</vt:i4>
      </vt:variant>
    </vt:vector>
  </HeadingPairs>
  <TitlesOfParts>
    <vt:vector size="46" baseType="lpstr">
      <vt:lpstr>Arial</vt:lpstr>
      <vt:lpstr>Exo</vt:lpstr>
      <vt:lpstr>Wingdings</vt:lpstr>
      <vt:lpstr>GEFCO</vt:lpstr>
      <vt:lpstr>1_GEFCO</vt:lpstr>
      <vt:lpstr>GEFCO ZAVAR  PROJEKT   „APLIKÁCIA NA PREBAL“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Ďakujem za pozornosť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GEFCO ZAVAR  PROJEKT   „APLIKÁCIA NA PREBAL“</dc:title>
  <dc:creator>CERVENKA Mario</dc:creator>
  <cp:lastModifiedBy>CERVENKA Mario</cp:lastModifiedBy>
  <cp:revision>1</cp:revision>
  <dcterms:created xsi:type="dcterms:W3CDTF">2021-10-08T11:06:19Z</dcterms:created>
  <dcterms:modified xsi:type="dcterms:W3CDTF">2021-10-08T11:07:21Z</dcterms:modified>
</cp:coreProperties>
</file>