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3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9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9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3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8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4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5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7" name="Picture 3" descr="PROCESOR s binárnymi číslami a modrotlačou">
            <a:extLst>
              <a:ext uri="{FF2B5EF4-FFF2-40B4-BE49-F238E27FC236}">
                <a16:creationId xmlns:a16="http://schemas.microsoft.com/office/drawing/2014/main" id="{69DFC171-C197-4ACD-A50B-0C085DD66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981A7-B3CC-45DC-8DEB-272BD4DDB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sk-SK" sz="6100"/>
              <a:t>Návod na nastavenie monitorov</a:t>
            </a:r>
            <a:endParaRPr lang="en-US" sz="61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AF095-FCF5-4BA5-9CD3-6109F1D8A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sk-SK" dirty="0">
                <a:solidFill>
                  <a:srgbClr val="FFFFFF"/>
                </a:solidFill>
              </a:rPr>
              <a:t>sklad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1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ABDD-93AB-4919-914F-BDBF6293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Nasledujúce kroky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A6F95-7127-482A-AEF3-154FF727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sk-SK" dirty="0"/>
              <a:t>Pripojenie </a:t>
            </a:r>
            <a:r>
              <a:rPr lang="sk-SK" dirty="0" err="1"/>
              <a:t>displayov</a:t>
            </a:r>
            <a:r>
              <a:rPr lang="sk-SK" dirty="0"/>
              <a:t> (monitorov)</a:t>
            </a:r>
          </a:p>
          <a:p>
            <a:pPr marL="457200" indent="-457200">
              <a:buAutoNum type="arabicPeriod"/>
            </a:pPr>
            <a:r>
              <a:rPr lang="sk-SK" dirty="0"/>
              <a:t>Nastavenie </a:t>
            </a:r>
            <a:r>
              <a:rPr lang="sk-SK" dirty="0" err="1"/>
              <a:t>displayov</a:t>
            </a:r>
            <a:r>
              <a:rPr lang="sk-SK" dirty="0"/>
              <a:t> na „</a:t>
            </a:r>
            <a:r>
              <a:rPr lang="sk-SK" dirty="0" err="1"/>
              <a:t>extend</a:t>
            </a:r>
            <a:r>
              <a:rPr lang="sk-SK" dirty="0"/>
              <a:t>“</a:t>
            </a:r>
          </a:p>
          <a:p>
            <a:pPr marL="457200" indent="-457200">
              <a:buAutoNum type="arabicPeriod"/>
            </a:pPr>
            <a:r>
              <a:rPr lang="sk-SK" dirty="0" err="1"/>
              <a:t>Rearrange</a:t>
            </a:r>
            <a:r>
              <a:rPr lang="sk-SK" dirty="0"/>
              <a:t> </a:t>
            </a:r>
            <a:r>
              <a:rPr lang="sk-SK" dirty="0" err="1"/>
              <a:t>displays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2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7ED85-37E8-449E-A66C-9F769D52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sk-SK" sz="3200" dirty="0"/>
              <a:t>1. Pripojenie </a:t>
            </a:r>
            <a:r>
              <a:rPr lang="sk-SK" sz="3200" dirty="0" err="1"/>
              <a:t>displayov</a:t>
            </a:r>
            <a:endParaRPr lang="en-US" sz="3200" dirty="0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5B0A-46A6-4701-BE39-0FE3A0C7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1800" dirty="0"/>
              <a:t>Zapojenie monitorov do PC pomocou HDMI (bolo testované) alebo iného spôsobu.</a:t>
            </a:r>
          </a:p>
          <a:p>
            <a:pPr marL="0" indent="0">
              <a:buNone/>
            </a:pPr>
            <a:r>
              <a:rPr lang="sk-SK" sz="1800" dirty="0"/>
              <a:t>Počítač ich ale musí vidieť.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EC588-6B82-488A-B1DF-01CAB8691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95" y="2729397"/>
            <a:ext cx="2961284" cy="3483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4DD39A-18CE-4AA8-8BC3-04FC765E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108037"/>
            <a:ext cx="5523082" cy="27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6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6B4CB-2224-44BD-B187-7FBF9008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2. Nastavenie displayov na „extend“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8478-2784-41B5-A9DD-573D526A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Nastaviť displaye na extended (aby rozširovali obrazovku)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A8B24C-F66C-4C0D-8A1C-0327722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436391"/>
            <a:ext cx="6846363" cy="38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9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D9895-D26B-459A-A918-A429FAB4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2.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8B84148-6B03-4376-9A46-DAB3FF17E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433391"/>
            <a:ext cx="5140661" cy="181208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86B8FD-1707-466D-8EFA-090908F39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546" y="2399494"/>
            <a:ext cx="4849848" cy="38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9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41486-1D02-4A25-A305-775BA873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sk-SK" sz="2800"/>
              <a:t>3. Rearrange displays</a:t>
            </a:r>
            <a:endParaRPr lang="en-US" sz="2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1814E5-3233-4E43-A08E-FD996C72A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sk-SK" sz="1700" dirty="0"/>
              <a:t>Rozmiestniť </a:t>
            </a:r>
            <a:r>
              <a:rPr lang="sk-SK" sz="1700" dirty="0" err="1"/>
              <a:t>displaye</a:t>
            </a:r>
            <a:r>
              <a:rPr lang="sk-SK" sz="1700" dirty="0"/>
              <a:t> tak aby neexistoval prechod medzi hlavným a vedľajším (hlavný je 1ka). Mali by sa dotýkať len kraje. Tým zamedzíme aby kurzor prechádzal medzi obrazovkami (</a:t>
            </a:r>
            <a:r>
              <a:rPr lang="sk-SK" sz="1700" dirty="0" err="1"/>
              <a:t>displaye</a:t>
            </a:r>
            <a:r>
              <a:rPr lang="sk-SK" sz="1700" dirty="0"/>
              <a:t> sa virtuálne nedotýkajú). Dosiahne sa tak pocit, že obrazovky nie sú prepojené.</a:t>
            </a:r>
            <a:endParaRPr lang="en-US" sz="17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928B4-BAF4-47B3-8970-F42B76DB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619002"/>
            <a:ext cx="6922008" cy="372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86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113</Words>
  <Application>Microsoft Office PowerPoint</Application>
  <PresentationFormat>Širokouhlá</PresentationFormat>
  <Paragraphs>14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Neue Haas Grotesk Text Pro</vt:lpstr>
      <vt:lpstr>AccentBoxVTI</vt:lpstr>
      <vt:lpstr>Návod na nastavenie monitorov</vt:lpstr>
      <vt:lpstr>Nasledujúce kroky </vt:lpstr>
      <vt:lpstr>1. Pripojenie displayov</vt:lpstr>
      <vt:lpstr>2. Nastavenie displayov na „extend“</vt:lpstr>
      <vt:lpstr>2.</vt:lpstr>
      <vt:lpstr>3. Rearrange displays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Návod na nastavenie monitorov</dc:title>
  <dc:creator>Martin Valent</dc:creator>
  <cp:lastModifiedBy>Klaudia Garajová</cp:lastModifiedBy>
  <cp:revision>8</cp:revision>
  <dcterms:created xsi:type="dcterms:W3CDTF">2022-01-04T19:39:29Z</dcterms:created>
  <dcterms:modified xsi:type="dcterms:W3CDTF">2022-01-05T09:32:49Z</dcterms:modified>
</cp:coreProperties>
</file>