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2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D7BD-318D-437B-BB90-F65468A1EC1B}" type="datetimeFigureOut">
              <a:rPr lang="da-DK" smtClean="0"/>
              <a:t>10-03-2014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8364-80D8-4CEC-A5C7-CA9F0097DAD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5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self protection solution for F-16 fighters</a:t>
            </a:r>
          </a:p>
          <a:p>
            <a:r>
              <a:rPr lang="en-US" dirty="0" smtClean="0"/>
              <a:t> of the Royal Danish Air force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Self Protection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Presentation of overall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32239" cy="40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Automatic and Semi-automatic operation </a:t>
            </a:r>
          </a:p>
          <a:p>
            <a:pPr lvl="1"/>
            <a:r>
              <a:rPr lang="en-US" dirty="0" smtClean="0"/>
              <a:t>Lessens pilot load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Intelligent selection of dispensing patterns</a:t>
            </a:r>
          </a:p>
          <a:p>
            <a:pPr lvl="1"/>
            <a:r>
              <a:rPr lang="en-US" dirty="0" smtClean="0"/>
              <a:t>Optimal coverage for all threats</a:t>
            </a:r>
          </a:p>
          <a:p>
            <a:endParaRPr lang="en-US" dirty="0" smtClean="0"/>
          </a:p>
          <a:p>
            <a:r>
              <a:rPr lang="en-US" dirty="0" smtClean="0"/>
              <a:t>Direct audio cues in pilot headset</a:t>
            </a:r>
          </a:p>
          <a:p>
            <a:pPr lvl="1"/>
            <a:r>
              <a:rPr lang="en-US" dirty="0" smtClean="0"/>
              <a:t>Faster and more direct </a:t>
            </a:r>
            <a:r>
              <a:rPr lang="en-US" smtClean="0"/>
              <a:t>threat response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4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</p:spTree>
    <p:extLst>
      <p:ext uri="{BB962C8B-B14F-4D97-AF65-F5344CB8AC3E}">
        <p14:creationId xmlns:p14="http://schemas.microsoft.com/office/powerpoint/2010/main" val="3213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378279"/>
      </p:ext>
    </p:extLst>
  </p:cSld>
  <p:clrMapOvr>
    <a:masterClrMapping/>
  </p:clrMapOvr>
</p:sld>
</file>

<file path=ppt/theme/theme1.xml><?xml version="1.0" encoding="utf-8"?>
<a:theme xmlns:a="http://schemas.openxmlformats.org/drawingml/2006/main" name="Horisont">
  <a:themeElements>
    <a:clrScheme name="Horis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s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s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</TotalTime>
  <Words>61</Words>
  <Application>Microsoft Office PowerPoint</Application>
  <PresentationFormat>Skærmshow (4:3)</PresentationFormat>
  <Paragraphs>21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Horisont</vt:lpstr>
      <vt:lpstr>Terma Self Protection Suite</vt:lpstr>
      <vt:lpstr>System Overview</vt:lpstr>
      <vt:lpstr>Concept of operations</vt:lpstr>
      <vt:lpstr>Features</vt:lpstr>
      <vt:lpstr>Project schedule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 Self Protection Suite</dc:title>
  <dc:creator>Kasper Nielsen</dc:creator>
  <cp:lastModifiedBy>Kasper Nielsen</cp:lastModifiedBy>
  <cp:revision>8</cp:revision>
  <dcterms:created xsi:type="dcterms:W3CDTF">2014-03-10T11:27:22Z</dcterms:created>
  <dcterms:modified xsi:type="dcterms:W3CDTF">2014-03-10T14:05:37Z</dcterms:modified>
</cp:coreProperties>
</file>