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1" r:id="rId3"/>
    <p:sldId id="262" r:id="rId4"/>
    <p:sldId id="259" r:id="rId5"/>
    <p:sldId id="260" r:id="rId6"/>
    <p:sldId id="257" r:id="rId7"/>
    <p:sldId id="258" r:id="rId8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7D7BD-318D-437B-BB90-F65468A1EC1B}" type="datetimeFigureOut">
              <a:rPr lang="da-DK" smtClean="0"/>
              <a:t>10-03-2014</a:t>
            </a:fld>
            <a:endParaRPr lang="da-DK" dirty="0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68364-80D8-4CEC-A5C7-CA9F0097DAD8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0059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68364-80D8-4CEC-A5C7-CA9F0097DA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84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68364-80D8-4CEC-A5C7-CA9F0097DA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84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68364-80D8-4CEC-A5C7-CA9F0097DA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84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68364-80D8-4CEC-A5C7-CA9F0097DA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84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Intelligent self protection solution for F-16 fighters</a:t>
            </a:r>
          </a:p>
          <a:p>
            <a:r>
              <a:rPr lang="en-US" dirty="0" smtClean="0"/>
              <a:t> of the Royal Danish Air force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Terma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Self Protection 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Presentation of overall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8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operations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16832"/>
            <a:ext cx="6732239" cy="401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6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System excelences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4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schedule</a:t>
            </a:r>
            <a:endParaRPr lang="en-US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899726"/>
            <a:ext cx="7924797" cy="1515747"/>
          </a:xfrm>
        </p:spPr>
      </p:pic>
    </p:spTree>
    <p:extLst>
      <p:ext uri="{BB962C8B-B14F-4D97-AF65-F5344CB8AC3E}">
        <p14:creationId xmlns:p14="http://schemas.microsoft.com/office/powerpoint/2010/main" val="321363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9629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57995024"/>
      </p:ext>
    </p:extLst>
  </p:cSld>
  <p:clrMapOvr>
    <a:masterClrMapping/>
  </p:clrMapOvr>
</p:sld>
</file>

<file path=ppt/theme/theme1.xml><?xml version="1.0" encoding="utf-8"?>
<a:theme xmlns:a="http://schemas.openxmlformats.org/drawingml/2006/main" name="Horisont">
  <a:themeElements>
    <a:clrScheme name="Horis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s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s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51</TotalTime>
  <Words>33</Words>
  <Application>Microsoft Office PowerPoint</Application>
  <PresentationFormat>Skærmshow (4:3)</PresentationFormat>
  <Paragraphs>13</Paragraphs>
  <Slides>7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7</vt:i4>
      </vt:variant>
    </vt:vector>
  </HeadingPairs>
  <TitlesOfParts>
    <vt:vector size="8" baseType="lpstr">
      <vt:lpstr>Horisont</vt:lpstr>
      <vt:lpstr>Terma Self Protection Suite</vt:lpstr>
      <vt:lpstr>System Overview</vt:lpstr>
      <vt:lpstr>Concept of operations</vt:lpstr>
      <vt:lpstr>Features</vt:lpstr>
      <vt:lpstr>Project schedule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Terma Self Protection Suite</dc:title>
  <dc:creator>Kasper Nielsen</dc:creator>
  <cp:lastModifiedBy>Kasper Nielsen</cp:lastModifiedBy>
  <cp:revision>6</cp:revision>
  <dcterms:created xsi:type="dcterms:W3CDTF">2014-03-10T11:27:22Z</dcterms:created>
  <dcterms:modified xsi:type="dcterms:W3CDTF">2014-03-10T13:35:44Z</dcterms:modified>
</cp:coreProperties>
</file>