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1" r:id="rId4"/>
    <p:sldId id="262" r:id="rId5"/>
    <p:sldId id="259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11-03-2014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16A7-8561-4FA1-9226-6DCE74F03DF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D6A9-C4E4-4BCA-825B-A43C61C4A7E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A525-6ACE-4731-B961-30880100150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88A-1D83-4745-B51D-A1595BC5B7A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789B-3DA6-4A23-AC2D-BBA82BFF022B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133-B4E7-46C7-ACAA-C726036C62E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13EF-7CA3-43B6-A765-BFA17CB2A9E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78B3-32A8-43B8-9B0E-8107BF0F80DA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BBB5-CAB1-49D2-96A6-0447DB5EBF9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FF4B-9634-4E62-840F-EA18A489DD04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7F85-7730-4F46-9645-716889210140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04E3E1-B40A-48AA-8452-4954788F5251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About </a:t>
            </a:r>
            <a:r>
              <a:rPr lang="en-US" sz="3200" dirty="0" err="1" smtClean="0"/>
              <a:t>Terma</a:t>
            </a:r>
            <a:endParaRPr lang="en-US" sz="32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Est. 1949</a:t>
            </a:r>
          </a:p>
          <a:p>
            <a:r>
              <a:rPr lang="en-US" dirty="0" smtClean="0"/>
              <a:t>Located in:</a:t>
            </a:r>
          </a:p>
          <a:p>
            <a:pPr lvl="1"/>
            <a:r>
              <a:rPr lang="en-US" dirty="0" smtClean="0"/>
              <a:t>Denmark (</a:t>
            </a:r>
            <a:r>
              <a:rPr lang="en-US" dirty="0" err="1" smtClean="0"/>
              <a:t>Lystryp</a:t>
            </a:r>
            <a:r>
              <a:rPr lang="en-US" dirty="0" smtClean="0"/>
              <a:t>, </a:t>
            </a:r>
            <a:r>
              <a:rPr lang="en-US" dirty="0" err="1" smtClean="0"/>
              <a:t>Grenaa</a:t>
            </a:r>
            <a:r>
              <a:rPr lang="en-US" dirty="0" smtClean="0"/>
              <a:t>, </a:t>
            </a:r>
            <a:r>
              <a:rPr lang="en-US" dirty="0" err="1" smtClean="0"/>
              <a:t>Herlev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Netherlands</a:t>
            </a:r>
          </a:p>
          <a:p>
            <a:r>
              <a:rPr lang="en-US" dirty="0" smtClean="0"/>
              <a:t>Specialized in:</a:t>
            </a:r>
          </a:p>
          <a:p>
            <a:pPr lvl="1"/>
            <a:r>
              <a:rPr lang="en-US" dirty="0" err="1" smtClean="0"/>
              <a:t>Aerostructures</a:t>
            </a:r>
            <a:endParaRPr lang="en-US" dirty="0" smtClean="0"/>
          </a:p>
          <a:p>
            <a:pPr lvl="1"/>
            <a:r>
              <a:rPr lang="en-US" dirty="0" smtClean="0"/>
              <a:t>Integrated Defense Systems</a:t>
            </a:r>
          </a:p>
          <a:p>
            <a:pPr lvl="1"/>
            <a:r>
              <a:rPr lang="en-US" dirty="0" smtClean="0"/>
              <a:t>Radar Systems</a:t>
            </a:r>
          </a:p>
          <a:p>
            <a:pPr lvl="1"/>
            <a:r>
              <a:rPr lang="en-US" dirty="0" smtClean="0"/>
              <a:t>Space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Cockpit Unit +  Wing-mounted Pod</a:t>
            </a:r>
            <a:endParaRPr lang="en-US" dirty="0"/>
          </a:p>
        </p:txBody>
      </p:sp>
      <p:pic>
        <p:nvPicPr>
          <p:cNvPr id="1026" name="Picture 2" descr="C:\Users\Kasper\Documents\GitHub\TermaCase\Document\Figures\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3456384" cy="24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sper\Documents\GitHub\TermaCase\Document\Figures\F-16_Cockp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7" y="2420886"/>
            <a:ext cx="3295087" cy="24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Concept</a:t>
            </a:r>
            <a:r>
              <a:rPr lang="en-US" dirty="0" smtClean="0"/>
              <a:t> of operations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32239" cy="4015177"/>
          </a:xfrm>
          <a:prstGeom prst="rect">
            <a:avLst/>
          </a:prstGeo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Distinguishing 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Automatic and Semi-automatic operation </a:t>
            </a:r>
          </a:p>
          <a:p>
            <a:pPr lvl="1"/>
            <a:r>
              <a:rPr lang="en-US" sz="2200" dirty="0" smtClean="0"/>
              <a:t>Lessens pilot load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Intelligent selection of dispensing patterns</a:t>
            </a:r>
          </a:p>
          <a:p>
            <a:pPr lvl="1"/>
            <a:r>
              <a:rPr lang="en-US" sz="2200" dirty="0" smtClean="0"/>
              <a:t>Optimal coverage for all threats</a:t>
            </a:r>
          </a:p>
          <a:p>
            <a:endParaRPr lang="en-US" sz="2200" dirty="0" smtClean="0"/>
          </a:p>
          <a:p>
            <a:r>
              <a:rPr lang="en-US" sz="2200" dirty="0" smtClean="0"/>
              <a:t>Direct audio cues in pilot headset</a:t>
            </a:r>
          </a:p>
          <a:p>
            <a:pPr lvl="1"/>
            <a:r>
              <a:rPr lang="en-US" sz="2200" dirty="0" smtClean="0"/>
              <a:t>Faster and more direct threat response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Small price compared to a new F-16 plane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F77-07CC-401D-9AC2-2DB10FB83BD5}" type="slidenum">
              <a:rPr lang="en-US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</a:t>
            </a:r>
            <a:r>
              <a:rPr lang="en-US" dirty="0" smtClean="0"/>
              <a:t> </a:t>
            </a:r>
            <a:r>
              <a:rPr lang="en-US" sz="3200" dirty="0" smtClean="0"/>
              <a:t>schedule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</a:t>
            </a:r>
            <a:r>
              <a:rPr lang="en-US" dirty="0" smtClean="0"/>
              <a:t> </a:t>
            </a:r>
            <a:r>
              <a:rPr lang="en-US" sz="3200" dirty="0" smtClean="0"/>
              <a:t>Progress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  <p:sp>
        <p:nvSpPr>
          <p:cNvPr id="6" name="Højrepil 5"/>
          <p:cNvSpPr/>
          <p:nvPr/>
        </p:nvSpPr>
        <p:spPr>
          <a:xfrm rot="16200000">
            <a:off x="3902948" y="4437111"/>
            <a:ext cx="792088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NOW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82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78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190</TotalTime>
  <Words>112</Words>
  <Application>Microsoft Office PowerPoint</Application>
  <PresentationFormat>Skærmshow (4:3)</PresentationFormat>
  <Paragraphs>46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Horisont</vt:lpstr>
      <vt:lpstr>Terma Self Protection Suite</vt:lpstr>
      <vt:lpstr>About Terma</vt:lpstr>
      <vt:lpstr>System Overview</vt:lpstr>
      <vt:lpstr>Concept of operations</vt:lpstr>
      <vt:lpstr>Distinguishing Features</vt:lpstr>
      <vt:lpstr>Project schedule</vt:lpstr>
      <vt:lpstr>Project Progress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Kasper Nielsen</cp:lastModifiedBy>
  <cp:revision>15</cp:revision>
  <dcterms:created xsi:type="dcterms:W3CDTF">2014-03-10T11:27:22Z</dcterms:created>
  <dcterms:modified xsi:type="dcterms:W3CDTF">2014-03-11T07:22:39Z</dcterms:modified>
</cp:coreProperties>
</file>