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D7BD-318D-437B-BB90-F65468A1EC1B}" type="datetimeFigureOut">
              <a:rPr lang="da-DK" smtClean="0"/>
              <a:t>10-03-2014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8364-80D8-4CEC-A5C7-CA9F0097DAD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05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self protection solution for F-16 fighters</a:t>
            </a:r>
          </a:p>
          <a:p>
            <a:r>
              <a:rPr lang="en-US" dirty="0" smtClean="0"/>
              <a:t> of the Royal Danish Air force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Self Protection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Cockpit Unit +  Wing-mounted Pod</a:t>
            </a:r>
            <a:endParaRPr lang="en-US" dirty="0"/>
          </a:p>
        </p:txBody>
      </p:sp>
      <p:pic>
        <p:nvPicPr>
          <p:cNvPr id="1026" name="Picture 2" descr="C:\Users\Kasper\Documents\GitHub\TermaCase\Document\Figures\P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0888"/>
            <a:ext cx="3456384" cy="24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sper\Documents\GitHub\TermaCase\Document\Figures\F-16_Cockpi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7" y="2420886"/>
            <a:ext cx="3295087" cy="24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82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Concept</a:t>
            </a:r>
            <a:r>
              <a:rPr lang="en-US" dirty="0" smtClean="0"/>
              <a:t> of operations</a:t>
            </a:r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32239" cy="40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6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Distinguishing Features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Automatic and Semi-automatic operation </a:t>
            </a:r>
          </a:p>
          <a:p>
            <a:pPr lvl="1"/>
            <a:r>
              <a:rPr lang="en-US" sz="9600" dirty="0" smtClean="0"/>
              <a:t>Lessens pilot load</a:t>
            </a:r>
          </a:p>
          <a:p>
            <a:pPr marL="457200" lvl="1" indent="0">
              <a:buNone/>
            </a:pPr>
            <a:endParaRPr lang="en-US" sz="9600" dirty="0" smtClean="0"/>
          </a:p>
          <a:p>
            <a:r>
              <a:rPr lang="en-US" sz="9600" dirty="0" smtClean="0"/>
              <a:t>Intelligent selection of dispensing patterns</a:t>
            </a:r>
          </a:p>
          <a:p>
            <a:pPr lvl="1"/>
            <a:r>
              <a:rPr lang="en-US" sz="9600" dirty="0" smtClean="0"/>
              <a:t>Optimal coverage for all threats</a:t>
            </a:r>
          </a:p>
          <a:p>
            <a:endParaRPr lang="en-US" sz="9600" dirty="0" smtClean="0"/>
          </a:p>
          <a:p>
            <a:r>
              <a:rPr lang="en-US" sz="9600" dirty="0" smtClean="0"/>
              <a:t>Direct audio cues in pilot headset</a:t>
            </a:r>
          </a:p>
          <a:p>
            <a:pPr lvl="1"/>
            <a:r>
              <a:rPr lang="en-US" sz="9600" dirty="0" smtClean="0"/>
              <a:t>Faster and more direct threat response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445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Project</a:t>
            </a:r>
            <a:r>
              <a:rPr lang="en-US" dirty="0" smtClean="0"/>
              <a:t> </a:t>
            </a:r>
            <a:r>
              <a:rPr lang="en-US" sz="3200" dirty="0" smtClean="0"/>
              <a:t>schedule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899726"/>
            <a:ext cx="7924797" cy="1515747"/>
          </a:xfrm>
        </p:spPr>
      </p:pic>
    </p:spTree>
    <p:extLst>
      <p:ext uri="{BB962C8B-B14F-4D97-AF65-F5344CB8AC3E}">
        <p14:creationId xmlns:p14="http://schemas.microsoft.com/office/powerpoint/2010/main" val="3213633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Project</a:t>
            </a:r>
            <a:r>
              <a:rPr lang="en-US" dirty="0" smtClean="0"/>
              <a:t> </a:t>
            </a:r>
            <a:r>
              <a:rPr lang="en-US" sz="3200" dirty="0" smtClean="0"/>
              <a:t>Progress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899726"/>
            <a:ext cx="7924797" cy="1515747"/>
          </a:xfrm>
        </p:spPr>
      </p:pic>
      <p:sp>
        <p:nvSpPr>
          <p:cNvPr id="6" name="Højrepil 5"/>
          <p:cNvSpPr/>
          <p:nvPr/>
        </p:nvSpPr>
        <p:spPr>
          <a:xfrm rot="16200000">
            <a:off x="3902948" y="4437111"/>
            <a:ext cx="792088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NOW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82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378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sont">
  <a:themeElements>
    <a:clrScheme name="Horis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s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s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170</TotalTime>
  <Words>67</Words>
  <Application>Microsoft Office PowerPoint</Application>
  <PresentationFormat>Skærmshow (4:3)</PresentationFormat>
  <Paragraphs>24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Horisont</vt:lpstr>
      <vt:lpstr>Terma Self Protection Suite</vt:lpstr>
      <vt:lpstr>System Overview</vt:lpstr>
      <vt:lpstr>Concept of operations</vt:lpstr>
      <vt:lpstr>Distinguishing Features</vt:lpstr>
      <vt:lpstr>Project schedule</vt:lpstr>
      <vt:lpstr>Project Progress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Terma Self Protection Suite</dc:title>
  <dc:creator>Kasper Nielsen</dc:creator>
  <cp:lastModifiedBy>Kasper Nielsen</cp:lastModifiedBy>
  <cp:revision>13</cp:revision>
  <dcterms:created xsi:type="dcterms:W3CDTF">2014-03-10T11:27:22Z</dcterms:created>
  <dcterms:modified xsi:type="dcterms:W3CDTF">2014-03-10T15:34:22Z</dcterms:modified>
</cp:coreProperties>
</file>