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2" r:id="rId6"/>
    <p:sldId id="263" r:id="rId7"/>
    <p:sldId id="269" r:id="rId8"/>
    <p:sldId id="266" r:id="rId9"/>
    <p:sldId id="267" r:id="rId10"/>
    <p:sldId id="270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35" autoAdjust="0"/>
    <p:restoredTop sz="94674" autoAdjust="0"/>
  </p:normalViewPr>
  <p:slideViewPr>
    <p:cSldViewPr snapToGrid="0">
      <p:cViewPr>
        <p:scale>
          <a:sx n="75" d="100"/>
          <a:sy n="75" d="100"/>
        </p:scale>
        <p:origin x="-324" y="354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95976C-D75A-48AC-97C9-4FCD8C5654BA}" type="datetimeFigureOut">
              <a:rPr lang="en-SG" smtClean="0"/>
              <a:t>13/10/2022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68A44-59A7-44B1-AB63-54F6D59A57F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71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4998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636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7716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0822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6259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489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6313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366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022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68A44-59A7-44B1-AB63-54F6D59A57F2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023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20B0-B774-4A7C-80C3-6A2A0F4FE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F2BB4-FB9D-4EE6-A6EE-33DFD3EDA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7F090-AB13-4E0E-9649-57090B670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86EA5-0D7E-49B8-8A80-0ABD4FC8F83D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F4421-49A3-457F-B373-F96B62AE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71BA-F4B4-4579-8DA8-7529D324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413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7676-147F-4E7D-A753-11BB464C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3A03A-307B-489F-9D13-A3E15B256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33BAC-A56B-48B4-9FBB-273F5928E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30EE8-5595-47A0-936D-51ECD40E31FD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A4A5-7DE3-46F8-9E1B-6552BE0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5259F-3177-41ED-B26E-40E16D878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7464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BCE2C-DBA5-4AB8-940D-36BE9FECC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80DA9-92F7-4498-93B8-2FAB6E021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E5412-495E-41FB-9995-A45D8941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9969-02C0-41DA-BF92-50118D49E504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006B-6474-48FD-A1F2-3C11D6F6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ED92-A656-4DD2-B7FB-1D647669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423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5678-F3B9-4244-92F8-5FE66BAD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48C4D-47CF-49F1-80BE-91B0F043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95919-50C5-4B3E-8DF1-5A2BA32A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1F23-C736-462D-85FE-23B83A194C33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EBD0A-5A23-42A9-8A3F-FEDF36CF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54E98-948D-4EEC-9825-05E1ED2A9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18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E0CF9-5D41-4D2B-80A8-5EC7862F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8C40F-BAF8-4977-A27D-0DE3FC48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E766C-6954-4AAC-A467-7B382332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F3ED7-CFFE-4FAF-850A-4901315A6A10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147E4-C02E-4DB3-B2F6-6F4779DF5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9CA7A-0DFC-4A6C-84E7-367B5191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71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9EE7-8D87-40A8-B547-1A59DC38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E477-537C-47EB-AAA8-C6392E0E3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17C30-0A07-4923-99B1-F11176C0A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0411-49AE-4E1F-98C7-DC514BE20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799D6-F135-40BF-ACA6-8B8DD3B6AB88}" type="datetime1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E0E58-7DCF-4C14-86EF-6906BEC8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722BD-F0C8-4121-B86C-AE0A5CCFD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244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7BA-CCF7-4A7A-BE90-CAEF344D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02A9-B9BE-4305-91FB-461CF86CD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80C9-217A-4D52-9F2A-1E556A40E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B86A8-29A9-4306-99E5-45237BBB5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F5BE6-F8A0-443D-B5A8-9DC1BF009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F8DD3-3FEF-4177-93DC-C022FB3D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BAC4E-8C02-4988-A3B0-2DFEB71A5368}" type="datetime1">
              <a:rPr lang="en-SG" smtClean="0"/>
              <a:t>13/10/2022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64E85-F4B9-41E4-80B9-4B143919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08F9D-3B65-4B92-90D1-6879222C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443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5BD5-CAA3-428A-9D94-C0A687BA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ECEC5-3926-4221-B419-46546D51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FBDF6-7687-480F-9FF7-3584C0F419AE}" type="datetime1">
              <a:rPr lang="en-SG" smtClean="0"/>
              <a:t>13/10/2022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0EE7F-31C0-4A78-8870-237D41E4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008A8-1EB8-40F5-BEE1-C8364CCC9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029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C0B06-6D91-4AB4-912C-09D49E4A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C0F1-1D87-4529-90DA-783C3773F5B1}" type="datetime1">
              <a:rPr lang="en-SG" smtClean="0"/>
              <a:t>13/10/2022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C54D1-C6A9-4005-99A3-439162239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E53E4-5F75-421F-A386-6DA00E21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82127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1E0-89CE-4848-A3CA-E6D8E4E3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5322E-3F38-4AD9-AB28-EF68EF8C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10037-11A7-4B6B-A8E3-AE9366FCE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AF1F-0462-4C69-9100-F37F9897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06A5-97CB-478C-9AF1-5DD9EE718397}" type="datetime1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BBC5E-142C-469E-8BF1-8C3397FD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086F2-508B-47F6-87A9-6748E0AF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813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1DA5-950E-4B0D-BB79-4F86EEDB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18C6B-E032-4CF0-A3BB-D47279347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409C2-4843-41E5-A409-4640E723C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B6DD6-6260-4FC6-9EC7-431C34CA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E357-E457-4260-BB4B-ED20ADBFEFBC}" type="datetime1">
              <a:rPr lang="en-SG" smtClean="0"/>
              <a:t>13/10/2022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5134C-0BAB-44FA-B32E-76949923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12E27E-365E-4353-8683-32E1643D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343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508BA-1354-46BA-9948-C253A1D74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438052-202E-4EAD-8097-06B1BD80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60E86-E5D7-411F-B49A-A1258B684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2832-ED2C-47B0-8886-7C6B17753151}" type="datetime1">
              <a:rPr lang="en-SG" smtClean="0"/>
              <a:t>13/10/2022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BC815-9BE0-4AAB-9D1B-03CEC4491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5E401-F235-4803-BE0E-A0F81C3A9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14B04-C5FF-427C-9DCC-F0A21795BF5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209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9C458FE-12AC-4065-AEDA-A87D6F4FD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496" y="804977"/>
            <a:ext cx="1013002" cy="9886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1C9CD3-AE14-4E51-B1F6-68E1848486DB}"/>
              </a:ext>
            </a:extLst>
          </p:cNvPr>
          <p:cNvSpPr txBox="1"/>
          <p:nvPr/>
        </p:nvSpPr>
        <p:spPr>
          <a:xfrm>
            <a:off x="2518544" y="394555"/>
            <a:ext cx="715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 Army University of Engineering and Technology (BAUET)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87A03-D4F4-4F03-BA6E-08EA3CE6DB22}"/>
              </a:ext>
            </a:extLst>
          </p:cNvPr>
          <p:cNvSpPr txBox="1"/>
          <p:nvPr/>
        </p:nvSpPr>
        <p:spPr>
          <a:xfrm>
            <a:off x="3149196" y="1789718"/>
            <a:ext cx="5893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(CSE) </a:t>
            </a:r>
            <a:endParaRPr lang="en-S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BB5DE5-783C-4FAC-90C2-3674C83E0792}"/>
              </a:ext>
            </a:extLst>
          </p:cNvPr>
          <p:cNvSpPr txBox="1"/>
          <p:nvPr/>
        </p:nvSpPr>
        <p:spPr>
          <a:xfrm>
            <a:off x="594619" y="2586092"/>
            <a:ext cx="5109091" cy="1258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tittle: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Ubiquitous Computing Sessional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CSE–4216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(Online Bus Booking System)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8CF389-7FC3-49BC-BEA0-9D6AB4462FD9}"/>
              </a:ext>
            </a:extLst>
          </p:cNvPr>
          <p:cNvSpPr txBox="1"/>
          <p:nvPr/>
        </p:nvSpPr>
        <p:spPr>
          <a:xfrm>
            <a:off x="594619" y="4055795"/>
            <a:ext cx="3307187" cy="2520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Rohit Hasan (18204003)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Touhid Iqbal Sagar (18204023)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Mst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Rukhtaj Ara Choitee (18204031)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Sumya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Khatun (18204049)</a:t>
            </a:r>
          </a:p>
          <a:p>
            <a:pPr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Nosin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Atia</a:t>
            </a:r>
            <a:r>
              <a:rPr lang="en-SG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(18204063)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FD09C8-99BE-4C2F-BE9E-B917473D3B7D}"/>
              </a:ext>
            </a:extLst>
          </p:cNvPr>
          <p:cNvSpPr txBox="1"/>
          <p:nvPr/>
        </p:nvSpPr>
        <p:spPr>
          <a:xfrm>
            <a:off x="6602498" y="3926272"/>
            <a:ext cx="2596993" cy="2779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to: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Mst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.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Irin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Sultana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Lecturer, Department of CSE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Aroni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Saha</a:t>
            </a:r>
            <a:r>
              <a:rPr lang="en-SG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</a:t>
            </a:r>
            <a:r>
              <a:rPr lang="en-SG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Prapty</a:t>
            </a:r>
            <a:endParaRPr lang="en-SG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Lecturer, Department of CSE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BAUET</a:t>
            </a:r>
            <a:endParaRPr lang="en-SG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BA8F873-6595-47C8-9E1D-6DA0E6717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</a:pPr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Bef>
                  <a:spcPts val="200"/>
                </a:spcBef>
                <a:spcAft>
                  <a:spcPts val="200"/>
                </a:spcAft>
              </a:pPr>
              <a:t>1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035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167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Discussion: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857829"/>
            <a:ext cx="11322757" cy="102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Booking bus tickets for university/school/collage’s  students is a very troublesome task. ‘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solution for reducing such type of problems. ‘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Ticut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will help university/school/collage’s students to buy tickets online which makes us different from others.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6BD8-79B2-4D2B-948C-8E73D2D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us Thank You Stock Illustrations – 10 Bus Thank You Stock Illustrations,  Vectors &amp; Clipart - Dreamstime">
            <a:extLst>
              <a:ext uri="{FF2B5EF4-FFF2-40B4-BE49-F238E27FC236}">
                <a16:creationId xmlns:a16="http://schemas.microsoft.com/office/drawing/2014/main" id="{527F235F-6659-449F-9E92-E5BEA83DE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9" b="16379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6BD8-79B2-4D2B-948C-8E73D2D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6045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5101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Explanation of some existing system: 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857829"/>
            <a:ext cx="11322757" cy="3010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is an inter-university/school/collage’s bus ticket booking system. There are many bus tickets booking system in our country. But most of them are inter-city bus ticket booking system. Through these systems, we can book a bus ticket to go one place to another within a country. But we hardly find any system which help us to book an online bus ticket of any university/school/collage.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some existing systems such 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Bdtickets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Bd.top10quest,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Sohoz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These systems are based on intercity bus services but there is no app for university/school/collage students. ‘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will help university/school/collage’s students to buy tickets online which makes us different from others.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3C756-0C38-4E0B-BDE9-DBE47F44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1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28048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Scope of our works: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857829"/>
            <a:ext cx="11322757" cy="1468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Using this platform students can buy university/school/collage’s bus tickets online. They don’t need to waste their time in front of the ticket counter.</a:t>
            </a:r>
            <a:endParaRPr lang="en-S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Android user can easily download ‘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Ticut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’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 and use it easily.</a:t>
            </a:r>
            <a:endParaRPr lang="en-S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Vrinda" panose="020B0502040204020203" pitchFamily="34" charset="0"/>
              </a:rPr>
              <a:t>We are creating an online ticket service that can save time and energy of university/school/collage’s students. </a:t>
            </a:r>
            <a:endParaRPr lang="en-SG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Vrinda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9BA90-76EC-45AD-AB0A-8843CC11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3516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endParaRPr lang="en-SG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386630"/>
            <a:ext cx="11322757" cy="5471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1: At first a particular university/school/collage’s authority needs to take the APK file manually from us because of security purpose. Then They can register as admin.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2: Admin needs to give their e-mail, password and other necessary information.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3: For admin login admin needs to give e-mail and password only.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4: After login admin will see an admin dashboard.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5: There will be lots of features like booking details, add trip, view trip, add routes, view routes, default seats and access record.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6 When a university/school/collage is registered as admin university/school/collage, then the students of that university/school/collage can use this app as user.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7: User needs to give his or her email, department ID, password and phone number for register.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8: After register, user just need to give his or her email and password for log in.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9: After login user will find the application’s interface.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10: Here, he/she can search if there is any available bus or not. 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11: Then user can find the available seat, routes, ticket price.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12: According to routes ticket price will be different.</a:t>
            </a:r>
          </a:p>
          <a:p>
            <a:pPr marL="0" marR="0" algn="just">
              <a:lnSpc>
                <a:spcPct val="115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13: For ensuring the ticket user need to pay from e-wallet.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6B4A7-7EA6-4E71-9BE3-24772C3F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222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4611166" y="6356350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01: Flowchart of </a:t>
            </a:r>
            <a:r>
              <a:rPr lang="en-US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95D51E-6C30-443C-B485-F618D479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SG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063BA1-0084-48FA-857B-6E75A7A8B81A}"/>
              </a:ext>
            </a:extLst>
          </p:cNvPr>
          <p:cNvSpPr/>
          <p:nvPr/>
        </p:nvSpPr>
        <p:spPr>
          <a:xfrm>
            <a:off x="5645150" y="177774"/>
            <a:ext cx="895350" cy="35925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SG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C93E84E6-645C-4D4B-91AF-22EC6FBBFEBD}"/>
              </a:ext>
            </a:extLst>
          </p:cNvPr>
          <p:cNvSpPr/>
          <p:nvPr/>
        </p:nvSpPr>
        <p:spPr>
          <a:xfrm>
            <a:off x="5105400" y="743704"/>
            <a:ext cx="1981200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33DE8E-8D36-492A-B0D9-E2E461F6655E}"/>
              </a:ext>
            </a:extLst>
          </p:cNvPr>
          <p:cNvCxnSpPr>
            <a:cxnSpLocks/>
            <a:stCxn id="8" idx="4"/>
            <a:endCxn id="10" idx="1"/>
          </p:cNvCxnSpPr>
          <p:nvPr/>
        </p:nvCxnSpPr>
        <p:spPr>
          <a:xfrm>
            <a:off x="6092825" y="537029"/>
            <a:ext cx="3175" cy="2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Diamond 13">
            <a:extLst>
              <a:ext uri="{FF2B5EF4-FFF2-40B4-BE49-F238E27FC236}">
                <a16:creationId xmlns:a16="http://schemas.microsoft.com/office/drawing/2014/main" id="{3C6A58B4-4EF8-45C0-8950-E62E712F0A19}"/>
              </a:ext>
            </a:extLst>
          </p:cNvPr>
          <p:cNvSpPr/>
          <p:nvPr/>
        </p:nvSpPr>
        <p:spPr>
          <a:xfrm>
            <a:off x="5090657" y="1309635"/>
            <a:ext cx="1997986" cy="8636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user?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46F7E8-98C7-4DAE-BFB2-E9BB7E98C3D3}"/>
              </a:ext>
            </a:extLst>
          </p:cNvPr>
          <p:cNvCxnSpPr>
            <a:cxnSpLocks/>
            <a:stCxn id="10" idx="4"/>
            <a:endCxn id="14" idx="0"/>
          </p:cNvCxnSpPr>
          <p:nvPr/>
        </p:nvCxnSpPr>
        <p:spPr>
          <a:xfrm flipH="1">
            <a:off x="6089650" y="1102960"/>
            <a:ext cx="6350" cy="2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7ED9C4A5-D604-4184-B033-EA6D45A5BD7F}"/>
              </a:ext>
            </a:extLst>
          </p:cNvPr>
          <p:cNvSpPr/>
          <p:nvPr/>
        </p:nvSpPr>
        <p:spPr>
          <a:xfrm>
            <a:off x="4706591" y="2379910"/>
            <a:ext cx="2772467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details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lowchart: Data 19">
            <a:extLst>
              <a:ext uri="{FF2B5EF4-FFF2-40B4-BE49-F238E27FC236}">
                <a16:creationId xmlns:a16="http://schemas.microsoft.com/office/drawing/2014/main" id="{2582922F-F64E-4B17-A5F6-D9A3376F3CF8}"/>
              </a:ext>
            </a:extLst>
          </p:cNvPr>
          <p:cNvSpPr/>
          <p:nvPr/>
        </p:nvSpPr>
        <p:spPr>
          <a:xfrm>
            <a:off x="4706591" y="2940092"/>
            <a:ext cx="2772467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details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Flowchart: Data 21">
            <a:extLst>
              <a:ext uri="{FF2B5EF4-FFF2-40B4-BE49-F238E27FC236}">
                <a16:creationId xmlns:a16="http://schemas.microsoft.com/office/drawing/2014/main" id="{1105836B-C0DD-4D63-9CF0-C6BACAD46422}"/>
              </a:ext>
            </a:extLst>
          </p:cNvPr>
          <p:cNvSpPr/>
          <p:nvPr/>
        </p:nvSpPr>
        <p:spPr>
          <a:xfrm>
            <a:off x="4706591" y="3509917"/>
            <a:ext cx="2772467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details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549B3-1338-4291-A613-3348A6C842F4}"/>
              </a:ext>
            </a:extLst>
          </p:cNvPr>
          <p:cNvSpPr/>
          <p:nvPr/>
        </p:nvSpPr>
        <p:spPr>
          <a:xfrm>
            <a:off x="4982189" y="4079742"/>
            <a:ext cx="2221269" cy="359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seat chart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E8BC5F30-6550-48DA-BF3F-F846F3351F27}"/>
              </a:ext>
            </a:extLst>
          </p:cNvPr>
          <p:cNvSpPr/>
          <p:nvPr/>
        </p:nvSpPr>
        <p:spPr>
          <a:xfrm>
            <a:off x="4706589" y="4649567"/>
            <a:ext cx="2772467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selection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C2614547-A7DA-41A5-9500-985BA3A5DB07}"/>
              </a:ext>
            </a:extLst>
          </p:cNvPr>
          <p:cNvSpPr/>
          <p:nvPr/>
        </p:nvSpPr>
        <p:spPr>
          <a:xfrm>
            <a:off x="4952030" y="5219392"/>
            <a:ext cx="2281584" cy="86360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available?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844B5375-D0DE-4C71-885F-5C9853BC8200}"/>
              </a:ext>
            </a:extLst>
          </p:cNvPr>
          <p:cNvSpPr/>
          <p:nvPr/>
        </p:nvSpPr>
        <p:spPr>
          <a:xfrm>
            <a:off x="639215" y="5473144"/>
            <a:ext cx="3545429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for another trip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7CE7167-36FC-437A-87E0-B29690F668E2}"/>
              </a:ext>
            </a:extLst>
          </p:cNvPr>
          <p:cNvCxnSpPr>
            <a:cxnSpLocks/>
            <a:stCxn id="14" idx="2"/>
            <a:endCxn id="19" idx="1"/>
          </p:cNvCxnSpPr>
          <p:nvPr/>
        </p:nvCxnSpPr>
        <p:spPr>
          <a:xfrm>
            <a:off x="6089650" y="2173235"/>
            <a:ext cx="3175" cy="20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A60ED-2950-4E15-8640-14F9DC09BAC9}"/>
              </a:ext>
            </a:extLst>
          </p:cNvPr>
          <p:cNvCxnSpPr>
            <a:cxnSpLocks/>
            <a:stCxn id="19" idx="4"/>
            <a:endCxn id="20" idx="1"/>
          </p:cNvCxnSpPr>
          <p:nvPr/>
        </p:nvCxnSpPr>
        <p:spPr>
          <a:xfrm>
            <a:off x="6092825" y="2739166"/>
            <a:ext cx="0" cy="200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3F1B750-7B27-4745-B4BA-F9A02CD075C4}"/>
              </a:ext>
            </a:extLst>
          </p:cNvPr>
          <p:cNvCxnSpPr>
            <a:cxnSpLocks/>
            <a:stCxn id="20" idx="4"/>
            <a:endCxn id="22" idx="1"/>
          </p:cNvCxnSpPr>
          <p:nvPr/>
        </p:nvCxnSpPr>
        <p:spPr>
          <a:xfrm>
            <a:off x="6092825" y="3299348"/>
            <a:ext cx="0" cy="2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00C8DD9-809B-48AB-A1C6-CFA99F625E51}"/>
              </a:ext>
            </a:extLst>
          </p:cNvPr>
          <p:cNvCxnSpPr>
            <a:cxnSpLocks/>
            <a:stCxn id="22" idx="4"/>
            <a:endCxn id="23" idx="0"/>
          </p:cNvCxnSpPr>
          <p:nvPr/>
        </p:nvCxnSpPr>
        <p:spPr>
          <a:xfrm flipH="1">
            <a:off x="6092824" y="3869173"/>
            <a:ext cx="1" cy="2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6C8AF60-8D65-4D14-B2F7-636AAAD7179D}"/>
              </a:ext>
            </a:extLst>
          </p:cNvPr>
          <p:cNvCxnSpPr>
            <a:cxnSpLocks/>
            <a:stCxn id="23" idx="2"/>
            <a:endCxn id="24" idx="1"/>
          </p:cNvCxnSpPr>
          <p:nvPr/>
        </p:nvCxnSpPr>
        <p:spPr>
          <a:xfrm flipH="1">
            <a:off x="6092823" y="4438998"/>
            <a:ext cx="1" cy="2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F391097-0095-435D-81D7-653AF2C2EFFF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 flipH="1">
            <a:off x="6092822" y="5008823"/>
            <a:ext cx="1" cy="210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D03D6B-A46C-45B3-8E3D-67C59366C94E}"/>
              </a:ext>
            </a:extLst>
          </p:cNvPr>
          <p:cNvCxnSpPr>
            <a:cxnSpLocks/>
            <a:stCxn id="25" idx="1"/>
            <a:endCxn id="26" idx="5"/>
          </p:cNvCxnSpPr>
          <p:nvPr/>
        </p:nvCxnSpPr>
        <p:spPr>
          <a:xfrm flipH="1">
            <a:off x="3830101" y="5651192"/>
            <a:ext cx="1121929" cy="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D4572369-EEC8-4457-BD2C-E59380F3D747}"/>
              </a:ext>
            </a:extLst>
          </p:cNvPr>
          <p:cNvSpPr/>
          <p:nvPr/>
        </p:nvSpPr>
        <p:spPr>
          <a:xfrm>
            <a:off x="8437826" y="1561807"/>
            <a:ext cx="1981200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9D0E5AB-646B-4DF7-8B3A-FDA5715E61F9}"/>
              </a:ext>
            </a:extLst>
          </p:cNvPr>
          <p:cNvCxnSpPr>
            <a:cxnSpLocks/>
            <a:stCxn id="14" idx="3"/>
            <a:endCxn id="61" idx="2"/>
          </p:cNvCxnSpPr>
          <p:nvPr/>
        </p:nvCxnSpPr>
        <p:spPr>
          <a:xfrm>
            <a:off x="7088643" y="1741435"/>
            <a:ext cx="15473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03FAAC0-4D7B-4004-A244-32780C8B4FE8}"/>
              </a:ext>
            </a:extLst>
          </p:cNvPr>
          <p:cNvCxnSpPr>
            <a:cxnSpLocks/>
            <a:stCxn id="61" idx="4"/>
            <a:endCxn id="19" idx="5"/>
          </p:cNvCxnSpPr>
          <p:nvPr/>
        </p:nvCxnSpPr>
        <p:spPr>
          <a:xfrm rot="5400000">
            <a:off x="7995882" y="1126993"/>
            <a:ext cx="638475" cy="2226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Flowchart: Data 76">
            <a:extLst>
              <a:ext uri="{FF2B5EF4-FFF2-40B4-BE49-F238E27FC236}">
                <a16:creationId xmlns:a16="http://schemas.microsoft.com/office/drawing/2014/main" id="{B3B7E49E-02AF-45AC-9BA6-70DE6882D369}"/>
              </a:ext>
            </a:extLst>
          </p:cNvPr>
          <p:cNvSpPr/>
          <p:nvPr/>
        </p:nvSpPr>
        <p:spPr>
          <a:xfrm>
            <a:off x="8001000" y="5471564"/>
            <a:ext cx="2861516" cy="359256"/>
          </a:xfrm>
          <a:prstGeom prst="flowChartInputOutpu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payment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739FAA2-3B1E-48BB-8A8E-8F3F48BD05C1}"/>
              </a:ext>
            </a:extLst>
          </p:cNvPr>
          <p:cNvCxnSpPr>
            <a:cxnSpLocks/>
            <a:endCxn id="77" idx="2"/>
          </p:cNvCxnSpPr>
          <p:nvPr/>
        </p:nvCxnSpPr>
        <p:spPr>
          <a:xfrm flipV="1">
            <a:off x="7233614" y="5651192"/>
            <a:ext cx="105353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A36E39AD-EEB9-4837-8EEA-05EE3E171E0C}"/>
              </a:ext>
            </a:extLst>
          </p:cNvPr>
          <p:cNvCxnSpPr>
            <a:cxnSpLocks/>
            <a:stCxn id="84" idx="3"/>
            <a:endCxn id="8" idx="6"/>
          </p:cNvCxnSpPr>
          <p:nvPr/>
        </p:nvCxnSpPr>
        <p:spPr>
          <a:xfrm flipH="1" flipV="1">
            <a:off x="6540500" y="357402"/>
            <a:ext cx="3995888" cy="5877291"/>
          </a:xfrm>
          <a:prstGeom prst="bentConnector3">
            <a:avLst>
              <a:gd name="adj1" fmla="val -124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2511BA65-19E1-4E68-8688-EE85C656686A}"/>
              </a:ext>
            </a:extLst>
          </p:cNvPr>
          <p:cNvSpPr/>
          <p:nvPr/>
        </p:nvSpPr>
        <p:spPr>
          <a:xfrm>
            <a:off x="8315119" y="6055065"/>
            <a:ext cx="2221269" cy="3592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Seat confirmation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1FB8926-1B73-40F3-A911-A8A804473E57}"/>
              </a:ext>
            </a:extLst>
          </p:cNvPr>
          <p:cNvCxnSpPr>
            <a:cxnSpLocks/>
            <a:stCxn id="77" idx="4"/>
            <a:endCxn id="84" idx="0"/>
          </p:cNvCxnSpPr>
          <p:nvPr/>
        </p:nvCxnSpPr>
        <p:spPr>
          <a:xfrm flipH="1">
            <a:off x="9425754" y="5830820"/>
            <a:ext cx="6004" cy="224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DE56F81-3E66-4E8F-8D00-44F318345F86}"/>
              </a:ext>
            </a:extLst>
          </p:cNvPr>
          <p:cNvCxnSpPr>
            <a:cxnSpLocks/>
            <a:stCxn id="26" idx="1"/>
            <a:endCxn id="8" idx="2"/>
          </p:cNvCxnSpPr>
          <p:nvPr/>
        </p:nvCxnSpPr>
        <p:spPr>
          <a:xfrm rot="5400000" flipH="1" flipV="1">
            <a:off x="1470669" y="1298663"/>
            <a:ext cx="5115742" cy="32332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A2C0C95-7CD6-48D2-9265-810285A44D7F}"/>
              </a:ext>
            </a:extLst>
          </p:cNvPr>
          <p:cNvSpPr txBox="1"/>
          <p:nvPr/>
        </p:nvSpPr>
        <p:spPr>
          <a:xfrm>
            <a:off x="7266800" y="143417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6C91564-8E5F-4BA1-A938-B058E85168CC}"/>
              </a:ext>
            </a:extLst>
          </p:cNvPr>
          <p:cNvSpPr txBox="1"/>
          <p:nvPr/>
        </p:nvSpPr>
        <p:spPr>
          <a:xfrm>
            <a:off x="4283088" y="529693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A1E6995-386C-4382-93B2-2DD3CE8C39BE}"/>
              </a:ext>
            </a:extLst>
          </p:cNvPr>
          <p:cNvSpPr txBox="1"/>
          <p:nvPr/>
        </p:nvSpPr>
        <p:spPr>
          <a:xfrm>
            <a:off x="6153410" y="2055634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EE22CE-9AC4-4D25-89ED-BAE5E4D8A4D0}"/>
              </a:ext>
            </a:extLst>
          </p:cNvPr>
          <p:cNvSpPr txBox="1"/>
          <p:nvPr/>
        </p:nvSpPr>
        <p:spPr>
          <a:xfrm>
            <a:off x="7374548" y="5293138"/>
            <a:ext cx="520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endParaRPr lang="en-S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4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 animBg="1"/>
      <p:bldP spid="10" grpId="0" animBg="1"/>
      <p:bldP spid="14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61" grpId="0" animBg="1"/>
      <p:bldP spid="77" grpId="0" animBg="1"/>
      <p:bldP spid="84" grpId="0" animBg="1"/>
      <p:bldP spid="97" grpId="0"/>
      <p:bldP spid="98" grpId="0"/>
      <p:bldP spid="99" grpId="0"/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0CA864E-FFF1-409D-912C-730719386AC4}"/>
              </a:ext>
            </a:extLst>
          </p:cNvPr>
          <p:cNvSpPr/>
          <p:nvPr/>
        </p:nvSpPr>
        <p:spPr>
          <a:xfrm>
            <a:off x="4557454" y="998694"/>
            <a:ext cx="2098288" cy="245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Register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9F79BD-1BF0-4447-9906-96C4354EDFF2}"/>
              </a:ext>
            </a:extLst>
          </p:cNvPr>
          <p:cNvSpPr/>
          <p:nvPr/>
        </p:nvSpPr>
        <p:spPr>
          <a:xfrm>
            <a:off x="4557454" y="1244022"/>
            <a:ext cx="2098288" cy="9721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+dept.id: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+password: int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469E8-D770-4930-B7C3-FFFDF7B3D71C}"/>
              </a:ext>
            </a:extLst>
          </p:cNvPr>
          <p:cNvSpPr/>
          <p:nvPr/>
        </p:nvSpPr>
        <p:spPr>
          <a:xfrm>
            <a:off x="4557454" y="2216208"/>
            <a:ext cx="2098288" cy="972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editpass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editphonenumber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43EE0F-35B6-4577-B769-812BD7D7B3DA}"/>
              </a:ext>
            </a:extLst>
          </p:cNvPr>
          <p:cNvSpPr/>
          <p:nvPr/>
        </p:nvSpPr>
        <p:spPr>
          <a:xfrm>
            <a:off x="1707388" y="998693"/>
            <a:ext cx="2535400" cy="245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4C06A8-7243-4D07-BC82-EFC7152047E7}"/>
              </a:ext>
            </a:extLst>
          </p:cNvPr>
          <p:cNvSpPr/>
          <p:nvPr/>
        </p:nvSpPr>
        <p:spPr>
          <a:xfrm>
            <a:off x="1707388" y="1244021"/>
            <a:ext cx="2535400" cy="103666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startingposition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+destination: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phonenumber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ticketprize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73D749-D027-419C-8555-B990E352325C}"/>
              </a:ext>
            </a:extLst>
          </p:cNvPr>
          <p:cNvSpPr/>
          <p:nvPr/>
        </p:nvSpPr>
        <p:spPr>
          <a:xfrm>
            <a:off x="1707388" y="2280689"/>
            <a:ext cx="2535400" cy="61640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editroutesl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deleteroutesl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20CFD8-689C-4D54-8D9D-6D6E12CEDBF9}"/>
              </a:ext>
            </a:extLst>
          </p:cNvPr>
          <p:cNvSpPr/>
          <p:nvPr/>
        </p:nvSpPr>
        <p:spPr>
          <a:xfrm>
            <a:off x="6923549" y="998693"/>
            <a:ext cx="2535400" cy="25468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Register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E1C57B-7EE7-4A3B-88A1-F3BAA903C15E}"/>
              </a:ext>
            </a:extLst>
          </p:cNvPr>
          <p:cNvSpPr/>
          <p:nvPr/>
        </p:nvSpPr>
        <p:spPr>
          <a:xfrm>
            <a:off x="6923549" y="1253374"/>
            <a:ext cx="2535400" cy="577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BD63AE1-58F1-43B6-8C4D-137DBC03AF22}"/>
              </a:ext>
            </a:extLst>
          </p:cNvPr>
          <p:cNvSpPr/>
          <p:nvPr/>
        </p:nvSpPr>
        <p:spPr>
          <a:xfrm>
            <a:off x="6923549" y="1830582"/>
            <a:ext cx="2535400" cy="577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editadminname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editadminmail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02C538B-37EF-4E6B-B320-2307945AA71E}"/>
              </a:ext>
            </a:extLst>
          </p:cNvPr>
          <p:cNvSpPr/>
          <p:nvPr/>
        </p:nvSpPr>
        <p:spPr>
          <a:xfrm>
            <a:off x="9604310" y="1244019"/>
            <a:ext cx="2098288" cy="5772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usermail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+user.id: int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96F0BF-B33A-4675-BD7C-C57ED681A0B7}"/>
              </a:ext>
            </a:extLst>
          </p:cNvPr>
          <p:cNvSpPr/>
          <p:nvPr/>
        </p:nvSpPr>
        <p:spPr>
          <a:xfrm>
            <a:off x="9604310" y="1821226"/>
            <a:ext cx="2098288" cy="586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editrecord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deleterecord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3D0FA52-6127-4114-8816-A78AC063305E}"/>
              </a:ext>
            </a:extLst>
          </p:cNvPr>
          <p:cNvSpPr/>
          <p:nvPr/>
        </p:nvSpPr>
        <p:spPr>
          <a:xfrm>
            <a:off x="9604310" y="1008047"/>
            <a:ext cx="2098288" cy="245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Record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CFC1FE-31EE-420B-82FF-E1573D3371D2}"/>
              </a:ext>
            </a:extLst>
          </p:cNvPr>
          <p:cNvSpPr/>
          <p:nvPr/>
        </p:nvSpPr>
        <p:spPr>
          <a:xfrm>
            <a:off x="5843896" y="3568372"/>
            <a:ext cx="2721560" cy="2935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Ticket Booking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059AE0-15ED-48B4-8E75-C9EDFF87E01E}"/>
              </a:ext>
            </a:extLst>
          </p:cNvPr>
          <p:cNvSpPr/>
          <p:nvPr/>
        </p:nvSpPr>
        <p:spPr>
          <a:xfrm>
            <a:off x="5850894" y="3876547"/>
            <a:ext cx="2716429" cy="10127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ticketbookingid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ticketbookingtype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ticketbookingdate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date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B9BD26-B48B-4B44-94F8-84FC735E1571}"/>
              </a:ext>
            </a:extLst>
          </p:cNvPr>
          <p:cNvSpPr/>
          <p:nvPr/>
        </p:nvSpPr>
        <p:spPr>
          <a:xfrm>
            <a:off x="5854226" y="4903867"/>
            <a:ext cx="2713641" cy="7007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editticket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cancelticket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F7E2CFB-1665-40A5-B528-14F45E704830}"/>
              </a:ext>
            </a:extLst>
          </p:cNvPr>
          <p:cNvSpPr/>
          <p:nvPr/>
        </p:nvSpPr>
        <p:spPr>
          <a:xfrm>
            <a:off x="3199786" y="3586678"/>
            <a:ext cx="2424468" cy="245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details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E8677F1-B931-4E6C-B541-08F71D011814}"/>
              </a:ext>
            </a:extLst>
          </p:cNvPr>
          <p:cNvSpPr/>
          <p:nvPr/>
        </p:nvSpPr>
        <p:spPr>
          <a:xfrm>
            <a:off x="3195915" y="3838307"/>
            <a:ext cx="2424467" cy="7491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confirmstatus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downloadticket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1C203F8-85AE-4386-B8C9-23FE16F39560}"/>
              </a:ext>
            </a:extLst>
          </p:cNvPr>
          <p:cNvSpPr/>
          <p:nvPr/>
        </p:nvSpPr>
        <p:spPr>
          <a:xfrm>
            <a:off x="3195915" y="4595963"/>
            <a:ext cx="2424467" cy="3222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checkdetails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0BEAD5C-3DAD-46A6-A001-42A71A7876A4}"/>
              </a:ext>
            </a:extLst>
          </p:cNvPr>
          <p:cNvSpPr/>
          <p:nvPr/>
        </p:nvSpPr>
        <p:spPr>
          <a:xfrm>
            <a:off x="8812312" y="3568372"/>
            <a:ext cx="2716429" cy="2783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B777B5-D618-40EB-BC1D-F4899E49351B}"/>
              </a:ext>
            </a:extLst>
          </p:cNvPr>
          <p:cNvSpPr/>
          <p:nvPr/>
        </p:nvSpPr>
        <p:spPr>
          <a:xfrm>
            <a:off x="8812312" y="3859348"/>
            <a:ext cx="2716429" cy="13765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busid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busseatnumber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busdescription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Busroute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:(string)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F150469-994C-4D30-B1F8-0143FE209200}"/>
              </a:ext>
            </a:extLst>
          </p:cNvPr>
          <p:cNvSpPr/>
          <p:nvPr/>
        </p:nvSpPr>
        <p:spPr>
          <a:xfrm>
            <a:off x="8812312" y="5235861"/>
            <a:ext cx="2720999" cy="101763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addbus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deletebus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searchbus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editbus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B5621D-B2B1-4FF4-96B8-5444B61EE903}"/>
              </a:ext>
            </a:extLst>
          </p:cNvPr>
          <p:cNvSpPr/>
          <p:nvPr/>
        </p:nvSpPr>
        <p:spPr>
          <a:xfrm>
            <a:off x="458861" y="3572096"/>
            <a:ext cx="2538940" cy="2453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1233122-A442-456A-8CB7-074896293913}"/>
              </a:ext>
            </a:extLst>
          </p:cNvPr>
          <p:cNvSpPr/>
          <p:nvPr/>
        </p:nvSpPr>
        <p:spPr>
          <a:xfrm>
            <a:off x="458862" y="3832005"/>
            <a:ext cx="2538939" cy="6308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+prize: int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paymentmethod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333EB50-17F1-454B-AA64-5DA3287B760C}"/>
              </a:ext>
            </a:extLst>
          </p:cNvPr>
          <p:cNvSpPr/>
          <p:nvPr/>
        </p:nvSpPr>
        <p:spPr>
          <a:xfrm>
            <a:off x="462401" y="4462864"/>
            <a:ext cx="2535400" cy="5143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deletepayment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transaction()</a:t>
            </a:r>
            <a:endParaRPr lang="en-SG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B770-3FD4-479E-B1E0-C60212A1DE78}"/>
              </a:ext>
            </a:extLst>
          </p:cNvPr>
          <p:cNvCxnSpPr>
            <a:stCxn id="44" idx="0"/>
            <a:endCxn id="41" idx="0"/>
          </p:cNvCxnSpPr>
          <p:nvPr/>
        </p:nvCxnSpPr>
        <p:spPr>
          <a:xfrm rot="16200000" flipV="1">
            <a:off x="5583169" y="-1609388"/>
            <a:ext cx="12700" cy="5216161"/>
          </a:xfrm>
          <a:prstGeom prst="bentConnector3">
            <a:avLst>
              <a:gd name="adj1" fmla="val 66292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Diamond 17">
            <a:extLst>
              <a:ext uri="{FF2B5EF4-FFF2-40B4-BE49-F238E27FC236}">
                <a16:creationId xmlns:a16="http://schemas.microsoft.com/office/drawing/2014/main" id="{FCDC4622-FF9E-43B8-9ACE-770DDF4095AC}"/>
              </a:ext>
            </a:extLst>
          </p:cNvPr>
          <p:cNvSpPr/>
          <p:nvPr/>
        </p:nvSpPr>
        <p:spPr>
          <a:xfrm>
            <a:off x="5507223" y="702964"/>
            <a:ext cx="198750" cy="2617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03E9AC1-C0C4-44E0-A72E-BEB946DD3046}"/>
              </a:ext>
            </a:extLst>
          </p:cNvPr>
          <p:cNvCxnSpPr>
            <a:stCxn id="44" idx="1"/>
            <a:endCxn id="18" idx="0"/>
          </p:cNvCxnSpPr>
          <p:nvPr/>
        </p:nvCxnSpPr>
        <p:spPr>
          <a:xfrm rot="10800000">
            <a:off x="5606599" y="702964"/>
            <a:ext cx="1316951" cy="423070"/>
          </a:xfrm>
          <a:prstGeom prst="bentConnector4">
            <a:avLst>
              <a:gd name="adj1" fmla="val 9702"/>
              <a:gd name="adj2" fmla="val 15403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8D9B896-E3AA-4A11-97BD-7EBA288F7E36}"/>
              </a:ext>
            </a:extLst>
          </p:cNvPr>
          <p:cNvCxnSpPr>
            <a:cxnSpLocks/>
            <a:stCxn id="40" idx="2"/>
            <a:endCxn id="92" idx="0"/>
          </p:cNvCxnSpPr>
          <p:nvPr/>
        </p:nvCxnSpPr>
        <p:spPr>
          <a:xfrm rot="5400000">
            <a:off x="3590741" y="1301499"/>
            <a:ext cx="128965" cy="39027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FE00D81C-6243-4D76-B76D-E7E9E5B9BD4B}"/>
              </a:ext>
            </a:extLst>
          </p:cNvPr>
          <p:cNvSpPr/>
          <p:nvPr/>
        </p:nvSpPr>
        <p:spPr>
          <a:xfrm>
            <a:off x="1604473" y="3317357"/>
            <a:ext cx="198750" cy="261733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600"/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066C539D-A3AB-4751-94AA-6D445D5E1905}"/>
              </a:ext>
            </a:extLst>
          </p:cNvPr>
          <p:cNvCxnSpPr>
            <a:cxnSpLocks/>
            <a:stCxn id="40" idx="2"/>
            <a:endCxn id="80" idx="0"/>
          </p:cNvCxnSpPr>
          <p:nvPr/>
        </p:nvCxnSpPr>
        <p:spPr>
          <a:xfrm rot="16200000" flipH="1">
            <a:off x="7698572" y="1096417"/>
            <a:ext cx="379980" cy="45639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8140A4BC-7389-4ADD-9740-69A1CEB3BFA3}"/>
              </a:ext>
            </a:extLst>
          </p:cNvPr>
          <p:cNvCxnSpPr>
            <a:cxnSpLocks/>
            <a:stCxn id="44" idx="3"/>
            <a:endCxn id="50" idx="0"/>
          </p:cNvCxnSpPr>
          <p:nvPr/>
        </p:nvCxnSpPr>
        <p:spPr>
          <a:xfrm flipV="1">
            <a:off x="9458949" y="1008047"/>
            <a:ext cx="1194505" cy="117987"/>
          </a:xfrm>
          <a:prstGeom prst="bentConnector4">
            <a:avLst>
              <a:gd name="adj1" fmla="val 6085"/>
              <a:gd name="adj2" fmla="val 30167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A3F71650-24EF-46FF-A871-8469277AE52D}"/>
              </a:ext>
            </a:extLst>
          </p:cNvPr>
          <p:cNvCxnSpPr>
            <a:cxnSpLocks/>
            <a:stCxn id="47" idx="2"/>
            <a:endCxn id="80" idx="0"/>
          </p:cNvCxnSpPr>
          <p:nvPr/>
        </p:nvCxnSpPr>
        <p:spPr>
          <a:xfrm rot="16200000" flipH="1">
            <a:off x="8600597" y="1998441"/>
            <a:ext cx="1160583" cy="19792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73542AD-485B-4DCE-8C14-93CBB6DD38CA}"/>
              </a:ext>
            </a:extLst>
          </p:cNvPr>
          <p:cNvCxnSpPr>
            <a:cxnSpLocks/>
            <a:stCxn id="57" idx="2"/>
          </p:cNvCxnSpPr>
          <p:nvPr/>
        </p:nvCxnSpPr>
        <p:spPr>
          <a:xfrm rot="5400000" flipH="1">
            <a:off x="5518552" y="3912132"/>
            <a:ext cx="416731" cy="2968258"/>
          </a:xfrm>
          <a:prstGeom prst="bentConnector4">
            <a:avLst>
              <a:gd name="adj1" fmla="val -54856"/>
              <a:gd name="adj2" fmla="val 100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37A48E7-8578-478B-BEDF-596FE182DD85}"/>
              </a:ext>
            </a:extLst>
          </p:cNvPr>
          <p:cNvCxnSpPr>
            <a:cxnSpLocks/>
            <a:stCxn id="57" idx="2"/>
            <a:endCxn id="83" idx="2"/>
          </p:cNvCxnSpPr>
          <p:nvPr/>
        </p:nvCxnSpPr>
        <p:spPr>
          <a:xfrm rot="16200000" flipH="1">
            <a:off x="8367492" y="4448180"/>
            <a:ext cx="648874" cy="2961765"/>
          </a:xfrm>
          <a:prstGeom prst="bentConnector3">
            <a:avLst>
              <a:gd name="adj1" fmla="val 1176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820E3C3D-0057-4244-AD06-5D8F7369864E}"/>
              </a:ext>
            </a:extLst>
          </p:cNvPr>
          <p:cNvSpPr txBox="1"/>
          <p:nvPr/>
        </p:nvSpPr>
        <p:spPr>
          <a:xfrm>
            <a:off x="4425190" y="6470570"/>
            <a:ext cx="3341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algn="l" rtl="0"/>
            <a:r>
              <a:rPr lang="en-US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02: Class diagram of </a:t>
            </a:r>
            <a:r>
              <a:rPr lang="en-US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endParaRPr lang="en-US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6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4" grpId="0" animBg="1"/>
      <p:bldP spid="57" grpId="0" animBg="1"/>
      <p:bldP spid="58" grpId="0" animBg="1"/>
      <p:bldP spid="59" grpId="0" animBg="1"/>
      <p:bldP spid="60" grpId="0" animBg="1"/>
      <p:bldP spid="80" grpId="0" animBg="1"/>
      <p:bldP spid="82" grpId="0" animBg="1"/>
      <p:bldP spid="83" grpId="0" animBg="1"/>
      <p:bldP spid="85" grpId="0" animBg="1"/>
      <p:bldP spid="88" grpId="0" animBg="1"/>
      <p:bldP spid="89" grpId="0" animBg="1"/>
      <p:bldP spid="18" grpId="0" animBg="1"/>
      <p:bldP spid="92" grpId="0" animBg="1"/>
      <p:bldP spid="1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3921090" y="6132098"/>
            <a:ext cx="3764813" cy="385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02: Use–case Diagram of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Ticut</a:t>
            </a:r>
            <a:endParaRPr lang="en-SG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A3F20-FBE0-4EC2-B508-00436F7B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54C1EC-D7AE-4F40-A9E3-18594E6EB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557" y="3044741"/>
            <a:ext cx="926133" cy="7658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BEAF1-BF4B-4D05-8083-77FCE134FEFF}"/>
              </a:ext>
            </a:extLst>
          </p:cNvPr>
          <p:cNvSpPr txBox="1"/>
          <p:nvPr/>
        </p:nvSpPr>
        <p:spPr>
          <a:xfrm>
            <a:off x="1309885" y="381058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DDC88C-E4CF-428B-BCE1-AF7EED852613}"/>
              </a:ext>
            </a:extLst>
          </p:cNvPr>
          <p:cNvSpPr/>
          <p:nvPr/>
        </p:nvSpPr>
        <p:spPr>
          <a:xfrm>
            <a:off x="4966865" y="308626"/>
            <a:ext cx="2258270" cy="351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register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C0569FE-E83E-41A0-ACEC-8F92BCCE65FD}"/>
              </a:ext>
            </a:extLst>
          </p:cNvPr>
          <p:cNvSpPr/>
          <p:nvPr/>
        </p:nvSpPr>
        <p:spPr>
          <a:xfrm>
            <a:off x="5188129" y="2201113"/>
            <a:ext cx="1831432" cy="3342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Reservation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B62A99-8A99-4E73-AD3F-BB5D9F7DA86F}"/>
              </a:ext>
            </a:extLst>
          </p:cNvPr>
          <p:cNvSpPr/>
          <p:nvPr/>
        </p:nvSpPr>
        <p:spPr>
          <a:xfrm>
            <a:off x="4973738" y="1686942"/>
            <a:ext cx="2260214" cy="351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Bus availability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2B2B95E-27C5-4594-BC59-360B74CB57B0}"/>
              </a:ext>
            </a:extLst>
          </p:cNvPr>
          <p:cNvSpPr/>
          <p:nvPr/>
        </p:nvSpPr>
        <p:spPr>
          <a:xfrm>
            <a:off x="5088616" y="3568823"/>
            <a:ext cx="2168259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route</a:t>
            </a:r>
            <a:endParaRPr lang="en-SG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EDEA66-35B3-4D26-9879-8ACC019C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439" y="3044741"/>
            <a:ext cx="926133" cy="76584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C673C3DF-3A21-4551-895C-66482E18DE05}"/>
              </a:ext>
            </a:extLst>
          </p:cNvPr>
          <p:cNvSpPr/>
          <p:nvPr/>
        </p:nvSpPr>
        <p:spPr>
          <a:xfrm>
            <a:off x="4716501" y="2657654"/>
            <a:ext cx="2748055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Cancel reservation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9430398-F6F7-4F4F-94A3-435CED200E65}"/>
              </a:ext>
            </a:extLst>
          </p:cNvPr>
          <p:cNvSpPr/>
          <p:nvPr/>
        </p:nvSpPr>
        <p:spPr>
          <a:xfrm>
            <a:off x="5163850" y="3114866"/>
            <a:ext cx="1984197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Print ticket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6ABEA-5CDF-480A-A791-F08C596D0355}"/>
              </a:ext>
            </a:extLst>
          </p:cNvPr>
          <p:cNvSpPr txBox="1"/>
          <p:nvPr/>
        </p:nvSpPr>
        <p:spPr>
          <a:xfrm>
            <a:off x="9821197" y="3773903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Admin</a:t>
            </a:r>
            <a:endParaRPr lang="en-SG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9D60D3-0C34-40BF-840F-A45DBF2E6236}"/>
              </a:ext>
            </a:extLst>
          </p:cNvPr>
          <p:cNvCxnSpPr>
            <a:cxnSpLocks/>
            <a:stCxn id="16" idx="1"/>
            <a:endCxn id="10" idx="6"/>
          </p:cNvCxnSpPr>
          <p:nvPr/>
        </p:nvCxnSpPr>
        <p:spPr>
          <a:xfrm flipH="1" flipV="1">
            <a:off x="7225135" y="484385"/>
            <a:ext cx="2532304" cy="2943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000F3E1-7CAA-421B-BE3A-6FB2F3093A94}"/>
              </a:ext>
            </a:extLst>
          </p:cNvPr>
          <p:cNvCxnSpPr>
            <a:cxnSpLocks/>
            <a:stCxn id="5" idx="3"/>
            <a:endCxn id="17" idx="2"/>
          </p:cNvCxnSpPr>
          <p:nvPr/>
        </p:nvCxnSpPr>
        <p:spPr>
          <a:xfrm flipV="1">
            <a:off x="2081690" y="2832179"/>
            <a:ext cx="2634811" cy="59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D85314B-D694-45BD-8D53-3DE65420AB96}"/>
              </a:ext>
            </a:extLst>
          </p:cNvPr>
          <p:cNvCxnSpPr>
            <a:cxnSpLocks/>
            <a:stCxn id="17" idx="6"/>
            <a:endCxn id="16" idx="1"/>
          </p:cNvCxnSpPr>
          <p:nvPr/>
        </p:nvCxnSpPr>
        <p:spPr>
          <a:xfrm>
            <a:off x="7464556" y="2832179"/>
            <a:ext cx="2292883" cy="595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CBDC8F-D2D0-47A6-B53B-8FB318BDB3F0}"/>
              </a:ext>
            </a:extLst>
          </p:cNvPr>
          <p:cNvCxnSpPr>
            <a:cxnSpLocks/>
            <a:stCxn id="5" idx="3"/>
            <a:endCxn id="18" idx="2"/>
          </p:cNvCxnSpPr>
          <p:nvPr/>
        </p:nvCxnSpPr>
        <p:spPr>
          <a:xfrm flipV="1">
            <a:off x="2081690" y="3289391"/>
            <a:ext cx="3082160" cy="13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AFE1418-E70E-4368-8C8F-38AACFD018A0}"/>
              </a:ext>
            </a:extLst>
          </p:cNvPr>
          <p:cNvCxnSpPr>
            <a:cxnSpLocks/>
            <a:stCxn id="16" idx="1"/>
            <a:endCxn id="18" idx="6"/>
          </p:cNvCxnSpPr>
          <p:nvPr/>
        </p:nvCxnSpPr>
        <p:spPr>
          <a:xfrm flipH="1" flipV="1">
            <a:off x="7148047" y="3289391"/>
            <a:ext cx="2609392" cy="138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1F9822-B49E-4F14-941F-E0BCAC834205}"/>
              </a:ext>
            </a:extLst>
          </p:cNvPr>
          <p:cNvSpPr/>
          <p:nvPr/>
        </p:nvSpPr>
        <p:spPr>
          <a:xfrm>
            <a:off x="2985043" y="136525"/>
            <a:ext cx="5944468" cy="58352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D60AE4-8F54-4656-BE5E-B67C49FBEED9}"/>
              </a:ext>
            </a:extLst>
          </p:cNvPr>
          <p:cNvSpPr txBox="1"/>
          <p:nvPr/>
        </p:nvSpPr>
        <p:spPr>
          <a:xfrm>
            <a:off x="7160668" y="167697"/>
            <a:ext cx="18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Boundary</a:t>
            </a:r>
            <a:endParaRPr lang="en-SG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5535BCA-6FE2-41F2-B49F-D655E9D7F6EF}"/>
              </a:ext>
            </a:extLst>
          </p:cNvPr>
          <p:cNvSpPr/>
          <p:nvPr/>
        </p:nvSpPr>
        <p:spPr>
          <a:xfrm>
            <a:off x="4974710" y="764590"/>
            <a:ext cx="2258270" cy="3515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Admin login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FCA7D1-6824-47C4-995D-EE065DEBE5AE}"/>
              </a:ext>
            </a:extLst>
          </p:cNvPr>
          <p:cNvSpPr/>
          <p:nvPr/>
        </p:nvSpPr>
        <p:spPr>
          <a:xfrm>
            <a:off x="4716501" y="1212352"/>
            <a:ext cx="2878893" cy="351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register/ login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4C89D82-26D7-430B-9922-B2FEAF643062}"/>
              </a:ext>
            </a:extLst>
          </p:cNvPr>
          <p:cNvSpPr/>
          <p:nvPr/>
        </p:nvSpPr>
        <p:spPr>
          <a:xfrm>
            <a:off x="4835196" y="4049688"/>
            <a:ext cx="2530673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payment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893F92B-E09B-4760-B87D-DA832C9200B2}"/>
              </a:ext>
            </a:extLst>
          </p:cNvPr>
          <p:cNvSpPr/>
          <p:nvPr/>
        </p:nvSpPr>
        <p:spPr>
          <a:xfrm>
            <a:off x="4825191" y="4555953"/>
            <a:ext cx="2530673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Update bus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0F3721B5-967D-4E38-B379-7C0A9F9D4BFE}"/>
              </a:ext>
            </a:extLst>
          </p:cNvPr>
          <p:cNvSpPr/>
          <p:nvPr/>
        </p:nvSpPr>
        <p:spPr>
          <a:xfrm>
            <a:off x="5190995" y="5085299"/>
            <a:ext cx="1828566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details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50E3B25-39B4-4F3D-B280-B41D2523C164}"/>
              </a:ext>
            </a:extLst>
          </p:cNvPr>
          <p:cNvSpPr/>
          <p:nvPr/>
        </p:nvSpPr>
        <p:spPr>
          <a:xfrm>
            <a:off x="5141030" y="5551145"/>
            <a:ext cx="1919004" cy="3490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A08E94B-37F0-45F6-9009-98CF42C9F9D4}"/>
              </a:ext>
            </a:extLst>
          </p:cNvPr>
          <p:cNvCxnSpPr>
            <a:cxnSpLocks/>
            <a:stCxn id="16" idx="1"/>
            <a:endCxn id="53" idx="6"/>
          </p:cNvCxnSpPr>
          <p:nvPr/>
        </p:nvCxnSpPr>
        <p:spPr>
          <a:xfrm flipH="1" flipV="1">
            <a:off x="7232980" y="940350"/>
            <a:ext cx="2524459" cy="248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8DA531-2C56-4EEA-974B-5043BD14E12C}"/>
              </a:ext>
            </a:extLst>
          </p:cNvPr>
          <p:cNvCxnSpPr>
            <a:cxnSpLocks/>
            <a:stCxn id="5" idx="3"/>
            <a:endCxn id="54" idx="2"/>
          </p:cNvCxnSpPr>
          <p:nvPr/>
        </p:nvCxnSpPr>
        <p:spPr>
          <a:xfrm flipV="1">
            <a:off x="2081690" y="1388111"/>
            <a:ext cx="2634811" cy="2039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DA4CD88-091D-4322-AF0E-B5A7B0C6015A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2081690" y="2368261"/>
            <a:ext cx="3106439" cy="105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09B8856C-BC74-46A3-9EB1-08AFA225000C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 flipV="1">
            <a:off x="2081690" y="1862702"/>
            <a:ext cx="2892048" cy="156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897D968-C88E-4685-AA85-9B0C2C371955}"/>
              </a:ext>
            </a:extLst>
          </p:cNvPr>
          <p:cNvCxnSpPr>
            <a:cxnSpLocks/>
            <a:stCxn id="12" idx="6"/>
            <a:endCxn id="16" idx="1"/>
          </p:cNvCxnSpPr>
          <p:nvPr/>
        </p:nvCxnSpPr>
        <p:spPr>
          <a:xfrm>
            <a:off x="7019561" y="2368261"/>
            <a:ext cx="2737878" cy="1059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638C56F-A3B6-4301-BFB5-C00E699CC4B8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7256875" y="3427662"/>
            <a:ext cx="2500564" cy="315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D7FB356-99C4-45E1-BF2F-B38E9025F0B4}"/>
              </a:ext>
            </a:extLst>
          </p:cNvPr>
          <p:cNvCxnSpPr>
            <a:cxnSpLocks/>
            <a:stCxn id="67" idx="6"/>
            <a:endCxn id="16" idx="1"/>
          </p:cNvCxnSpPr>
          <p:nvPr/>
        </p:nvCxnSpPr>
        <p:spPr>
          <a:xfrm flipV="1">
            <a:off x="7365869" y="3427662"/>
            <a:ext cx="2391570" cy="7965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E6EAE7-C1C5-47EC-9A84-F28DC6BC0C42}"/>
              </a:ext>
            </a:extLst>
          </p:cNvPr>
          <p:cNvCxnSpPr>
            <a:cxnSpLocks/>
            <a:stCxn id="68" idx="6"/>
            <a:endCxn id="16" idx="1"/>
          </p:cNvCxnSpPr>
          <p:nvPr/>
        </p:nvCxnSpPr>
        <p:spPr>
          <a:xfrm flipV="1">
            <a:off x="7355864" y="3427662"/>
            <a:ext cx="2401575" cy="1302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9472CF-B799-4435-B04D-63DE770D1C68}"/>
              </a:ext>
            </a:extLst>
          </p:cNvPr>
          <p:cNvCxnSpPr>
            <a:cxnSpLocks/>
            <a:stCxn id="69" idx="6"/>
            <a:endCxn id="16" idx="1"/>
          </p:cNvCxnSpPr>
          <p:nvPr/>
        </p:nvCxnSpPr>
        <p:spPr>
          <a:xfrm flipV="1">
            <a:off x="7019561" y="3427662"/>
            <a:ext cx="2737878" cy="1832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E8DC958-7154-4226-B617-383A682280C3}"/>
              </a:ext>
            </a:extLst>
          </p:cNvPr>
          <p:cNvCxnSpPr>
            <a:cxnSpLocks/>
            <a:stCxn id="70" idx="6"/>
            <a:endCxn id="16" idx="1"/>
          </p:cNvCxnSpPr>
          <p:nvPr/>
        </p:nvCxnSpPr>
        <p:spPr>
          <a:xfrm flipV="1">
            <a:off x="7060034" y="3427662"/>
            <a:ext cx="2697405" cy="229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3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6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8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7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6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9" dur="2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8" grpId="0"/>
      <p:bldP spid="10" grpId="0" animBg="1"/>
      <p:bldP spid="12" grpId="0" animBg="1"/>
      <p:bldP spid="13" grpId="0" animBg="1"/>
      <p:bldP spid="15" grpId="0" animBg="1"/>
      <p:bldP spid="17" grpId="0" animBg="1"/>
      <p:bldP spid="18" grpId="0" animBg="1"/>
      <p:bldP spid="19" grpId="0"/>
      <p:bldP spid="31" grpId="0" animBg="1"/>
      <p:bldP spid="33" grpId="0"/>
      <p:bldP spid="53" grpId="0" animBg="1"/>
      <p:bldP spid="54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8138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of your proposed models for the development: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857829"/>
            <a:ext cx="11322757" cy="4207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(I)Software: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Firebase/ Fire store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Notepad++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(II)Programming Language: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 Script/ Type script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NodeJS 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512BA-1809-4779-A39F-4EB0C3059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04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4B9B09-BBCD-4334-9A95-77AC8701A94F}"/>
              </a:ext>
            </a:extLst>
          </p:cNvPr>
          <p:cNvSpPr txBox="1"/>
          <p:nvPr/>
        </p:nvSpPr>
        <p:spPr>
          <a:xfrm>
            <a:off x="507999" y="537029"/>
            <a:ext cx="421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 &amp; Disadvantages 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6079F-7073-4680-8B1E-047B84D0D516}"/>
              </a:ext>
            </a:extLst>
          </p:cNvPr>
          <p:cNvSpPr txBox="1"/>
          <p:nvPr/>
        </p:nvSpPr>
        <p:spPr>
          <a:xfrm>
            <a:off x="507999" y="1845472"/>
            <a:ext cx="11322757" cy="452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Time saving.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ii) User friendly.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iii) Convenience.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iv) Dynamic. 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v) Easy payment method.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vi) Accuracy.</a:t>
            </a:r>
          </a:p>
          <a:p>
            <a:pPr lvl="1" algn="just">
              <a:lnSpc>
                <a:spcPct val="115000"/>
              </a:lnSpc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15000"/>
              </a:lnSpc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Android phone required.</a:t>
            </a:r>
          </a:p>
          <a:p>
            <a:pPr lvl="1" algn="just">
              <a:lnSpc>
                <a:spcPct val="115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ii) E-wallet system.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B6BD8-79B2-4D2B-948C-8E73D2DE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4B04-C5FF-427C-9DCC-F0A21795BF5D}" type="slidenum">
              <a:rPr lang="en-S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S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322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</TotalTime>
  <Words>977</Words>
  <Application>Microsoft Office PowerPoint</Application>
  <PresentationFormat>Widescreen</PresentationFormat>
  <Paragraphs>177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Touhid Iqbal Sagar</dc:creator>
  <cp:lastModifiedBy>Touhid Iqbal Sagar</cp:lastModifiedBy>
  <cp:revision>117</cp:revision>
  <dcterms:created xsi:type="dcterms:W3CDTF">2022-02-27T13:34:43Z</dcterms:created>
  <dcterms:modified xsi:type="dcterms:W3CDTF">2022-10-13T16:16:11Z</dcterms:modified>
</cp:coreProperties>
</file>