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71" d="100"/>
          <a:sy n="71" d="100"/>
        </p:scale>
        <p:origin x="4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ACA9AE-CBA2-4790-8748-0A4E20245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8FDC814-42B2-F055-7ABC-13624B47E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AD72BE-658C-E838-CF13-51B3D3556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11AF-D567-4408-8BA5-866BEB2B0871}" type="datetimeFigureOut">
              <a:rPr lang="de-DE" smtClean="0"/>
              <a:t>09.02.2024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058A59-927F-707F-8606-4B89598E6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19985A-EFF2-0350-D4B8-1CE546D28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E3DD-4D26-429B-ADFC-F01596533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6705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9C09CD-B774-7731-3A68-A025A904A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43D5616-60AE-00CA-90F4-EEFB88833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CFAB68-D2D7-2AE8-35E2-36079F912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11AF-D567-4408-8BA5-866BEB2B0871}" type="datetimeFigureOut">
              <a:rPr lang="de-DE" smtClean="0"/>
              <a:t>09.02.2024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D047C5-EE83-1D66-A449-0F240154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566E1C-F6C0-1B62-921E-C87594CFA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E3DD-4D26-429B-ADFC-F01596533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634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6530670-0612-4FF0-CBDE-C54F26B245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4B6D071-FB58-B43B-5FB4-C5BC46B52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033ABC-29E5-E124-EBC0-EFE9E18CC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11AF-D567-4408-8BA5-866BEB2B0871}" type="datetimeFigureOut">
              <a:rPr lang="de-DE" smtClean="0"/>
              <a:t>09.02.2024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67E041-1420-2A01-7303-800763BB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C646A9-193E-BACF-F891-07778884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E3DD-4D26-429B-ADFC-F01596533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639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3AC8E0-9F4F-78E4-2DBB-715C9985F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2C944D-BED4-0DDB-162D-4F16028D5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DE6437-71DC-F1CC-90CD-1206F7B6F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11AF-D567-4408-8BA5-866BEB2B0871}" type="datetimeFigureOut">
              <a:rPr lang="de-DE" smtClean="0"/>
              <a:t>09.02.2024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73E73E-BB3C-7C28-3406-AEEE7680F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C3B686-16DD-4097-7CFE-0FD685B7B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E3DD-4D26-429B-ADFC-F01596533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2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0EEE51-7791-81AA-B57E-5F81F6FD0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C2684F-02CE-5A3F-3871-B366948E6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13F0D3-29EB-28AC-34FF-35A618EE2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11AF-D567-4408-8BA5-866BEB2B0871}" type="datetimeFigureOut">
              <a:rPr lang="de-DE" smtClean="0"/>
              <a:t>09.02.2024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30C205-EFB6-5CCA-1489-0267F1E4C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59BB4A-3E3E-874E-AF84-D79A6B876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E3DD-4D26-429B-ADFC-F01596533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6386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312DA7-71ED-01D0-C444-C62D3A668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843C97-E4EE-85A7-32C8-7AAD0D3E47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83F0F5D-7771-722D-1386-A0DEDD925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EF49E6-34A6-9A39-7BD7-B02B145AC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11AF-D567-4408-8BA5-866BEB2B0871}" type="datetimeFigureOut">
              <a:rPr lang="de-DE" smtClean="0"/>
              <a:t>09.02.2024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CC7C6B-2984-CF27-F313-2D52473E4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5022153-B3EB-0D90-1D4A-EDC6C21B2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E3DD-4D26-429B-ADFC-F01596533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6233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FC7BD7-AC42-3D7F-1C4E-667D0DBB2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A78304-B361-D254-EEFD-AE86B958E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FC9B110-5837-C47A-298C-E7445DEE6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0692733-10E1-4B4A-A191-531ED4FA41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2F17C4F-5740-6268-F950-C9095205F5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9DD279-8FE5-DD14-9676-EA03F4E04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11AF-D567-4408-8BA5-866BEB2B0871}" type="datetimeFigureOut">
              <a:rPr lang="de-DE" smtClean="0"/>
              <a:t>09.02.2024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42B6379-D766-004E-BC62-1056DB0EB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E32A395-684D-2131-A71F-C7DAD4F87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E3DD-4D26-429B-ADFC-F01596533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555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19609F-CD46-F3E3-FA44-5DB029D0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B89E6F8-46CA-BC1D-428A-0F3977E34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11AF-D567-4408-8BA5-866BEB2B0871}" type="datetimeFigureOut">
              <a:rPr lang="de-DE" smtClean="0"/>
              <a:t>09.02.2024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B5A41C7-8DC6-5E93-12E7-7151BC8A1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CE1F05-65EB-5034-C9E1-748F51E24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E3DD-4D26-429B-ADFC-F01596533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3712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26A97C4-0295-7990-A5D1-8B802E68D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11AF-D567-4408-8BA5-866BEB2B0871}" type="datetimeFigureOut">
              <a:rPr lang="de-DE" smtClean="0"/>
              <a:t>09.02.2024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284048B-24AB-32CC-B1AB-F00F8EF9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CDE527-CA8F-92F8-A890-EC43F2482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E3DD-4D26-429B-ADFC-F01596533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483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3919F5-CB44-B887-7A50-56AB7B2AC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74D3C5-023E-3FD2-A2C4-121FE8A49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F9B6FBE-B609-1E94-4CB9-5745C15F0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946DD7-DB5E-D69A-270C-804BDD54E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11AF-D567-4408-8BA5-866BEB2B0871}" type="datetimeFigureOut">
              <a:rPr lang="de-DE" smtClean="0"/>
              <a:t>09.02.2024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07FACB-AEB4-8934-05A3-FDE0C7ED6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601FF9-B66F-4259-039D-2F9BFCB90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E3DD-4D26-429B-ADFC-F01596533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1914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B31FE2-9EF0-55EC-FB0B-7A5D1A278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BADEDB9-DEF7-35C2-5DF8-F74374CB1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DFA562A-F7A8-E6E0-1BDA-943D99648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5AEFC0-A148-F757-9A74-564D79C12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11AF-D567-4408-8BA5-866BEB2B0871}" type="datetimeFigureOut">
              <a:rPr lang="de-DE" smtClean="0"/>
              <a:t>09.02.2024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3ABE40-59AF-B77C-2551-4E5BF08F5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2209BC-9D5C-F3C5-42C4-A702E7C2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E3DD-4D26-429B-ADFC-F01596533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3197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784C873-F65C-6422-5685-C72222748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CCAD5C-E318-4C65-D3D9-3EB431142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5E7709-1225-8485-03D0-88C42C9FB2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FA11AF-D567-4408-8BA5-866BEB2B0871}" type="datetimeFigureOut">
              <a:rPr lang="de-DE" smtClean="0"/>
              <a:t>09.02.2024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8C38E7-D2B6-6EEF-249F-B47D15A78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BDBA18-A742-DF33-499A-633CF1CFA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82E3DD-4D26-429B-ADFC-F01596533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2549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8C16FA-0CBC-289D-4D5A-CE743DB57F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UML-Diagramme </a:t>
            </a:r>
            <a:br>
              <a:rPr lang="de-DE"/>
            </a:br>
            <a:r>
              <a:rPr lang="de-DE"/>
              <a:t>von IR-Remote Software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92C0551-94A9-2FFE-BA02-F7D32DD3B6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für Prof. A. </a:t>
            </a:r>
            <a:r>
              <a:rPr lang="de-DE" dirty="0" err="1"/>
              <a:t>Munke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0205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UML-Diagramme  von IR-Remote Software</vt:lpstr>
    </vt:vector>
  </TitlesOfParts>
  <Company>Frost-RL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s4004602</dc:creator>
  <cp:lastModifiedBy>s4004602</cp:lastModifiedBy>
  <cp:revision>2</cp:revision>
  <dcterms:created xsi:type="dcterms:W3CDTF">2024-02-09T07:23:29Z</dcterms:created>
  <dcterms:modified xsi:type="dcterms:W3CDTF">2024-02-09T07:25:04Z</dcterms:modified>
</cp:coreProperties>
</file>