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CA9AE-CBA2-4790-8748-0A4E20245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FDC814-42B2-F055-7ABC-13624B47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AD72BE-658C-E838-CF13-51B3D355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058A59-927F-707F-8606-4B89598E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9985A-EFF2-0350-D4B8-1CE546D2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0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C09CD-B774-7731-3A68-A025A904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3D5616-60AE-00CA-90F4-EEFB8883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FAB68-D2D7-2AE8-35E2-36079F91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047C5-EE83-1D66-A449-0F240154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66E1C-F6C0-1B62-921E-C87594CF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4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530670-0612-4FF0-CBDE-C54F26B24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B6D071-FB58-B43B-5FB4-C5BC46B5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033ABC-29E5-E124-EBC0-EFE9E18C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7E041-1420-2A01-7303-800763B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646A9-193E-BACF-F891-07778884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39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AC8E0-9F4F-78E4-2DBB-715C998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C944D-BED4-0DDB-162D-4F16028D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E6437-71DC-F1CC-90CD-1206F7B6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3E73E-BB3C-7C28-3406-AEEE7680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3B686-16DD-4097-7CFE-0FD685B7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EEE51-7791-81AA-B57E-5F81F6FD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C2684F-02CE-5A3F-3871-B366948E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3F0D3-29EB-28AC-34FF-35A618EE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0C205-EFB6-5CCA-1489-0267F1E4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9BB4A-3E3E-874E-AF84-D79A6B87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3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12DA7-71ED-01D0-C444-C62D3A66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43C97-E4EE-85A7-32C8-7AAD0D3E4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F0F5D-7771-722D-1386-A0DEDD92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EF49E6-34A6-9A39-7BD7-B02B145A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CC7C6B-2984-CF27-F313-2D52473E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22153-B3EB-0D90-1D4A-EDC6C21B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23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C7BD7-AC42-3D7F-1C4E-667D0DBB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A78304-B361-D254-EEFD-AE86B958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C9B110-5837-C47A-298C-E7445DEE6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692733-10E1-4B4A-A191-531ED4FA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F17C4F-5740-6268-F950-C9095205F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9DD279-8FE5-DD14-9676-EA03F4E0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2B6379-D766-004E-BC62-1056DB0E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32A395-684D-2131-A71F-C7DAD4F8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55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9609F-CD46-F3E3-FA44-5DB029D0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89E6F8-46CA-BC1D-428A-0F3977E3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5A41C7-8DC6-5E93-12E7-7151BC8A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CE1F05-65EB-5034-C9E1-748F51E2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71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A97C4-0295-7990-A5D1-8B802E68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4048B-24AB-32CC-B1AB-F00F8EF9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CDE527-CA8F-92F8-A890-EC43F248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919F5-CB44-B887-7A50-56AB7B2A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4D3C5-023E-3FD2-A2C4-121FE8A4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9B6FBE-B609-1E94-4CB9-5745C15F0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946DD7-DB5E-D69A-270C-804BDD54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7FACB-AEB4-8934-05A3-FDE0C7E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01FF9-B66F-4259-039D-2F9BFCB9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31FE2-9EF0-55EC-FB0B-7A5D1A27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DEDB9-DEF7-35C2-5DF8-F74374CB1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FA562A-F7A8-E6E0-1BDA-943D9964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AEFC0-A148-F757-9A74-564D79C1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3ABE40-59AF-B77C-2551-4E5BF08F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209BC-9D5C-F3C5-42C4-A702E7C2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19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84C873-F65C-6422-5685-C7222274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CAD5C-E318-4C65-D3D9-3EB43114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E7709-1225-8485-03D0-88C42C9FB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C38E7-D2B6-6EEF-249F-B47D15A78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DBA18-A742-DF33-499A-633CF1CFA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54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16FA-0CBC-289D-4D5A-CE743DB57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UML-Diagramme </a:t>
            </a:r>
            <a:br>
              <a:rPr lang="de-DE"/>
            </a:br>
            <a:r>
              <a:rPr lang="de-DE"/>
              <a:t>von IR-Remote Software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2C0551-94A9-2FFE-BA02-F7D32DD3B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für Prof. A. </a:t>
            </a:r>
            <a:r>
              <a:rPr lang="de-DE" dirty="0" err="1"/>
              <a:t>Munke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20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E7253-BDB1-E4F0-E8C7-8181E93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5224FD-388E-D8B4-C245-DD6687B8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Klassendiagramm, wie die einzelnen Module eingebunden sind und zusammen wirken. Welche Klassen überhaupt existieren.</a:t>
            </a:r>
          </a:p>
          <a:p>
            <a:r>
              <a:rPr lang="de-DE" dirty="0" err="1"/>
              <a:t>Ablaufiagramm</a:t>
            </a:r>
            <a:r>
              <a:rPr lang="de-DE" dirty="0"/>
              <a:t> von </a:t>
            </a:r>
            <a:r>
              <a:rPr lang="de-DE" dirty="0" err="1"/>
              <a:t>base_system.ino</a:t>
            </a:r>
            <a:r>
              <a:rPr lang="de-DE" dirty="0"/>
              <a:t>, Klassenmethoden für Module nicht explizit beschreiben. Die Funktionalität hinter diesen Funktionen sollte vorher anhand der Beispiele beschrieben werden.</a:t>
            </a:r>
          </a:p>
        </p:txBody>
      </p:sp>
    </p:spTree>
    <p:extLst>
      <p:ext uri="{BB962C8B-B14F-4D97-AF65-F5344CB8AC3E}">
        <p14:creationId xmlns:p14="http://schemas.microsoft.com/office/powerpoint/2010/main" val="9609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82E103F-ADF7-11DE-8ADA-FEEB0E4EFE1E}"/>
              </a:ext>
            </a:extLst>
          </p:cNvPr>
          <p:cNvGrpSpPr/>
          <p:nvPr/>
        </p:nvGrpSpPr>
        <p:grpSpPr>
          <a:xfrm>
            <a:off x="2857112" y="299527"/>
            <a:ext cx="2386062" cy="817510"/>
            <a:chOff x="4712295" y="2548166"/>
            <a:chExt cx="2386062" cy="81751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9910846-AA31-7E9F-C67D-8B0FEA741B60}"/>
                </a:ext>
              </a:extLst>
            </p:cNvPr>
            <p:cNvSpPr/>
            <p:nvPr/>
          </p:nvSpPr>
          <p:spPr>
            <a:xfrm>
              <a:off x="4712295" y="2548166"/>
              <a:ext cx="2386062" cy="30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D7E55C1-9776-6841-FA4D-E0474509A70F}"/>
                </a:ext>
              </a:extLst>
            </p:cNvPr>
            <p:cNvSpPr/>
            <p:nvPr/>
          </p:nvSpPr>
          <p:spPr>
            <a:xfrm>
              <a:off x="4712295" y="2849723"/>
              <a:ext cx="2386062" cy="15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2DB5920-3ACC-2600-8C3D-63FE11007E7D}"/>
                </a:ext>
              </a:extLst>
            </p:cNvPr>
            <p:cNvSpPr/>
            <p:nvPr/>
          </p:nvSpPr>
          <p:spPr>
            <a:xfrm>
              <a:off x="4712295" y="3001387"/>
              <a:ext cx="2386062" cy="364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Text_aktualisieren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61D4C2E-86E1-A1BC-EB48-AC31D476781D}"/>
              </a:ext>
            </a:extLst>
          </p:cNvPr>
          <p:cNvGrpSpPr/>
          <p:nvPr/>
        </p:nvGrpSpPr>
        <p:grpSpPr>
          <a:xfrm>
            <a:off x="9371347" y="557492"/>
            <a:ext cx="2542747" cy="2543630"/>
            <a:chOff x="3079582" y="173924"/>
            <a:chExt cx="1324415" cy="244207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B6C8528-58F1-7906-771F-275F33D02B44}"/>
                </a:ext>
              </a:extLst>
            </p:cNvPr>
            <p:cNvSpPr/>
            <p:nvPr/>
          </p:nvSpPr>
          <p:spPr>
            <a:xfrm>
              <a:off x="3079582" y="173924"/>
              <a:ext cx="1324415" cy="353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7BD69BF-A1A2-D905-FF8C-6B34B4C29C33}"/>
                </a:ext>
              </a:extLst>
            </p:cNvPr>
            <p:cNvSpPr/>
            <p:nvPr/>
          </p:nvSpPr>
          <p:spPr>
            <a:xfrm>
              <a:off x="3079582" y="527901"/>
              <a:ext cx="1324415" cy="1873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Pins … :</a:t>
              </a:r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makro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Display_Cmd:enum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Menü_Titel:enum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Protokol_Typ:enum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IR_Data:struct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Menü_Eintrag:struct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265000F-B782-F210-84C0-223C17A40FB4}"/>
                </a:ext>
              </a:extLst>
            </p:cNvPr>
            <p:cNvSpPr/>
            <p:nvPr/>
          </p:nvSpPr>
          <p:spPr>
            <a:xfrm>
              <a:off x="3079582" y="2401687"/>
              <a:ext cx="1324415" cy="214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273294D-9455-8677-36AC-CBD832F99AEA}"/>
              </a:ext>
            </a:extLst>
          </p:cNvPr>
          <p:cNvGrpSpPr/>
          <p:nvPr/>
        </p:nvGrpSpPr>
        <p:grpSpPr>
          <a:xfrm>
            <a:off x="371467" y="2008188"/>
            <a:ext cx="1915152" cy="1502186"/>
            <a:chOff x="537536" y="2626521"/>
            <a:chExt cx="1915152" cy="150218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4728C4E-BEAE-9F50-C4E0-7EE7055096F0}"/>
                </a:ext>
              </a:extLst>
            </p:cNvPr>
            <p:cNvSpPr/>
            <p:nvPr/>
          </p:nvSpPr>
          <p:spPr>
            <a:xfrm>
              <a:off x="537538" y="2626521"/>
              <a:ext cx="1915150" cy="302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Sensor-Aktor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99570B-3628-055E-F407-06124F1114F6}"/>
                </a:ext>
              </a:extLst>
            </p:cNvPr>
            <p:cNvSpPr/>
            <p:nvPr/>
          </p:nvSpPr>
          <p:spPr>
            <a:xfrm>
              <a:off x="537537" y="2928939"/>
              <a:ext cx="1915151" cy="567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IRrecv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IRsend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58F965C-ADA3-C5FE-92A3-91E99F853C4C}"/>
                </a:ext>
              </a:extLst>
            </p:cNvPr>
            <p:cNvSpPr/>
            <p:nvPr/>
          </p:nvSpPr>
          <p:spPr>
            <a:xfrm>
              <a:off x="537536" y="3496769"/>
              <a:ext cx="1915152" cy="631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Receive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E415339-ACC3-C9FF-B161-970C1861E7B3}"/>
              </a:ext>
            </a:extLst>
          </p:cNvPr>
          <p:cNvGrpSpPr/>
          <p:nvPr/>
        </p:nvGrpSpPr>
        <p:grpSpPr>
          <a:xfrm>
            <a:off x="2938084" y="2220113"/>
            <a:ext cx="2611545" cy="3711697"/>
            <a:chOff x="4993370" y="5174572"/>
            <a:chExt cx="2611545" cy="31346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8823E23-9414-251D-8B3B-E3D53A200115}"/>
                </a:ext>
              </a:extLst>
            </p:cNvPr>
            <p:cNvSpPr/>
            <p:nvPr/>
          </p:nvSpPr>
          <p:spPr>
            <a:xfrm>
              <a:off x="4993370" y="5174572"/>
              <a:ext cx="2611545" cy="254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Base_system</a:t>
              </a:r>
              <a:endPara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863827-E5EC-BDAC-3655-940C2A874741}"/>
                </a:ext>
              </a:extLst>
            </p:cNvPr>
            <p:cNvSpPr/>
            <p:nvPr/>
          </p:nvSpPr>
          <p:spPr>
            <a:xfrm>
              <a:off x="4993370" y="6480154"/>
              <a:ext cx="2611544" cy="1829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loop()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Eingabe_überprüfen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Eintrag_überprüfen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Empfangen()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Senden()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Setup()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E17719A-C1C6-83A4-F2FD-B0055A7D4520}"/>
                </a:ext>
              </a:extLst>
            </p:cNvPr>
            <p:cNvSpPr/>
            <p:nvPr/>
          </p:nvSpPr>
          <p:spPr>
            <a:xfrm>
              <a:off x="4993370" y="5429250"/>
              <a:ext cx="2611545" cy="1051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Index:integer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Titel:Menü_Titel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Eintrag:Menü_Eintrag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Daten_empf:IRDate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D3BE0A9-8385-2CEE-E715-499BD5BB9727}"/>
              </a:ext>
            </a:extLst>
          </p:cNvPr>
          <p:cNvGrpSpPr/>
          <p:nvPr/>
        </p:nvGrpSpPr>
        <p:grpSpPr>
          <a:xfrm>
            <a:off x="5886968" y="306092"/>
            <a:ext cx="2485062" cy="2581383"/>
            <a:chOff x="9169401" y="2754394"/>
            <a:chExt cx="2485062" cy="25813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D6CEEA8-3DC7-9BCD-C6CE-BDB4A0CFB6FE}"/>
                </a:ext>
              </a:extLst>
            </p:cNvPr>
            <p:cNvSpPr/>
            <p:nvPr/>
          </p:nvSpPr>
          <p:spPr>
            <a:xfrm>
              <a:off x="9169401" y="2754394"/>
              <a:ext cx="2485062" cy="312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FE31806-743A-93F8-31B3-1B493758BB81}"/>
                </a:ext>
              </a:extLst>
            </p:cNvPr>
            <p:cNvSpPr/>
            <p:nvPr/>
          </p:nvSpPr>
          <p:spPr>
            <a:xfrm>
              <a:off x="9169401" y="4349384"/>
              <a:ext cx="2485062" cy="986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Get_Entry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Manipulate_Entry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Check_Index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AD073D5-7EC6-1D69-9A75-C30C744FD3C7}"/>
                </a:ext>
              </a:extLst>
            </p:cNvPr>
            <p:cNvSpPr/>
            <p:nvPr/>
          </p:nvSpPr>
          <p:spPr>
            <a:xfrm>
              <a:off x="9169401" y="3069950"/>
              <a:ext cx="2485062" cy="127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Start_Menü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Send_Menü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Receive_Menü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Greetings_Menü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FE51E81-9B49-22A8-2549-43DD4B3636E6}"/>
              </a:ext>
            </a:extLst>
          </p:cNvPr>
          <p:cNvGrpSpPr/>
          <p:nvPr/>
        </p:nvGrpSpPr>
        <p:grpSpPr>
          <a:xfrm>
            <a:off x="371467" y="302727"/>
            <a:ext cx="1800327" cy="895381"/>
            <a:chOff x="7788005" y="215404"/>
            <a:chExt cx="1381395" cy="89538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EB10211-E489-600D-D87C-0BCB27033760}"/>
                </a:ext>
              </a:extLst>
            </p:cNvPr>
            <p:cNvSpPr/>
            <p:nvPr/>
          </p:nvSpPr>
          <p:spPr>
            <a:xfrm>
              <a:off x="7788005" y="215404"/>
              <a:ext cx="1381395" cy="312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Drehschalter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BC4CB28-1F44-CDC2-450B-A387CCAE3545}"/>
                </a:ext>
              </a:extLst>
            </p:cNvPr>
            <p:cNvSpPr/>
            <p:nvPr/>
          </p:nvSpPr>
          <p:spPr>
            <a:xfrm>
              <a:off x="7788005" y="527902"/>
              <a:ext cx="1381395" cy="151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76E4A2D-EF62-CBF9-3A57-A11860800E5B}"/>
                </a:ext>
              </a:extLst>
            </p:cNvPr>
            <p:cNvSpPr/>
            <p:nvPr/>
          </p:nvSpPr>
          <p:spPr>
            <a:xfrm>
              <a:off x="7788005" y="685845"/>
              <a:ext cx="1381395" cy="424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Checkup()</a:t>
              </a: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5C2988C-0A79-A84B-5F96-5510224D3DF9}"/>
              </a:ext>
            </a:extLst>
          </p:cNvPr>
          <p:cNvCxnSpPr>
            <a:cxnSpLocks/>
          </p:cNvCxnSpPr>
          <p:nvPr/>
        </p:nvCxnSpPr>
        <p:spPr>
          <a:xfrm>
            <a:off x="10957948" y="5931810"/>
            <a:ext cx="85484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CA56E7E8-A894-375C-CBE6-60B5A150D5CB}"/>
              </a:ext>
            </a:extLst>
          </p:cNvPr>
          <p:cNvSpPr/>
          <p:nvPr/>
        </p:nvSpPr>
        <p:spPr>
          <a:xfrm>
            <a:off x="3872382" y="2372920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D199B4D6-5712-4E16-B61B-EF0E6569AE75}"/>
              </a:ext>
            </a:extLst>
          </p:cNvPr>
          <p:cNvSpPr/>
          <p:nvPr/>
        </p:nvSpPr>
        <p:spPr>
          <a:xfrm>
            <a:off x="11085191" y="5150591"/>
            <a:ext cx="371475" cy="312498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F12D36A1-6800-9EBC-001A-907BBFE943C5}"/>
              </a:ext>
            </a:extLst>
          </p:cNvPr>
          <p:cNvSpPr/>
          <p:nvPr/>
        </p:nvSpPr>
        <p:spPr>
          <a:xfrm>
            <a:off x="7943079" y="2446783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BE1F054C-3B4E-393E-EDBE-BE6F7302D59D}"/>
              </a:ext>
            </a:extLst>
          </p:cNvPr>
          <p:cNvSpPr/>
          <p:nvPr/>
        </p:nvSpPr>
        <p:spPr>
          <a:xfrm>
            <a:off x="8314554" y="557492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FBF4CCD-BEDD-6285-AC5D-D1582235E09F}"/>
              </a:ext>
            </a:extLst>
          </p:cNvPr>
          <p:cNvCxnSpPr>
            <a:cxnSpLocks/>
          </p:cNvCxnSpPr>
          <p:nvPr/>
        </p:nvCxnSpPr>
        <p:spPr>
          <a:xfrm flipV="1">
            <a:off x="10957948" y="6177311"/>
            <a:ext cx="854847" cy="48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53E9498-F000-8BC7-81FF-6E15368A1DE7}"/>
              </a:ext>
            </a:extLst>
          </p:cNvPr>
          <p:cNvCxnSpPr>
            <a:cxnSpLocks/>
          </p:cNvCxnSpPr>
          <p:nvPr/>
        </p:nvCxnSpPr>
        <p:spPr>
          <a:xfrm>
            <a:off x="10957948" y="6427697"/>
            <a:ext cx="95614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2EC257F-D783-562D-EAF9-172B3982A0DD}"/>
              </a:ext>
            </a:extLst>
          </p:cNvPr>
          <p:cNvCxnSpPr>
            <a:cxnSpLocks/>
          </p:cNvCxnSpPr>
          <p:nvPr/>
        </p:nvCxnSpPr>
        <p:spPr>
          <a:xfrm>
            <a:off x="10957948" y="5708589"/>
            <a:ext cx="85484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2DD60FC1-CC86-E205-44D9-E6EEE0B6B1F3}"/>
              </a:ext>
            </a:extLst>
          </p:cNvPr>
          <p:cNvSpPr/>
          <p:nvPr/>
        </p:nvSpPr>
        <p:spPr>
          <a:xfrm>
            <a:off x="10411932" y="69022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ABD2C3C-16FC-FF1F-F36D-45F28F95D89F}"/>
              </a:ext>
            </a:extLst>
          </p:cNvPr>
          <p:cNvSpPr txBox="1"/>
          <p:nvPr/>
        </p:nvSpPr>
        <p:spPr>
          <a:xfrm>
            <a:off x="9046404" y="6115842"/>
            <a:ext cx="173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Legende:</a:t>
            </a:r>
          </a:p>
        </p:txBody>
      </p:sp>
    </p:spTree>
    <p:extLst>
      <p:ext uri="{BB962C8B-B14F-4D97-AF65-F5344CB8AC3E}">
        <p14:creationId xmlns:p14="http://schemas.microsoft.com/office/powerpoint/2010/main" val="148403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06ADA361-78B1-C12F-637A-BDB14C510C41}"/>
              </a:ext>
            </a:extLst>
          </p:cNvPr>
          <p:cNvSpPr/>
          <p:nvPr/>
        </p:nvSpPr>
        <p:spPr>
          <a:xfrm>
            <a:off x="1273744" y="318361"/>
            <a:ext cx="4187251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schreiben (Konfiguration)</a:t>
            </a:r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7249A165-D594-61D9-0527-10D937D5A6BE}"/>
              </a:ext>
            </a:extLst>
          </p:cNvPr>
          <p:cNvSpPr/>
          <p:nvPr/>
        </p:nvSpPr>
        <p:spPr>
          <a:xfrm>
            <a:off x="982133" y="2160665"/>
            <a:ext cx="1123244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CFDF302B-AA0B-FA32-1121-064487AC2106}"/>
              </a:ext>
            </a:extLst>
          </p:cNvPr>
          <p:cNvSpPr/>
          <p:nvPr/>
        </p:nvSpPr>
        <p:spPr>
          <a:xfrm>
            <a:off x="510812" y="5894102"/>
            <a:ext cx="2065866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B82653FE-3B60-8FD9-43D6-213931B56EA2}"/>
              </a:ext>
            </a:extLst>
          </p:cNvPr>
          <p:cNvSpPr/>
          <p:nvPr/>
        </p:nvSpPr>
        <p:spPr>
          <a:xfrm>
            <a:off x="4039891" y="4500259"/>
            <a:ext cx="1298222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7F8D36D3-97F4-93AA-0DDE-4A4F0EFBC4E9}"/>
              </a:ext>
            </a:extLst>
          </p:cNvPr>
          <p:cNvSpPr/>
          <p:nvPr/>
        </p:nvSpPr>
        <p:spPr>
          <a:xfrm>
            <a:off x="6469946" y="3589095"/>
            <a:ext cx="1315155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AD6CFD25-9AC7-D35C-2FA6-C4C0731BECAB}"/>
              </a:ext>
            </a:extLst>
          </p:cNvPr>
          <p:cNvSpPr/>
          <p:nvPr/>
        </p:nvSpPr>
        <p:spPr>
          <a:xfrm>
            <a:off x="8747479" y="2160664"/>
            <a:ext cx="1213555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awake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8AB18AEA-6F77-437F-F3B4-0902F8ECCFBC}"/>
              </a:ext>
            </a:extLst>
          </p:cNvPr>
          <p:cNvSpPr/>
          <p:nvPr/>
        </p:nvSpPr>
        <p:spPr>
          <a:xfrm>
            <a:off x="7785101" y="4502923"/>
            <a:ext cx="1924755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= Aktiv</a:t>
            </a:r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DD073FE4-5375-FE14-4BB6-19D86BA4A380}"/>
              </a:ext>
            </a:extLst>
          </p:cNvPr>
          <p:cNvSpPr/>
          <p:nvPr/>
        </p:nvSpPr>
        <p:spPr>
          <a:xfrm>
            <a:off x="3657481" y="5288119"/>
            <a:ext cx="2063043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= Inaktiv</a:t>
            </a:r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04FAF502-7C70-07D7-D06D-303996E3A995}"/>
              </a:ext>
            </a:extLst>
          </p:cNvPr>
          <p:cNvSpPr/>
          <p:nvPr/>
        </p:nvSpPr>
        <p:spPr>
          <a:xfrm>
            <a:off x="6291194" y="6087562"/>
            <a:ext cx="3289306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Datenregister übertragen</a:t>
            </a:r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9ADD2EDF-AEC6-C363-B404-48A611D2BDB8}"/>
              </a:ext>
            </a:extLst>
          </p:cNvPr>
          <p:cNvSpPr/>
          <p:nvPr/>
        </p:nvSpPr>
        <p:spPr>
          <a:xfrm>
            <a:off x="10199169" y="4457933"/>
            <a:ext cx="1399822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wakeup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99" name="Raute 98">
            <a:extLst>
              <a:ext uri="{FF2B5EF4-FFF2-40B4-BE49-F238E27FC236}">
                <a16:creationId xmlns:a16="http://schemas.microsoft.com/office/drawing/2014/main" id="{1B6A6C03-B0D8-9A25-72B5-A584AAA7B594}"/>
              </a:ext>
            </a:extLst>
          </p:cNvPr>
          <p:cNvSpPr/>
          <p:nvPr/>
        </p:nvSpPr>
        <p:spPr>
          <a:xfrm>
            <a:off x="5826000" y="1620664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leichschenkliges Dreieck 99">
            <a:extLst>
              <a:ext uri="{FF2B5EF4-FFF2-40B4-BE49-F238E27FC236}">
                <a16:creationId xmlns:a16="http://schemas.microsoft.com/office/drawing/2014/main" id="{B8428A5A-7AFE-412B-5F10-D3849394B5D6}"/>
              </a:ext>
            </a:extLst>
          </p:cNvPr>
          <p:cNvSpPr/>
          <p:nvPr/>
        </p:nvSpPr>
        <p:spPr>
          <a:xfrm>
            <a:off x="6096000" y="111760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39CDA20-5E7E-A95B-A435-A9090B474F4F}"/>
              </a:ext>
            </a:extLst>
          </p:cNvPr>
          <p:cNvCxnSpPr>
            <a:cxnSpLocks/>
            <a:stCxn id="89" idx="3"/>
            <a:endCxn id="100" idx="2"/>
          </p:cNvCxnSpPr>
          <p:nvPr/>
        </p:nvCxnSpPr>
        <p:spPr>
          <a:xfrm flipV="1">
            <a:off x="5460995" y="524961"/>
            <a:ext cx="63500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EA7E2C4B-AFE0-01F0-AC97-696E96DEEFB0}"/>
              </a:ext>
            </a:extLst>
          </p:cNvPr>
          <p:cNvCxnSpPr>
            <a:cxnSpLocks/>
            <a:stCxn id="2" idx="0"/>
            <a:endCxn id="100" idx="2"/>
          </p:cNvCxnSpPr>
          <p:nvPr/>
        </p:nvCxnSpPr>
        <p:spPr>
          <a:xfrm flipV="1">
            <a:off x="6096000" y="524961"/>
            <a:ext cx="0" cy="17965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leichschenkliges Dreieck 106">
            <a:extLst>
              <a:ext uri="{FF2B5EF4-FFF2-40B4-BE49-F238E27FC236}">
                <a16:creationId xmlns:a16="http://schemas.microsoft.com/office/drawing/2014/main" id="{BEF054C8-5C67-7E26-4510-087AA17C897A}"/>
              </a:ext>
            </a:extLst>
          </p:cNvPr>
          <p:cNvSpPr/>
          <p:nvPr/>
        </p:nvSpPr>
        <p:spPr>
          <a:xfrm>
            <a:off x="1157107" y="1477463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9B7A93F9-E851-8884-7567-62290C6175D7}"/>
              </a:ext>
            </a:extLst>
          </p:cNvPr>
          <p:cNvCxnSpPr>
            <a:cxnSpLocks/>
            <a:stCxn id="107" idx="4"/>
            <a:endCxn id="99" idx="1"/>
          </p:cNvCxnSpPr>
          <p:nvPr/>
        </p:nvCxnSpPr>
        <p:spPr>
          <a:xfrm>
            <a:off x="1543755" y="1890664"/>
            <a:ext cx="42822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F3B0348-19E9-BC88-6B7F-A142E449A7CB}"/>
              </a:ext>
            </a:extLst>
          </p:cNvPr>
          <p:cNvCxnSpPr>
            <a:cxnSpLocks/>
            <a:stCxn id="90" idx="0"/>
            <a:endCxn id="107" idx="4"/>
          </p:cNvCxnSpPr>
          <p:nvPr/>
        </p:nvCxnSpPr>
        <p:spPr>
          <a:xfrm flipV="1">
            <a:off x="1543755" y="1890664"/>
            <a:ext cx="0" cy="270001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Gleichschenkliges Dreieck 115">
            <a:extLst>
              <a:ext uri="{FF2B5EF4-FFF2-40B4-BE49-F238E27FC236}">
                <a16:creationId xmlns:a16="http://schemas.microsoft.com/office/drawing/2014/main" id="{0A1ACBBB-602E-B579-421B-DA4F504DA066}"/>
              </a:ext>
            </a:extLst>
          </p:cNvPr>
          <p:cNvSpPr/>
          <p:nvPr/>
        </p:nvSpPr>
        <p:spPr>
          <a:xfrm>
            <a:off x="9354255" y="1477462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86080CF8-B144-96DC-6C86-75DB4CE01270}"/>
              </a:ext>
            </a:extLst>
          </p:cNvPr>
          <p:cNvCxnSpPr>
            <a:cxnSpLocks/>
            <a:stCxn id="116" idx="2"/>
            <a:endCxn id="99" idx="3"/>
          </p:cNvCxnSpPr>
          <p:nvPr/>
        </p:nvCxnSpPr>
        <p:spPr>
          <a:xfrm flipH="1">
            <a:off x="6366000" y="1890663"/>
            <a:ext cx="298825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271AD649-8B53-5805-313E-0A843995526E}"/>
              </a:ext>
            </a:extLst>
          </p:cNvPr>
          <p:cNvCxnSpPr>
            <a:cxnSpLocks/>
            <a:stCxn id="94" idx="0"/>
            <a:endCxn id="116" idx="2"/>
          </p:cNvCxnSpPr>
          <p:nvPr/>
        </p:nvCxnSpPr>
        <p:spPr>
          <a:xfrm flipH="1" flipV="1">
            <a:off x="9354255" y="1890663"/>
            <a:ext cx="2" cy="270001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aute 122">
            <a:extLst>
              <a:ext uri="{FF2B5EF4-FFF2-40B4-BE49-F238E27FC236}">
                <a16:creationId xmlns:a16="http://schemas.microsoft.com/office/drawing/2014/main" id="{BCFAC66F-8BE8-9E09-F916-9F891A951FCD}"/>
              </a:ext>
            </a:extLst>
          </p:cNvPr>
          <p:cNvSpPr/>
          <p:nvPr/>
        </p:nvSpPr>
        <p:spPr>
          <a:xfrm>
            <a:off x="9084255" y="3531027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D5BBA819-A1E6-A73F-A4D5-153143602539}"/>
              </a:ext>
            </a:extLst>
          </p:cNvPr>
          <p:cNvCxnSpPr>
            <a:cxnSpLocks/>
            <a:stCxn id="123" idx="0"/>
            <a:endCxn id="306" idx="2"/>
          </p:cNvCxnSpPr>
          <p:nvPr/>
        </p:nvCxnSpPr>
        <p:spPr>
          <a:xfrm flipV="1">
            <a:off x="9354255" y="3337490"/>
            <a:ext cx="0" cy="193537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2C18C474-9FA7-D64D-D045-5BEF4BC9AC07}"/>
              </a:ext>
            </a:extLst>
          </p:cNvPr>
          <p:cNvCxnSpPr>
            <a:cxnSpLocks/>
            <a:stCxn id="129" idx="0"/>
            <a:endCxn id="297" idx="2"/>
          </p:cNvCxnSpPr>
          <p:nvPr/>
        </p:nvCxnSpPr>
        <p:spPr>
          <a:xfrm flipH="1" flipV="1">
            <a:off x="1541361" y="3384229"/>
            <a:ext cx="2384" cy="204746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aute 128">
            <a:extLst>
              <a:ext uri="{FF2B5EF4-FFF2-40B4-BE49-F238E27FC236}">
                <a16:creationId xmlns:a16="http://schemas.microsoft.com/office/drawing/2014/main" id="{7E75B0DE-B1BC-4E21-F4F9-5E2D8963E3CA}"/>
              </a:ext>
            </a:extLst>
          </p:cNvPr>
          <p:cNvSpPr/>
          <p:nvPr/>
        </p:nvSpPr>
        <p:spPr>
          <a:xfrm>
            <a:off x="1273745" y="3588975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8BA22213-2667-FB13-5C33-969BA6D41C32}"/>
              </a:ext>
            </a:extLst>
          </p:cNvPr>
          <p:cNvSpPr txBox="1"/>
          <p:nvPr/>
        </p:nvSpPr>
        <p:spPr>
          <a:xfrm>
            <a:off x="6365998" y="1542597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7976890A-41C6-4DB8-D214-3B388BF45867}"/>
              </a:ext>
            </a:extLst>
          </p:cNvPr>
          <p:cNvSpPr txBox="1"/>
          <p:nvPr/>
        </p:nvSpPr>
        <p:spPr>
          <a:xfrm>
            <a:off x="4485711" y="1542597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wakeup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6D43110-2BE9-796A-6638-5B187524F217}"/>
              </a:ext>
            </a:extLst>
          </p:cNvPr>
          <p:cNvSpPr txBox="1"/>
          <p:nvPr/>
        </p:nvSpPr>
        <p:spPr>
          <a:xfrm>
            <a:off x="7922389" y="3462594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„Aktivität“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B2AD8339-8EE6-3FD1-4B8B-4287B8809DC4}"/>
              </a:ext>
            </a:extLst>
          </p:cNvPr>
          <p:cNvSpPr txBox="1"/>
          <p:nvPr/>
        </p:nvSpPr>
        <p:spPr>
          <a:xfrm>
            <a:off x="9575111" y="3468662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„Inaktivität“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34E739C3-78C8-AAA4-59F5-8FEFDA91C9AA}"/>
              </a:ext>
            </a:extLst>
          </p:cNvPr>
          <p:cNvSpPr txBox="1"/>
          <p:nvPr/>
        </p:nvSpPr>
        <p:spPr>
          <a:xfrm>
            <a:off x="1466273" y="4168844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„Aktivität“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aute 137">
            <a:extLst>
              <a:ext uri="{FF2B5EF4-FFF2-40B4-BE49-F238E27FC236}">
                <a16:creationId xmlns:a16="http://schemas.microsoft.com/office/drawing/2014/main" id="{8B457FF0-7834-3A19-818D-D9386A208B6E}"/>
              </a:ext>
            </a:extLst>
          </p:cNvPr>
          <p:cNvSpPr/>
          <p:nvPr/>
        </p:nvSpPr>
        <p:spPr>
          <a:xfrm>
            <a:off x="3190278" y="3589484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707E996C-E2F7-7764-CA3C-1942AD18026C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 flipV="1">
            <a:off x="1813745" y="3858975"/>
            <a:ext cx="1376533" cy="509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8C171DD8-1231-DADD-4517-D531B57CF3E3}"/>
              </a:ext>
            </a:extLst>
          </p:cNvPr>
          <p:cNvSpPr txBox="1"/>
          <p:nvPr/>
        </p:nvSpPr>
        <p:spPr>
          <a:xfrm>
            <a:off x="1764385" y="3518608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„Inaktivität“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07515372-3547-7E13-D65E-2618F41ACCA8}"/>
              </a:ext>
            </a:extLst>
          </p:cNvPr>
          <p:cNvCxnSpPr>
            <a:cxnSpLocks/>
          </p:cNvCxnSpPr>
          <p:nvPr/>
        </p:nvCxnSpPr>
        <p:spPr>
          <a:xfrm>
            <a:off x="3156300" y="6053547"/>
            <a:ext cx="194945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86469E92-AFD3-254B-6193-3A49745AD93D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4689003" y="5701320"/>
            <a:ext cx="0" cy="352227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DC96D4B2-B46F-AAE4-5252-42F18A3EF8DB}"/>
              </a:ext>
            </a:extLst>
          </p:cNvPr>
          <p:cNvCxnSpPr>
            <a:cxnSpLocks/>
            <a:stCxn id="96" idx="0"/>
            <a:endCxn id="92" idx="2"/>
          </p:cNvCxnSpPr>
          <p:nvPr/>
        </p:nvCxnSpPr>
        <p:spPr>
          <a:xfrm flipH="1" flipV="1">
            <a:off x="4689002" y="4913460"/>
            <a:ext cx="1" cy="374659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783A8811-3076-4724-D29B-155C821A1FEB}"/>
              </a:ext>
            </a:extLst>
          </p:cNvPr>
          <p:cNvCxnSpPr>
            <a:cxnSpLocks/>
            <a:stCxn id="92" idx="0"/>
            <a:endCxn id="156" idx="2"/>
          </p:cNvCxnSpPr>
          <p:nvPr/>
        </p:nvCxnSpPr>
        <p:spPr>
          <a:xfrm flipV="1">
            <a:off x="4689002" y="3854163"/>
            <a:ext cx="4108" cy="646096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Gleichschenkliges Dreieck 155">
            <a:extLst>
              <a:ext uri="{FF2B5EF4-FFF2-40B4-BE49-F238E27FC236}">
                <a16:creationId xmlns:a16="http://schemas.microsoft.com/office/drawing/2014/main" id="{77735B85-8FD5-31E7-1C14-EA4F8707705D}"/>
              </a:ext>
            </a:extLst>
          </p:cNvPr>
          <p:cNvSpPr/>
          <p:nvPr/>
        </p:nvSpPr>
        <p:spPr>
          <a:xfrm>
            <a:off x="4693110" y="3440962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EA06DA89-9E3C-C6A4-8F32-46DE9260ECCB}"/>
              </a:ext>
            </a:extLst>
          </p:cNvPr>
          <p:cNvCxnSpPr>
            <a:cxnSpLocks/>
            <a:stCxn id="138" idx="3"/>
            <a:endCxn id="156" idx="2"/>
          </p:cNvCxnSpPr>
          <p:nvPr/>
        </p:nvCxnSpPr>
        <p:spPr>
          <a:xfrm flipV="1">
            <a:off x="3730278" y="3854163"/>
            <a:ext cx="962832" cy="5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48B2989F-51D1-2BD5-7ED3-FB746D1CB9FB}"/>
              </a:ext>
            </a:extLst>
          </p:cNvPr>
          <p:cNvCxnSpPr>
            <a:cxnSpLocks/>
            <a:endCxn id="138" idx="2"/>
          </p:cNvCxnSpPr>
          <p:nvPr/>
        </p:nvCxnSpPr>
        <p:spPr>
          <a:xfrm flipV="1">
            <a:off x="3460278" y="4129484"/>
            <a:ext cx="0" cy="1924063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Gleichschenkliges Dreieck 165">
            <a:extLst>
              <a:ext uri="{FF2B5EF4-FFF2-40B4-BE49-F238E27FC236}">
                <a16:creationId xmlns:a16="http://schemas.microsoft.com/office/drawing/2014/main" id="{FFE1FA07-2FD0-3A45-8831-B072045CE3D6}"/>
              </a:ext>
            </a:extLst>
          </p:cNvPr>
          <p:cNvSpPr/>
          <p:nvPr/>
        </p:nvSpPr>
        <p:spPr>
          <a:xfrm>
            <a:off x="5902676" y="5630320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BD823A65-1054-8732-BC24-837B5397D096}"/>
              </a:ext>
            </a:extLst>
          </p:cNvPr>
          <p:cNvCxnSpPr>
            <a:cxnSpLocks/>
          </p:cNvCxnSpPr>
          <p:nvPr/>
        </p:nvCxnSpPr>
        <p:spPr>
          <a:xfrm>
            <a:off x="4131025" y="6058309"/>
            <a:ext cx="0" cy="222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leichschenkliges Dreieck 170">
            <a:extLst>
              <a:ext uri="{FF2B5EF4-FFF2-40B4-BE49-F238E27FC236}">
                <a16:creationId xmlns:a16="http://schemas.microsoft.com/office/drawing/2014/main" id="{21E8F49C-610C-8DFE-182D-2FC246AB12EE}"/>
              </a:ext>
            </a:extLst>
          </p:cNvPr>
          <p:cNvSpPr/>
          <p:nvPr/>
        </p:nvSpPr>
        <p:spPr>
          <a:xfrm>
            <a:off x="4131025" y="5862545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D03061D0-39E8-C4D9-5A6C-784E31A57C40}"/>
              </a:ext>
            </a:extLst>
          </p:cNvPr>
          <p:cNvCxnSpPr>
            <a:cxnSpLocks/>
            <a:stCxn id="171" idx="2"/>
          </p:cNvCxnSpPr>
          <p:nvPr/>
        </p:nvCxnSpPr>
        <p:spPr>
          <a:xfrm flipV="1">
            <a:off x="4131025" y="6275745"/>
            <a:ext cx="177165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Gleichschenkliges Dreieck 177">
            <a:extLst>
              <a:ext uri="{FF2B5EF4-FFF2-40B4-BE49-F238E27FC236}">
                <a16:creationId xmlns:a16="http://schemas.microsoft.com/office/drawing/2014/main" id="{47677161-0D99-B7C8-D3DF-062BD3134F4F}"/>
              </a:ext>
            </a:extLst>
          </p:cNvPr>
          <p:cNvSpPr/>
          <p:nvPr/>
        </p:nvSpPr>
        <p:spPr>
          <a:xfrm>
            <a:off x="5902676" y="2367974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CF9D83A1-3569-DF8E-B4FE-27E1265F7C40}"/>
              </a:ext>
            </a:extLst>
          </p:cNvPr>
          <p:cNvCxnSpPr>
            <a:cxnSpLocks/>
          </p:cNvCxnSpPr>
          <p:nvPr/>
        </p:nvCxnSpPr>
        <p:spPr>
          <a:xfrm flipH="1">
            <a:off x="5893509" y="2685925"/>
            <a:ext cx="8343" cy="3589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4A5AC80F-3F85-5E12-E724-F4D5634CE8B6}"/>
              </a:ext>
            </a:extLst>
          </p:cNvPr>
          <p:cNvCxnSpPr>
            <a:cxnSpLocks/>
          </p:cNvCxnSpPr>
          <p:nvPr/>
        </p:nvCxnSpPr>
        <p:spPr>
          <a:xfrm>
            <a:off x="1541361" y="2685924"/>
            <a:ext cx="4361315" cy="1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D217C22-4B5A-7ED7-ADE1-0174779ED51C}"/>
              </a:ext>
            </a:extLst>
          </p:cNvPr>
          <p:cNvCxnSpPr>
            <a:cxnSpLocks/>
            <a:stCxn id="91" idx="0"/>
            <a:endCxn id="129" idx="2"/>
          </p:cNvCxnSpPr>
          <p:nvPr/>
        </p:nvCxnSpPr>
        <p:spPr>
          <a:xfrm flipV="1">
            <a:off x="1543745" y="4128975"/>
            <a:ext cx="0" cy="1765127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Gleichschenkliges Dreieck 189">
            <a:extLst>
              <a:ext uri="{FF2B5EF4-FFF2-40B4-BE49-F238E27FC236}">
                <a16:creationId xmlns:a16="http://schemas.microsoft.com/office/drawing/2014/main" id="{523C774D-86A1-4383-11ED-C0A938912EB5}"/>
              </a:ext>
            </a:extLst>
          </p:cNvPr>
          <p:cNvSpPr/>
          <p:nvPr/>
        </p:nvSpPr>
        <p:spPr>
          <a:xfrm>
            <a:off x="1543833" y="6294508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Gleichschenkliges Dreieck 190">
            <a:extLst>
              <a:ext uri="{FF2B5EF4-FFF2-40B4-BE49-F238E27FC236}">
                <a16:creationId xmlns:a16="http://schemas.microsoft.com/office/drawing/2014/main" id="{8C9CD3EE-DEF9-39C4-3820-A524430316D1}"/>
              </a:ext>
            </a:extLst>
          </p:cNvPr>
          <p:cNvSpPr/>
          <p:nvPr/>
        </p:nvSpPr>
        <p:spPr>
          <a:xfrm>
            <a:off x="0" y="6294507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Gleichschenkliges Dreieck 191">
            <a:extLst>
              <a:ext uri="{FF2B5EF4-FFF2-40B4-BE49-F238E27FC236}">
                <a16:creationId xmlns:a16="http://schemas.microsoft.com/office/drawing/2014/main" id="{6C4D326A-743D-8BC6-C985-7DF0099AD053}"/>
              </a:ext>
            </a:extLst>
          </p:cNvPr>
          <p:cNvSpPr/>
          <p:nvPr/>
        </p:nvSpPr>
        <p:spPr>
          <a:xfrm>
            <a:off x="0" y="80847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4CF66453-B13E-BE74-2AFC-B35E5F3BBE6D}"/>
              </a:ext>
            </a:extLst>
          </p:cNvPr>
          <p:cNvCxnSpPr>
            <a:cxnSpLocks/>
            <a:stCxn id="192" idx="4"/>
            <a:endCxn id="191" idx="4"/>
          </p:cNvCxnSpPr>
          <p:nvPr/>
        </p:nvCxnSpPr>
        <p:spPr>
          <a:xfrm>
            <a:off x="386648" y="1221677"/>
            <a:ext cx="0" cy="5486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ED398863-5030-8527-EC24-1D03220C49B9}"/>
              </a:ext>
            </a:extLst>
          </p:cNvPr>
          <p:cNvCxnSpPr>
            <a:cxnSpLocks/>
            <a:stCxn id="191" idx="4"/>
            <a:endCxn id="190" idx="2"/>
          </p:cNvCxnSpPr>
          <p:nvPr/>
        </p:nvCxnSpPr>
        <p:spPr>
          <a:xfrm>
            <a:off x="386648" y="6707708"/>
            <a:ext cx="11571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BE473AA6-283C-2AC4-1FA7-3D4D1AC2239B}"/>
              </a:ext>
            </a:extLst>
          </p:cNvPr>
          <p:cNvCxnSpPr>
            <a:cxnSpLocks/>
            <a:stCxn id="91" idx="2"/>
            <a:endCxn id="190" idx="2"/>
          </p:cNvCxnSpPr>
          <p:nvPr/>
        </p:nvCxnSpPr>
        <p:spPr>
          <a:xfrm>
            <a:off x="1543745" y="6307303"/>
            <a:ext cx="88" cy="400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86360BF3-526C-362E-9ED7-F6375D6678AE}"/>
              </a:ext>
            </a:extLst>
          </p:cNvPr>
          <p:cNvCxnSpPr>
            <a:cxnSpLocks/>
            <a:stCxn id="267" idx="2"/>
            <a:endCxn id="192" idx="4"/>
          </p:cNvCxnSpPr>
          <p:nvPr/>
        </p:nvCxnSpPr>
        <p:spPr>
          <a:xfrm flipH="1" flipV="1">
            <a:off x="386648" y="1221677"/>
            <a:ext cx="5709352" cy="293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57411700-79DA-0E78-5F2E-B76E89722B5E}"/>
              </a:ext>
            </a:extLst>
          </p:cNvPr>
          <p:cNvSpPr txBox="1"/>
          <p:nvPr/>
        </p:nvSpPr>
        <p:spPr>
          <a:xfrm>
            <a:off x="3743871" y="354778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5CF90B7B-636E-F0AA-9A8F-A448C5A4C83B}"/>
              </a:ext>
            </a:extLst>
          </p:cNvPr>
          <p:cNvSpPr txBox="1"/>
          <p:nvPr/>
        </p:nvSpPr>
        <p:spPr>
          <a:xfrm>
            <a:off x="3406528" y="4104505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!1.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aute 206">
            <a:extLst>
              <a:ext uri="{FF2B5EF4-FFF2-40B4-BE49-F238E27FC236}">
                <a16:creationId xmlns:a16="http://schemas.microsoft.com/office/drawing/2014/main" id="{EA92B6F3-786E-D188-6F1E-12AD780AE6AA}"/>
              </a:ext>
            </a:extLst>
          </p:cNvPr>
          <p:cNvSpPr/>
          <p:nvPr/>
        </p:nvSpPr>
        <p:spPr>
          <a:xfrm>
            <a:off x="6857523" y="4436921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08729B34-4C60-FC4F-4F88-7CB916E8C678}"/>
              </a:ext>
            </a:extLst>
          </p:cNvPr>
          <p:cNvCxnSpPr>
            <a:cxnSpLocks/>
          </p:cNvCxnSpPr>
          <p:nvPr/>
        </p:nvCxnSpPr>
        <p:spPr>
          <a:xfrm>
            <a:off x="6957950" y="5292005"/>
            <a:ext cx="194945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93461FA-1095-CB02-2470-55DAA84A6338}"/>
              </a:ext>
            </a:extLst>
          </p:cNvPr>
          <p:cNvCxnSpPr>
            <a:cxnSpLocks/>
            <a:stCxn id="93" idx="3"/>
            <a:endCxn id="123" idx="1"/>
          </p:cNvCxnSpPr>
          <p:nvPr/>
        </p:nvCxnSpPr>
        <p:spPr>
          <a:xfrm>
            <a:off x="7785101" y="3795696"/>
            <a:ext cx="1299154" cy="5331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Gleichschenkliges Dreieck 214">
            <a:extLst>
              <a:ext uri="{FF2B5EF4-FFF2-40B4-BE49-F238E27FC236}">
                <a16:creationId xmlns:a16="http://schemas.microsoft.com/office/drawing/2014/main" id="{80BD062E-DE93-BE6B-0F85-965F13837D43}"/>
              </a:ext>
            </a:extLst>
          </p:cNvPr>
          <p:cNvSpPr/>
          <p:nvPr/>
        </p:nvSpPr>
        <p:spPr>
          <a:xfrm>
            <a:off x="10899080" y="3396397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03B4DE87-F82E-1248-3DF7-CD47F84DB77A}"/>
              </a:ext>
            </a:extLst>
          </p:cNvPr>
          <p:cNvCxnSpPr>
            <a:cxnSpLocks/>
            <a:stCxn id="215" idx="2"/>
            <a:endCxn id="123" idx="3"/>
          </p:cNvCxnSpPr>
          <p:nvPr/>
        </p:nvCxnSpPr>
        <p:spPr>
          <a:xfrm flipH="1" flipV="1">
            <a:off x="9624255" y="3801027"/>
            <a:ext cx="1274825" cy="8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39DDC3AB-AC64-9723-3A35-640C8415921E}"/>
              </a:ext>
            </a:extLst>
          </p:cNvPr>
          <p:cNvCxnSpPr>
            <a:cxnSpLocks/>
            <a:stCxn id="98" idx="0"/>
            <a:endCxn id="215" idx="2"/>
          </p:cNvCxnSpPr>
          <p:nvPr/>
        </p:nvCxnSpPr>
        <p:spPr>
          <a:xfrm flipV="1">
            <a:off x="10899080" y="3809598"/>
            <a:ext cx="0" cy="64833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>
            <a:extLst>
              <a:ext uri="{FF2B5EF4-FFF2-40B4-BE49-F238E27FC236}">
                <a16:creationId xmlns:a16="http://schemas.microsoft.com/office/drawing/2014/main" id="{E9C17DA9-6124-38EC-4323-DCA64F6E9091}"/>
              </a:ext>
            </a:extLst>
          </p:cNvPr>
          <p:cNvCxnSpPr>
            <a:cxnSpLocks/>
            <a:stCxn id="207" idx="0"/>
            <a:endCxn id="93" idx="2"/>
          </p:cNvCxnSpPr>
          <p:nvPr/>
        </p:nvCxnSpPr>
        <p:spPr>
          <a:xfrm flipV="1">
            <a:off x="7127523" y="4002296"/>
            <a:ext cx="1" cy="43462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C4FF6CBC-5750-D08F-A7A2-B73337717218}"/>
              </a:ext>
            </a:extLst>
          </p:cNvPr>
          <p:cNvCxnSpPr>
            <a:cxnSpLocks/>
            <a:stCxn id="95" idx="1"/>
            <a:endCxn id="207" idx="3"/>
          </p:cNvCxnSpPr>
          <p:nvPr/>
        </p:nvCxnSpPr>
        <p:spPr>
          <a:xfrm flipH="1" flipV="1">
            <a:off x="7397523" y="4706921"/>
            <a:ext cx="387578" cy="2603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A70529D5-AF1D-2FB0-9F05-6687B9EFF32F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127523" y="4976921"/>
            <a:ext cx="0" cy="311198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4841AFAA-AB71-E23D-E079-134864123A89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8747479" y="4916124"/>
            <a:ext cx="0" cy="37199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0E4399A9-75CF-785D-538A-F6C4973182A4}"/>
              </a:ext>
            </a:extLst>
          </p:cNvPr>
          <p:cNvCxnSpPr>
            <a:cxnSpLocks/>
            <a:stCxn id="97" idx="0"/>
            <a:endCxn id="323" idx="2"/>
          </p:cNvCxnSpPr>
          <p:nvPr/>
        </p:nvCxnSpPr>
        <p:spPr>
          <a:xfrm flipH="1" flipV="1">
            <a:off x="7927797" y="5894102"/>
            <a:ext cx="8050" cy="19346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Gleichschenkliges Dreieck 243">
            <a:extLst>
              <a:ext uri="{FF2B5EF4-FFF2-40B4-BE49-F238E27FC236}">
                <a16:creationId xmlns:a16="http://schemas.microsoft.com/office/drawing/2014/main" id="{F84C55B3-0196-D2A0-655F-2DCBD5FD3DEF}"/>
              </a:ext>
            </a:extLst>
          </p:cNvPr>
          <p:cNvSpPr/>
          <p:nvPr/>
        </p:nvSpPr>
        <p:spPr>
          <a:xfrm>
            <a:off x="5826000" y="6296583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Gleichschenkliges Dreieck 244">
            <a:extLst>
              <a:ext uri="{FF2B5EF4-FFF2-40B4-BE49-F238E27FC236}">
                <a16:creationId xmlns:a16="http://schemas.microsoft.com/office/drawing/2014/main" id="{7586F484-4179-E803-180A-4E7074C841D8}"/>
              </a:ext>
            </a:extLst>
          </p:cNvPr>
          <p:cNvSpPr/>
          <p:nvPr/>
        </p:nvSpPr>
        <p:spPr>
          <a:xfrm>
            <a:off x="7928739" y="6297744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Gleichschenkliges Dreieck 245">
            <a:extLst>
              <a:ext uri="{FF2B5EF4-FFF2-40B4-BE49-F238E27FC236}">
                <a16:creationId xmlns:a16="http://schemas.microsoft.com/office/drawing/2014/main" id="{C6C81B00-B3D5-0C6A-9F64-BC3671518CAE}"/>
              </a:ext>
            </a:extLst>
          </p:cNvPr>
          <p:cNvSpPr/>
          <p:nvPr/>
        </p:nvSpPr>
        <p:spPr>
          <a:xfrm>
            <a:off x="5820108" y="2300685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Gerader Verbinder 246">
            <a:extLst>
              <a:ext uri="{FF2B5EF4-FFF2-40B4-BE49-F238E27FC236}">
                <a16:creationId xmlns:a16="http://schemas.microsoft.com/office/drawing/2014/main" id="{2FC2A658-6106-8A8C-0D78-FEFC1158EA06}"/>
              </a:ext>
            </a:extLst>
          </p:cNvPr>
          <p:cNvCxnSpPr>
            <a:cxnSpLocks/>
            <a:stCxn id="244" idx="4"/>
            <a:endCxn id="246" idx="4"/>
          </p:cNvCxnSpPr>
          <p:nvPr/>
        </p:nvCxnSpPr>
        <p:spPr>
          <a:xfrm flipH="1" flipV="1">
            <a:off x="6206756" y="2713886"/>
            <a:ext cx="5892" cy="39958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r Verbinder 249">
            <a:extLst>
              <a:ext uri="{FF2B5EF4-FFF2-40B4-BE49-F238E27FC236}">
                <a16:creationId xmlns:a16="http://schemas.microsoft.com/office/drawing/2014/main" id="{8BE6BD59-ECC2-EFD5-82EE-97DBF4332DBB}"/>
              </a:ext>
            </a:extLst>
          </p:cNvPr>
          <p:cNvCxnSpPr>
            <a:cxnSpLocks/>
            <a:endCxn id="244" idx="4"/>
          </p:cNvCxnSpPr>
          <p:nvPr/>
        </p:nvCxnSpPr>
        <p:spPr>
          <a:xfrm flipH="1">
            <a:off x="6212648" y="6707770"/>
            <a:ext cx="1716091" cy="2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r Verbinder 253">
            <a:extLst>
              <a:ext uri="{FF2B5EF4-FFF2-40B4-BE49-F238E27FC236}">
                <a16:creationId xmlns:a16="http://schemas.microsoft.com/office/drawing/2014/main" id="{E6460B87-50EB-A9D7-957C-EC269C585E42}"/>
              </a:ext>
            </a:extLst>
          </p:cNvPr>
          <p:cNvCxnSpPr>
            <a:cxnSpLocks/>
            <a:stCxn id="245" idx="2"/>
            <a:endCxn id="97" idx="2"/>
          </p:cNvCxnSpPr>
          <p:nvPr/>
        </p:nvCxnSpPr>
        <p:spPr>
          <a:xfrm flipV="1">
            <a:off x="7928739" y="6500763"/>
            <a:ext cx="7108" cy="210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r Verbinder 256">
            <a:extLst>
              <a:ext uri="{FF2B5EF4-FFF2-40B4-BE49-F238E27FC236}">
                <a16:creationId xmlns:a16="http://schemas.microsoft.com/office/drawing/2014/main" id="{18CF113C-83E8-3002-C042-32B92FD7F2CC}"/>
              </a:ext>
            </a:extLst>
          </p:cNvPr>
          <p:cNvCxnSpPr>
            <a:cxnSpLocks/>
            <a:endCxn id="246" idx="4"/>
          </p:cNvCxnSpPr>
          <p:nvPr/>
        </p:nvCxnSpPr>
        <p:spPr>
          <a:xfrm flipH="1">
            <a:off x="6206756" y="2713886"/>
            <a:ext cx="3166189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Gleichschenkliges Dreieck 259">
            <a:extLst>
              <a:ext uri="{FF2B5EF4-FFF2-40B4-BE49-F238E27FC236}">
                <a16:creationId xmlns:a16="http://schemas.microsoft.com/office/drawing/2014/main" id="{08E2D7DF-0F19-FEB4-88D3-B3FF0C2D6391}"/>
              </a:ext>
            </a:extLst>
          </p:cNvPr>
          <p:cNvSpPr/>
          <p:nvPr/>
        </p:nvSpPr>
        <p:spPr>
          <a:xfrm>
            <a:off x="10512432" y="4793099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Gleichschenkliges Dreieck 260">
            <a:extLst>
              <a:ext uri="{FF2B5EF4-FFF2-40B4-BE49-F238E27FC236}">
                <a16:creationId xmlns:a16="http://schemas.microsoft.com/office/drawing/2014/main" id="{E13736FA-D239-007D-15BC-A1EC48727B9F}"/>
              </a:ext>
            </a:extLst>
          </p:cNvPr>
          <p:cNvSpPr/>
          <p:nvPr/>
        </p:nvSpPr>
        <p:spPr>
          <a:xfrm>
            <a:off x="11894980" y="4443139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Gleichschenkliges Dreieck 261">
            <a:extLst>
              <a:ext uri="{FF2B5EF4-FFF2-40B4-BE49-F238E27FC236}">
                <a16:creationId xmlns:a16="http://schemas.microsoft.com/office/drawing/2014/main" id="{C7D84C4C-2396-6DA8-E7CE-335D1B639321}"/>
              </a:ext>
            </a:extLst>
          </p:cNvPr>
          <p:cNvSpPr/>
          <p:nvPr/>
        </p:nvSpPr>
        <p:spPr>
          <a:xfrm>
            <a:off x="11894980" y="80977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Gerader Verbinder 262">
            <a:extLst>
              <a:ext uri="{FF2B5EF4-FFF2-40B4-BE49-F238E27FC236}">
                <a16:creationId xmlns:a16="http://schemas.microsoft.com/office/drawing/2014/main" id="{0D13E881-F382-07DE-7133-6540B8D5D97A}"/>
              </a:ext>
            </a:extLst>
          </p:cNvPr>
          <p:cNvCxnSpPr>
            <a:cxnSpLocks/>
            <a:stCxn id="267" idx="2"/>
            <a:endCxn id="262" idx="2"/>
          </p:cNvCxnSpPr>
          <p:nvPr/>
        </p:nvCxnSpPr>
        <p:spPr>
          <a:xfrm flipV="1">
            <a:off x="6096000" y="1222977"/>
            <a:ext cx="5798980" cy="163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Gleichschenkliges Dreieck 266">
            <a:extLst>
              <a:ext uri="{FF2B5EF4-FFF2-40B4-BE49-F238E27FC236}">
                <a16:creationId xmlns:a16="http://schemas.microsoft.com/office/drawing/2014/main" id="{C319ADC5-9738-21BD-4C34-3C32A74CDE89}"/>
              </a:ext>
            </a:extLst>
          </p:cNvPr>
          <p:cNvSpPr/>
          <p:nvPr/>
        </p:nvSpPr>
        <p:spPr>
          <a:xfrm>
            <a:off x="6096000" y="81140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Gerader Verbinder 269">
            <a:extLst>
              <a:ext uri="{FF2B5EF4-FFF2-40B4-BE49-F238E27FC236}">
                <a16:creationId xmlns:a16="http://schemas.microsoft.com/office/drawing/2014/main" id="{BC52D65F-8B8D-E64F-B6CF-AC8C45175670}"/>
              </a:ext>
            </a:extLst>
          </p:cNvPr>
          <p:cNvCxnSpPr>
            <a:cxnSpLocks/>
            <a:stCxn id="262" idx="2"/>
          </p:cNvCxnSpPr>
          <p:nvPr/>
        </p:nvCxnSpPr>
        <p:spPr>
          <a:xfrm>
            <a:off x="11894980" y="1222977"/>
            <a:ext cx="0" cy="3983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FF30444D-4C4C-72D1-8B9F-B987796DDE8F}"/>
              </a:ext>
            </a:extLst>
          </p:cNvPr>
          <p:cNvCxnSpPr>
            <a:cxnSpLocks/>
            <a:endCxn id="260" idx="4"/>
          </p:cNvCxnSpPr>
          <p:nvPr/>
        </p:nvCxnSpPr>
        <p:spPr>
          <a:xfrm flipH="1">
            <a:off x="10899080" y="5206299"/>
            <a:ext cx="9959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r Verbinder 275">
            <a:extLst>
              <a:ext uri="{FF2B5EF4-FFF2-40B4-BE49-F238E27FC236}">
                <a16:creationId xmlns:a16="http://schemas.microsoft.com/office/drawing/2014/main" id="{7109FABA-4B3E-D013-9911-F2332C02E3FB}"/>
              </a:ext>
            </a:extLst>
          </p:cNvPr>
          <p:cNvCxnSpPr>
            <a:cxnSpLocks/>
            <a:stCxn id="98" idx="2"/>
            <a:endCxn id="260" idx="4"/>
          </p:cNvCxnSpPr>
          <p:nvPr/>
        </p:nvCxnSpPr>
        <p:spPr>
          <a:xfrm>
            <a:off x="10899080" y="4871134"/>
            <a:ext cx="0" cy="33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ussdiagramm: Verbinder 278">
            <a:extLst>
              <a:ext uri="{FF2B5EF4-FFF2-40B4-BE49-F238E27FC236}">
                <a16:creationId xmlns:a16="http://schemas.microsoft.com/office/drawing/2014/main" id="{A36BFDE3-B129-6E7C-A369-D069A4C47D4B}"/>
              </a:ext>
            </a:extLst>
          </p:cNvPr>
          <p:cNvSpPr/>
          <p:nvPr/>
        </p:nvSpPr>
        <p:spPr>
          <a:xfrm>
            <a:off x="472752" y="434961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Gerader Verbinder 279">
            <a:extLst>
              <a:ext uri="{FF2B5EF4-FFF2-40B4-BE49-F238E27FC236}">
                <a16:creationId xmlns:a16="http://schemas.microsoft.com/office/drawing/2014/main" id="{40789498-213E-8F22-9D4B-FB88475C8F0B}"/>
              </a:ext>
            </a:extLst>
          </p:cNvPr>
          <p:cNvCxnSpPr>
            <a:cxnSpLocks/>
            <a:stCxn id="89" idx="1"/>
            <a:endCxn id="279" idx="6"/>
          </p:cNvCxnSpPr>
          <p:nvPr/>
        </p:nvCxnSpPr>
        <p:spPr>
          <a:xfrm flipH="1" flipV="1">
            <a:off x="652752" y="524961"/>
            <a:ext cx="620992" cy="1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feld 283">
            <a:extLst>
              <a:ext uri="{FF2B5EF4-FFF2-40B4-BE49-F238E27FC236}">
                <a16:creationId xmlns:a16="http://schemas.microsoft.com/office/drawing/2014/main" id="{08613F79-F417-F07D-9152-785121B0ECCC}"/>
              </a:ext>
            </a:extLst>
          </p:cNvPr>
          <p:cNvSpPr txBox="1"/>
          <p:nvPr/>
        </p:nvSpPr>
        <p:spPr>
          <a:xfrm>
            <a:off x="200313" y="79851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85684DD0-0DA9-2407-3589-2FB6F8BE05AA}"/>
              </a:ext>
            </a:extLst>
          </p:cNvPr>
          <p:cNvSpPr/>
          <p:nvPr/>
        </p:nvSpPr>
        <p:spPr>
          <a:xfrm>
            <a:off x="892250" y="2971028"/>
            <a:ext cx="1298222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6Hz</a:t>
            </a:r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CC355B42-B4B7-09BD-538E-75220143A32C}"/>
              </a:ext>
            </a:extLst>
          </p:cNvPr>
          <p:cNvCxnSpPr>
            <a:cxnSpLocks/>
            <a:stCxn id="297" idx="0"/>
            <a:endCxn id="90" idx="2"/>
          </p:cNvCxnSpPr>
          <p:nvPr/>
        </p:nvCxnSpPr>
        <p:spPr>
          <a:xfrm flipV="1">
            <a:off x="1541361" y="2573866"/>
            <a:ext cx="2394" cy="397162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hteck: abgerundete Ecken 305">
            <a:extLst>
              <a:ext uri="{FF2B5EF4-FFF2-40B4-BE49-F238E27FC236}">
                <a16:creationId xmlns:a16="http://schemas.microsoft.com/office/drawing/2014/main" id="{9D172AFC-53BE-3CF5-9691-E650C8729008}"/>
              </a:ext>
            </a:extLst>
          </p:cNvPr>
          <p:cNvSpPr/>
          <p:nvPr/>
        </p:nvSpPr>
        <p:spPr>
          <a:xfrm>
            <a:off x="8747477" y="2924289"/>
            <a:ext cx="1213555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12,5Hz</a:t>
            </a:r>
          </a:p>
        </p:txBody>
      </p:sp>
      <p:cxnSp>
        <p:nvCxnSpPr>
          <p:cNvPr id="309" name="Gerader Verbinder 308">
            <a:extLst>
              <a:ext uri="{FF2B5EF4-FFF2-40B4-BE49-F238E27FC236}">
                <a16:creationId xmlns:a16="http://schemas.microsoft.com/office/drawing/2014/main" id="{A28AC5DF-A838-D133-7D50-FFFEE7D8AB8A}"/>
              </a:ext>
            </a:extLst>
          </p:cNvPr>
          <p:cNvCxnSpPr>
            <a:cxnSpLocks/>
            <a:stCxn id="306" idx="0"/>
            <a:endCxn id="94" idx="2"/>
          </p:cNvCxnSpPr>
          <p:nvPr/>
        </p:nvCxnSpPr>
        <p:spPr>
          <a:xfrm flipV="1">
            <a:off x="9354255" y="2573865"/>
            <a:ext cx="2" cy="350424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feld 317">
            <a:extLst>
              <a:ext uri="{FF2B5EF4-FFF2-40B4-BE49-F238E27FC236}">
                <a16:creationId xmlns:a16="http://schemas.microsoft.com/office/drawing/2014/main" id="{9B5F305B-5A63-160D-71AB-144A1C03AD0A}"/>
              </a:ext>
            </a:extLst>
          </p:cNvPr>
          <p:cNvSpPr txBox="1"/>
          <p:nvPr/>
        </p:nvSpPr>
        <p:spPr>
          <a:xfrm>
            <a:off x="7282204" y="438057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69C65CE3-A724-BC42-FD34-004AC65449F4}"/>
              </a:ext>
            </a:extLst>
          </p:cNvPr>
          <p:cNvSpPr txBox="1"/>
          <p:nvPr/>
        </p:nvSpPr>
        <p:spPr>
          <a:xfrm>
            <a:off x="6746098" y="4817410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!1.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Rechteck: abgerundete Ecken 322">
            <a:extLst>
              <a:ext uri="{FF2B5EF4-FFF2-40B4-BE49-F238E27FC236}">
                <a16:creationId xmlns:a16="http://schemas.microsoft.com/office/drawing/2014/main" id="{6E56FE49-792B-58AC-D004-A5766314A46C}"/>
              </a:ext>
            </a:extLst>
          </p:cNvPr>
          <p:cNvSpPr/>
          <p:nvPr/>
        </p:nvSpPr>
        <p:spPr>
          <a:xfrm>
            <a:off x="6482648" y="5480901"/>
            <a:ext cx="2890297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+= Daten Bereit</a:t>
            </a:r>
          </a:p>
        </p:txBody>
      </p:sp>
      <p:cxnSp>
        <p:nvCxnSpPr>
          <p:cNvPr id="327" name="Gerader Verbinder 326">
            <a:extLst>
              <a:ext uri="{FF2B5EF4-FFF2-40B4-BE49-F238E27FC236}">
                <a16:creationId xmlns:a16="http://schemas.microsoft.com/office/drawing/2014/main" id="{2823C639-A2A6-0969-F5EE-B283D7F42F6F}"/>
              </a:ext>
            </a:extLst>
          </p:cNvPr>
          <p:cNvCxnSpPr>
            <a:cxnSpLocks/>
            <a:stCxn id="323" idx="0"/>
          </p:cNvCxnSpPr>
          <p:nvPr/>
        </p:nvCxnSpPr>
        <p:spPr>
          <a:xfrm flipH="1" flipV="1">
            <a:off x="7922389" y="5288119"/>
            <a:ext cx="5408" cy="192782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ECCDD8D-AE04-7C55-1F85-20FDBDDD22E2}"/>
              </a:ext>
            </a:extLst>
          </p:cNvPr>
          <p:cNvSpPr/>
          <p:nvPr/>
        </p:nvSpPr>
        <p:spPr>
          <a:xfrm>
            <a:off x="5396089" y="704616"/>
            <a:ext cx="1399822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wakeup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B6CF424-A144-B744-3927-D6804BC15F1A}"/>
              </a:ext>
            </a:extLst>
          </p:cNvPr>
          <p:cNvCxnSpPr>
            <a:cxnSpLocks/>
            <a:stCxn id="99" idx="0"/>
            <a:endCxn id="2" idx="2"/>
          </p:cNvCxnSpPr>
          <p:nvPr/>
        </p:nvCxnSpPr>
        <p:spPr>
          <a:xfrm flipV="1">
            <a:off x="6096000" y="1117817"/>
            <a:ext cx="0" cy="502847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67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UML-Diagramme  von IR-Remote Software</vt:lpstr>
      <vt:lpstr>Inhalt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s4004602</dc:creator>
  <cp:lastModifiedBy>s4004602</cp:lastModifiedBy>
  <cp:revision>4</cp:revision>
  <dcterms:created xsi:type="dcterms:W3CDTF">2024-02-09T07:23:29Z</dcterms:created>
  <dcterms:modified xsi:type="dcterms:W3CDTF">2024-02-09T08:24:32Z</dcterms:modified>
</cp:coreProperties>
</file>