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3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ACA9AE-CBA2-4790-8748-0A4E20245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FDC814-42B2-F055-7ABC-13624B47E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AD72BE-658C-E838-CF13-51B3D3556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11AF-D567-4408-8BA5-866BEB2B0871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058A59-927F-707F-8606-4B89598E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19985A-EFF2-0350-D4B8-1CE546D28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3DD-4D26-429B-ADFC-F01596533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70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C09CD-B774-7731-3A68-A025A904A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3D5616-60AE-00CA-90F4-EEFB88833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CFAB68-D2D7-2AE8-35E2-36079F912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11AF-D567-4408-8BA5-866BEB2B0871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D047C5-EE83-1D66-A449-0F240154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566E1C-F6C0-1B62-921E-C87594CFA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3DD-4D26-429B-ADFC-F01596533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34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530670-0612-4FF0-CBDE-C54F26B24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B6D071-FB58-B43B-5FB4-C5BC46B52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033ABC-29E5-E124-EBC0-EFE9E18C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11AF-D567-4408-8BA5-866BEB2B0871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67E041-1420-2A01-7303-800763BB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C646A9-193E-BACF-F891-07778884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3DD-4D26-429B-ADFC-F01596533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39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3AC8E0-9F4F-78E4-2DBB-715C9985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2C944D-BED4-0DDB-162D-4F16028D5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DE6437-71DC-F1CC-90CD-1206F7B6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11AF-D567-4408-8BA5-866BEB2B0871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73E73E-BB3C-7C28-3406-AEEE7680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C3B686-16DD-4097-7CFE-0FD685B7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3DD-4D26-429B-ADFC-F01596533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0EEE51-7791-81AA-B57E-5F81F6FD0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C2684F-02CE-5A3F-3871-B366948E6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13F0D3-29EB-28AC-34FF-35A618EE2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11AF-D567-4408-8BA5-866BEB2B0871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30C205-EFB6-5CCA-1489-0267F1E4C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59BB4A-3E3E-874E-AF84-D79A6B87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3DD-4D26-429B-ADFC-F01596533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38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312DA7-71ED-01D0-C444-C62D3A66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843C97-E4EE-85A7-32C8-7AAD0D3E4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3F0F5D-7771-722D-1386-A0DEDD925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EF49E6-34A6-9A39-7BD7-B02B145A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11AF-D567-4408-8BA5-866BEB2B0871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CC7C6B-2984-CF27-F313-2D52473E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022153-B3EB-0D90-1D4A-EDC6C21B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3DD-4D26-429B-ADFC-F01596533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23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C7BD7-AC42-3D7F-1C4E-667D0DBB2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A78304-B361-D254-EEFD-AE86B958E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C9B110-5837-C47A-298C-E7445DEE6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692733-10E1-4B4A-A191-531ED4FA4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2F17C4F-5740-6268-F950-C9095205F5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9DD279-8FE5-DD14-9676-EA03F4E04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11AF-D567-4408-8BA5-866BEB2B0871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2B6379-D766-004E-BC62-1056DB0EB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E32A395-684D-2131-A71F-C7DAD4F8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3DD-4D26-429B-ADFC-F01596533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55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19609F-CD46-F3E3-FA44-5DB029D0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89E6F8-46CA-BC1D-428A-0F3977E3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11AF-D567-4408-8BA5-866BEB2B0871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5A41C7-8DC6-5E93-12E7-7151BC8A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CE1F05-65EB-5034-C9E1-748F51E2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3DD-4D26-429B-ADFC-F01596533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71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6A97C4-0295-7990-A5D1-8B802E68D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11AF-D567-4408-8BA5-866BEB2B0871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84048B-24AB-32CC-B1AB-F00F8EF9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CDE527-CA8F-92F8-A890-EC43F248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3DD-4D26-429B-ADFC-F01596533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48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3919F5-CB44-B887-7A50-56AB7B2AC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74D3C5-023E-3FD2-A2C4-121FE8A4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9B6FBE-B609-1E94-4CB9-5745C15F0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946DD7-DB5E-D69A-270C-804BDD54E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11AF-D567-4408-8BA5-866BEB2B0871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07FACB-AEB4-8934-05A3-FDE0C7ED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601FF9-B66F-4259-039D-2F9BFCB9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3DD-4D26-429B-ADFC-F01596533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91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31FE2-9EF0-55EC-FB0B-7A5D1A27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BADEDB9-DEF7-35C2-5DF8-F74374CB1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FA562A-F7A8-E6E0-1BDA-943D99648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5AEFC0-A148-F757-9A74-564D79C12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11AF-D567-4408-8BA5-866BEB2B0871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3ABE40-59AF-B77C-2551-4E5BF08F5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2209BC-9D5C-F3C5-42C4-A702E7C2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E3DD-4D26-429B-ADFC-F01596533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319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784C873-F65C-6422-5685-C72222748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CCAD5C-E318-4C65-D3D9-3EB431142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5E7709-1225-8485-03D0-88C42C9FB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FA11AF-D567-4408-8BA5-866BEB2B0871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8C38E7-D2B6-6EEF-249F-B47D15A78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BDBA18-A742-DF33-499A-633CF1CFA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82E3DD-4D26-429B-ADFC-F01596533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54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8C16FA-0CBC-289D-4D5A-CE743DB57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UML-Diagramme </a:t>
            </a:r>
            <a:br>
              <a:rPr lang="de-DE"/>
            </a:br>
            <a:r>
              <a:rPr lang="de-DE"/>
              <a:t>von IR-Remote Software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2C0551-94A9-2FFE-BA02-F7D32DD3B6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für Prof. A. </a:t>
            </a:r>
            <a:r>
              <a:rPr lang="de-DE" dirty="0" err="1"/>
              <a:t>Munke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020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7E7253-BDB1-E4F0-E8C7-8181E93F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5224FD-388E-D8B4-C245-DD6687B81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Klassendiagramm, wie die einzelnen Module eingebunden sind und zusammen wirken. Welche Klassen überhaupt existieren.</a:t>
            </a:r>
          </a:p>
          <a:p>
            <a:r>
              <a:rPr lang="de-DE" dirty="0" err="1"/>
              <a:t>Ablaufiagramm</a:t>
            </a:r>
            <a:r>
              <a:rPr lang="de-DE" dirty="0"/>
              <a:t> von </a:t>
            </a:r>
            <a:r>
              <a:rPr lang="de-DE" dirty="0" err="1"/>
              <a:t>base_system.ino</a:t>
            </a:r>
            <a:r>
              <a:rPr lang="de-DE" dirty="0"/>
              <a:t>, Klassenmethoden für Module nicht explizit beschreiben. Die Funktionalität hinter diesen Funktionen sollte vorher anhand der Beispiele beschrieben werden.</a:t>
            </a:r>
          </a:p>
        </p:txBody>
      </p:sp>
    </p:spTree>
    <p:extLst>
      <p:ext uri="{BB962C8B-B14F-4D97-AF65-F5344CB8AC3E}">
        <p14:creationId xmlns:p14="http://schemas.microsoft.com/office/powerpoint/2010/main" val="96092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82E103F-ADF7-11DE-8ADA-FEEB0E4EFE1E}"/>
              </a:ext>
            </a:extLst>
          </p:cNvPr>
          <p:cNvGrpSpPr/>
          <p:nvPr/>
        </p:nvGrpSpPr>
        <p:grpSpPr>
          <a:xfrm>
            <a:off x="3281901" y="5781893"/>
            <a:ext cx="2386062" cy="817510"/>
            <a:chOff x="4712295" y="2548166"/>
            <a:chExt cx="2386062" cy="81751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89910846-AA31-7E9F-C67D-8B0FEA741B60}"/>
                </a:ext>
              </a:extLst>
            </p:cNvPr>
            <p:cNvSpPr/>
            <p:nvPr/>
          </p:nvSpPr>
          <p:spPr>
            <a:xfrm>
              <a:off x="4712295" y="2548166"/>
              <a:ext cx="2386062" cy="301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pPr algn="ctr"/>
              <a:r>
                <a:rPr lang="de-DE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Display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DD7E55C1-9776-6841-FA4D-E0474509A70F}"/>
                </a:ext>
              </a:extLst>
            </p:cNvPr>
            <p:cNvSpPr/>
            <p:nvPr/>
          </p:nvSpPr>
          <p:spPr>
            <a:xfrm>
              <a:off x="4712295" y="2849723"/>
              <a:ext cx="2386062" cy="151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pPr algn="ctr"/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12DB5920-3ACC-2600-8C3D-63FE11007E7D}"/>
                </a:ext>
              </a:extLst>
            </p:cNvPr>
            <p:cNvSpPr/>
            <p:nvPr/>
          </p:nvSpPr>
          <p:spPr>
            <a:xfrm>
              <a:off x="4712295" y="3001387"/>
              <a:ext cx="2386062" cy="3642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Text_aktualisieren</a:t>
              </a:r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61D4C2E-86E1-A1BC-EB48-AC31D476781D}"/>
              </a:ext>
            </a:extLst>
          </p:cNvPr>
          <p:cNvGrpSpPr/>
          <p:nvPr/>
        </p:nvGrpSpPr>
        <p:grpSpPr>
          <a:xfrm>
            <a:off x="8649065" y="602893"/>
            <a:ext cx="2542747" cy="2543630"/>
            <a:chOff x="3079582" y="173924"/>
            <a:chExt cx="1324415" cy="244207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BB6C8528-58F1-7906-771F-275F33D02B44}"/>
                </a:ext>
              </a:extLst>
            </p:cNvPr>
            <p:cNvSpPr/>
            <p:nvPr/>
          </p:nvSpPr>
          <p:spPr>
            <a:xfrm>
              <a:off x="3079582" y="173924"/>
              <a:ext cx="1324415" cy="3539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pPr algn="ctr"/>
              <a:r>
                <a:rPr lang="de-DE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Definitionen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F7BD69BF-A1A2-D905-FF8C-6B34B4C29C33}"/>
                </a:ext>
              </a:extLst>
            </p:cNvPr>
            <p:cNvSpPr/>
            <p:nvPr/>
          </p:nvSpPr>
          <p:spPr>
            <a:xfrm>
              <a:off x="3079582" y="527901"/>
              <a:ext cx="1324415" cy="18737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Pins … :</a:t>
              </a:r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makro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Display_Cmd:enum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Menü_Titel:enum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Protokol_Typ:enum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IR_Data:struct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Menü_Eintrag:struct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265000F-B782-F210-84C0-223C17A40FB4}"/>
                </a:ext>
              </a:extLst>
            </p:cNvPr>
            <p:cNvSpPr/>
            <p:nvPr/>
          </p:nvSpPr>
          <p:spPr>
            <a:xfrm>
              <a:off x="3079582" y="2401687"/>
              <a:ext cx="1324415" cy="2143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4273294D-9455-8677-36AC-CBD832F99AEA}"/>
              </a:ext>
            </a:extLst>
          </p:cNvPr>
          <p:cNvGrpSpPr/>
          <p:nvPr/>
        </p:nvGrpSpPr>
        <p:grpSpPr>
          <a:xfrm>
            <a:off x="9640093" y="5091449"/>
            <a:ext cx="1915152" cy="1502186"/>
            <a:chOff x="537536" y="2626521"/>
            <a:chExt cx="1915152" cy="1502186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A4728C4E-BEAE-9F50-C4E0-7EE7055096F0}"/>
                </a:ext>
              </a:extLst>
            </p:cNvPr>
            <p:cNvSpPr/>
            <p:nvPr/>
          </p:nvSpPr>
          <p:spPr>
            <a:xfrm>
              <a:off x="537538" y="2626521"/>
              <a:ext cx="1915150" cy="3024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pPr algn="ctr"/>
              <a:r>
                <a:rPr lang="de-DE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Sensor-Aktor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B199570B-3628-055E-F407-06124F1114F6}"/>
                </a:ext>
              </a:extLst>
            </p:cNvPr>
            <p:cNvSpPr/>
            <p:nvPr/>
          </p:nvSpPr>
          <p:spPr>
            <a:xfrm>
              <a:off x="537537" y="2928939"/>
              <a:ext cx="1915151" cy="5672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IRrecv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IRsend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D58F965C-ADA3-C5FE-92A3-91E99F853C4C}"/>
                </a:ext>
              </a:extLst>
            </p:cNvPr>
            <p:cNvSpPr/>
            <p:nvPr/>
          </p:nvSpPr>
          <p:spPr>
            <a:xfrm>
              <a:off x="537536" y="3496769"/>
              <a:ext cx="1915152" cy="631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Send()</a:t>
              </a: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Receive</a:t>
              </a:r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E415339-ACC3-C9FF-B161-970C1861E7B3}"/>
              </a:ext>
            </a:extLst>
          </p:cNvPr>
          <p:cNvGrpSpPr/>
          <p:nvPr/>
        </p:nvGrpSpPr>
        <p:grpSpPr>
          <a:xfrm>
            <a:off x="146359" y="1573151"/>
            <a:ext cx="2611545" cy="3711697"/>
            <a:chOff x="4993370" y="5174572"/>
            <a:chExt cx="2611545" cy="3134694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D8823E23-9414-251D-8B3B-E3D53A200115}"/>
                </a:ext>
              </a:extLst>
            </p:cNvPr>
            <p:cNvSpPr/>
            <p:nvPr/>
          </p:nvSpPr>
          <p:spPr>
            <a:xfrm>
              <a:off x="4993370" y="5174572"/>
              <a:ext cx="2611545" cy="254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pPr algn="ctr"/>
              <a:r>
                <a:rPr lang="de-DE" sz="2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Base_system</a:t>
              </a:r>
              <a:endParaRPr lang="de-DE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FC863827-E5EC-BDAC-3655-940C2A874741}"/>
                </a:ext>
              </a:extLst>
            </p:cNvPr>
            <p:cNvSpPr/>
            <p:nvPr/>
          </p:nvSpPr>
          <p:spPr>
            <a:xfrm>
              <a:off x="4993370" y="6480154"/>
              <a:ext cx="2611544" cy="18291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loop()</a:t>
              </a: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Eingabe_überprüfen</a:t>
              </a:r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Eintrag_überprüfen</a:t>
              </a:r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Empfangen()</a:t>
              </a:r>
            </a:p>
            <a:p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Senden()</a:t>
              </a:r>
            </a:p>
            <a:p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Display()</a:t>
              </a:r>
            </a:p>
            <a:p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Setup()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AE17719A-C1C6-83A4-F2FD-B0055A7D4520}"/>
                </a:ext>
              </a:extLst>
            </p:cNvPr>
            <p:cNvSpPr/>
            <p:nvPr/>
          </p:nvSpPr>
          <p:spPr>
            <a:xfrm>
              <a:off x="4993370" y="5429250"/>
              <a:ext cx="2611545" cy="10511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Index:integer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Titel:Menü_Titel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Eintrag:Menü_Eintrag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Daten_empf:IRDate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D3BE0A9-8385-2CEE-E715-499BD5BB9727}"/>
              </a:ext>
            </a:extLst>
          </p:cNvPr>
          <p:cNvGrpSpPr/>
          <p:nvPr/>
        </p:nvGrpSpPr>
        <p:grpSpPr>
          <a:xfrm>
            <a:off x="4223607" y="360172"/>
            <a:ext cx="2485062" cy="2581383"/>
            <a:chOff x="9169401" y="2754394"/>
            <a:chExt cx="2485062" cy="2581383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AD6CEEA8-3DC7-9BCD-C6CE-BDB4A0CFB6FE}"/>
                </a:ext>
              </a:extLst>
            </p:cNvPr>
            <p:cNvSpPr/>
            <p:nvPr/>
          </p:nvSpPr>
          <p:spPr>
            <a:xfrm>
              <a:off x="9169401" y="2754394"/>
              <a:ext cx="2485062" cy="312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pPr algn="ctr"/>
              <a:r>
                <a:rPr lang="de-DE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Menü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9FE31806-743A-93F8-31B3-1B493758BB81}"/>
                </a:ext>
              </a:extLst>
            </p:cNvPr>
            <p:cNvSpPr/>
            <p:nvPr/>
          </p:nvSpPr>
          <p:spPr>
            <a:xfrm>
              <a:off x="9169401" y="4349384"/>
              <a:ext cx="2485062" cy="9863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Get_Entry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Manipulate_Entry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Check_Index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5AD073D5-7EC6-1D69-9A75-C30C744FD3C7}"/>
                </a:ext>
              </a:extLst>
            </p:cNvPr>
            <p:cNvSpPr/>
            <p:nvPr/>
          </p:nvSpPr>
          <p:spPr>
            <a:xfrm>
              <a:off x="9169401" y="3069950"/>
              <a:ext cx="2485062" cy="12785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Start_Menü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Send_Menü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Receive_Menü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Greetings_Menü</a:t>
              </a:r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0FE51E81-9B49-22A8-2549-43DD4B3636E6}"/>
              </a:ext>
            </a:extLst>
          </p:cNvPr>
          <p:cNvGrpSpPr/>
          <p:nvPr/>
        </p:nvGrpSpPr>
        <p:grpSpPr>
          <a:xfrm>
            <a:off x="6753865" y="5698254"/>
            <a:ext cx="1800327" cy="890619"/>
            <a:chOff x="7788005" y="215404"/>
            <a:chExt cx="1381395" cy="890619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0EB10211-E489-600D-D87C-0BCB27033760}"/>
                </a:ext>
              </a:extLst>
            </p:cNvPr>
            <p:cNvSpPr/>
            <p:nvPr/>
          </p:nvSpPr>
          <p:spPr>
            <a:xfrm>
              <a:off x="7788005" y="215404"/>
              <a:ext cx="1381395" cy="3124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pPr algn="ctr"/>
              <a:r>
                <a:rPr lang="de-DE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Drehschalter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BC4CB28-1F44-CDC2-450B-A387CCAE3545}"/>
                </a:ext>
              </a:extLst>
            </p:cNvPr>
            <p:cNvSpPr/>
            <p:nvPr/>
          </p:nvSpPr>
          <p:spPr>
            <a:xfrm>
              <a:off x="7788005" y="527902"/>
              <a:ext cx="1381395" cy="15166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endPara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276E4A2D-EF62-CBF9-3A57-A11860800E5B}"/>
                </a:ext>
              </a:extLst>
            </p:cNvPr>
            <p:cNvSpPr/>
            <p:nvPr/>
          </p:nvSpPr>
          <p:spPr>
            <a:xfrm>
              <a:off x="7788005" y="681083"/>
              <a:ext cx="1381395" cy="4249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2" rIns="68580" bIns="34292" rtlCol="0" anchor="ctr"/>
            <a:lstStyle/>
            <a:p>
              <a:r>
                <a:rPr lang="de-DE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Checkup()</a:t>
              </a:r>
            </a:p>
          </p:txBody>
        </p:sp>
      </p:grp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15C2988C-0A79-A84B-5F96-5510224D3DF9}"/>
              </a:ext>
            </a:extLst>
          </p:cNvPr>
          <p:cNvCxnSpPr>
            <a:cxnSpLocks/>
          </p:cNvCxnSpPr>
          <p:nvPr/>
        </p:nvCxnSpPr>
        <p:spPr>
          <a:xfrm>
            <a:off x="2895959" y="797249"/>
            <a:ext cx="85484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Gleichschenkliges Dreieck 46">
            <a:extLst>
              <a:ext uri="{FF2B5EF4-FFF2-40B4-BE49-F238E27FC236}">
                <a16:creationId xmlns:a16="http://schemas.microsoft.com/office/drawing/2014/main" id="{CA56E7E8-A894-375C-CBE6-60B5A150D5CB}"/>
              </a:ext>
            </a:extLst>
          </p:cNvPr>
          <p:cNvSpPr/>
          <p:nvPr/>
        </p:nvSpPr>
        <p:spPr>
          <a:xfrm>
            <a:off x="3872382" y="2372920"/>
            <a:ext cx="371475" cy="312498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Gleichschenkliges Dreieck 47">
            <a:extLst>
              <a:ext uri="{FF2B5EF4-FFF2-40B4-BE49-F238E27FC236}">
                <a16:creationId xmlns:a16="http://schemas.microsoft.com/office/drawing/2014/main" id="{D199B4D6-5712-4E16-B61B-EF0E6569AE75}"/>
              </a:ext>
            </a:extLst>
          </p:cNvPr>
          <p:cNvSpPr/>
          <p:nvPr/>
        </p:nvSpPr>
        <p:spPr>
          <a:xfrm>
            <a:off x="3023202" y="16030"/>
            <a:ext cx="371475" cy="312498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49" name="Gleichschenkliges Dreieck 48">
            <a:extLst>
              <a:ext uri="{FF2B5EF4-FFF2-40B4-BE49-F238E27FC236}">
                <a16:creationId xmlns:a16="http://schemas.microsoft.com/office/drawing/2014/main" id="{F12D36A1-6800-9EBC-001A-907BBFE943C5}"/>
              </a:ext>
            </a:extLst>
          </p:cNvPr>
          <p:cNvSpPr/>
          <p:nvPr/>
        </p:nvSpPr>
        <p:spPr>
          <a:xfrm>
            <a:off x="7943079" y="2446783"/>
            <a:ext cx="371475" cy="312498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Gleichschenkliges Dreieck 49">
            <a:extLst>
              <a:ext uri="{FF2B5EF4-FFF2-40B4-BE49-F238E27FC236}">
                <a16:creationId xmlns:a16="http://schemas.microsoft.com/office/drawing/2014/main" id="{BE1F054C-3B4E-393E-EDBE-BE6F7302D59D}"/>
              </a:ext>
            </a:extLst>
          </p:cNvPr>
          <p:cNvSpPr/>
          <p:nvPr/>
        </p:nvSpPr>
        <p:spPr>
          <a:xfrm>
            <a:off x="8314554" y="557492"/>
            <a:ext cx="371475" cy="312498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BFBF4CCD-BEDD-6285-AC5D-D1582235E09F}"/>
              </a:ext>
            </a:extLst>
          </p:cNvPr>
          <p:cNvCxnSpPr>
            <a:cxnSpLocks/>
          </p:cNvCxnSpPr>
          <p:nvPr/>
        </p:nvCxnSpPr>
        <p:spPr>
          <a:xfrm flipV="1">
            <a:off x="2895959" y="1042750"/>
            <a:ext cx="854847" cy="488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753E9498-F000-8BC7-81FF-6E15368A1DE7}"/>
              </a:ext>
            </a:extLst>
          </p:cNvPr>
          <p:cNvCxnSpPr>
            <a:cxnSpLocks/>
          </p:cNvCxnSpPr>
          <p:nvPr/>
        </p:nvCxnSpPr>
        <p:spPr>
          <a:xfrm>
            <a:off x="2895959" y="1293136"/>
            <a:ext cx="95614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2EC257F-D783-562D-EAF9-172B3982A0DD}"/>
              </a:ext>
            </a:extLst>
          </p:cNvPr>
          <p:cNvCxnSpPr>
            <a:cxnSpLocks/>
          </p:cNvCxnSpPr>
          <p:nvPr/>
        </p:nvCxnSpPr>
        <p:spPr>
          <a:xfrm>
            <a:off x="2895959" y="574028"/>
            <a:ext cx="85484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Gleichschenkliges Dreieck 36">
            <a:extLst>
              <a:ext uri="{FF2B5EF4-FFF2-40B4-BE49-F238E27FC236}">
                <a16:creationId xmlns:a16="http://schemas.microsoft.com/office/drawing/2014/main" id="{2DD60FC1-CC86-E205-44D9-E6EEE0B6B1F3}"/>
              </a:ext>
            </a:extLst>
          </p:cNvPr>
          <p:cNvSpPr/>
          <p:nvPr/>
        </p:nvSpPr>
        <p:spPr>
          <a:xfrm>
            <a:off x="10411932" y="69022"/>
            <a:ext cx="371475" cy="312498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CABD2C3C-16FC-FF1F-F36D-45F28F95D89F}"/>
              </a:ext>
            </a:extLst>
          </p:cNvPr>
          <p:cNvSpPr txBox="1"/>
          <p:nvPr/>
        </p:nvSpPr>
        <p:spPr>
          <a:xfrm>
            <a:off x="984415" y="981281"/>
            <a:ext cx="17370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Legende:</a:t>
            </a:r>
          </a:p>
        </p:txBody>
      </p:sp>
    </p:spTree>
    <p:extLst>
      <p:ext uri="{BB962C8B-B14F-4D97-AF65-F5344CB8AC3E}">
        <p14:creationId xmlns:p14="http://schemas.microsoft.com/office/powerpoint/2010/main" val="1484037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aute 98">
            <a:extLst>
              <a:ext uri="{FF2B5EF4-FFF2-40B4-BE49-F238E27FC236}">
                <a16:creationId xmlns:a16="http://schemas.microsoft.com/office/drawing/2014/main" id="{1B6A6C03-B0D8-9A25-72B5-A584AAA7B594}"/>
              </a:ext>
            </a:extLst>
          </p:cNvPr>
          <p:cNvSpPr/>
          <p:nvPr/>
        </p:nvSpPr>
        <p:spPr>
          <a:xfrm>
            <a:off x="5115485" y="2203250"/>
            <a:ext cx="540000" cy="540000"/>
          </a:xfrm>
          <a:prstGeom prst="diamond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Gleichschenkliges Dreieck 106">
            <a:extLst>
              <a:ext uri="{FF2B5EF4-FFF2-40B4-BE49-F238E27FC236}">
                <a16:creationId xmlns:a16="http://schemas.microsoft.com/office/drawing/2014/main" id="{BEF054C8-5C67-7E26-4510-087AA17C897A}"/>
              </a:ext>
            </a:extLst>
          </p:cNvPr>
          <p:cNvSpPr/>
          <p:nvPr/>
        </p:nvSpPr>
        <p:spPr>
          <a:xfrm>
            <a:off x="1157107" y="1477463"/>
            <a:ext cx="386648" cy="41320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Gleichschenkliges Dreieck 115">
            <a:extLst>
              <a:ext uri="{FF2B5EF4-FFF2-40B4-BE49-F238E27FC236}">
                <a16:creationId xmlns:a16="http://schemas.microsoft.com/office/drawing/2014/main" id="{0A1ACBBB-602E-B579-421B-DA4F504DA066}"/>
              </a:ext>
            </a:extLst>
          </p:cNvPr>
          <p:cNvSpPr/>
          <p:nvPr/>
        </p:nvSpPr>
        <p:spPr>
          <a:xfrm>
            <a:off x="7471146" y="2215994"/>
            <a:ext cx="386648" cy="41320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34E739C3-78C8-AAA4-59F5-8FEFDA91C9AA}"/>
              </a:ext>
            </a:extLst>
          </p:cNvPr>
          <p:cNvSpPr txBox="1"/>
          <p:nvPr/>
        </p:nvSpPr>
        <p:spPr>
          <a:xfrm>
            <a:off x="4205962" y="2112383"/>
            <a:ext cx="95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Hoch/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Runter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Gleichschenkliges Dreieck 189">
            <a:extLst>
              <a:ext uri="{FF2B5EF4-FFF2-40B4-BE49-F238E27FC236}">
                <a16:creationId xmlns:a16="http://schemas.microsoft.com/office/drawing/2014/main" id="{523C774D-86A1-4383-11ED-C0A938912EB5}"/>
              </a:ext>
            </a:extLst>
          </p:cNvPr>
          <p:cNvSpPr/>
          <p:nvPr/>
        </p:nvSpPr>
        <p:spPr>
          <a:xfrm>
            <a:off x="1543833" y="6294508"/>
            <a:ext cx="386648" cy="41320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Gleichschenkliges Dreieck 190">
            <a:extLst>
              <a:ext uri="{FF2B5EF4-FFF2-40B4-BE49-F238E27FC236}">
                <a16:creationId xmlns:a16="http://schemas.microsoft.com/office/drawing/2014/main" id="{8C9CD3EE-DEF9-39C4-3820-A524430316D1}"/>
              </a:ext>
            </a:extLst>
          </p:cNvPr>
          <p:cNvSpPr/>
          <p:nvPr/>
        </p:nvSpPr>
        <p:spPr>
          <a:xfrm>
            <a:off x="0" y="6294507"/>
            <a:ext cx="386648" cy="41320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Gleichschenkliges Dreieck 191">
            <a:extLst>
              <a:ext uri="{FF2B5EF4-FFF2-40B4-BE49-F238E27FC236}">
                <a16:creationId xmlns:a16="http://schemas.microsoft.com/office/drawing/2014/main" id="{6C4D326A-743D-8BC6-C985-7DF0099AD053}"/>
              </a:ext>
            </a:extLst>
          </p:cNvPr>
          <p:cNvSpPr/>
          <p:nvPr/>
        </p:nvSpPr>
        <p:spPr>
          <a:xfrm>
            <a:off x="0" y="808476"/>
            <a:ext cx="386648" cy="41320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6" name="Gleichschenkliges Dreieck 245">
            <a:extLst>
              <a:ext uri="{FF2B5EF4-FFF2-40B4-BE49-F238E27FC236}">
                <a16:creationId xmlns:a16="http://schemas.microsoft.com/office/drawing/2014/main" id="{C6C81B00-B3D5-0C6A-9F64-BC3671518CAE}"/>
              </a:ext>
            </a:extLst>
          </p:cNvPr>
          <p:cNvSpPr/>
          <p:nvPr/>
        </p:nvSpPr>
        <p:spPr>
          <a:xfrm>
            <a:off x="152501" y="5991225"/>
            <a:ext cx="386648" cy="41320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2" name="Gleichschenkliges Dreieck 261">
            <a:extLst>
              <a:ext uri="{FF2B5EF4-FFF2-40B4-BE49-F238E27FC236}">
                <a16:creationId xmlns:a16="http://schemas.microsoft.com/office/drawing/2014/main" id="{C7D84C4C-2396-6DA8-E7CE-335D1B639321}"/>
              </a:ext>
            </a:extLst>
          </p:cNvPr>
          <p:cNvSpPr/>
          <p:nvPr/>
        </p:nvSpPr>
        <p:spPr>
          <a:xfrm>
            <a:off x="11894980" y="809776"/>
            <a:ext cx="386648" cy="41320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9" name="Flussdiagramm: Verbinder 278">
            <a:extLst>
              <a:ext uri="{FF2B5EF4-FFF2-40B4-BE49-F238E27FC236}">
                <a16:creationId xmlns:a16="http://schemas.microsoft.com/office/drawing/2014/main" id="{A36BFDE3-B129-6E7C-A369-D069A4C47D4B}"/>
              </a:ext>
            </a:extLst>
          </p:cNvPr>
          <p:cNvSpPr/>
          <p:nvPr/>
        </p:nvSpPr>
        <p:spPr>
          <a:xfrm>
            <a:off x="472752" y="434961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0" name="Gerader Verbinder 279">
            <a:extLst>
              <a:ext uri="{FF2B5EF4-FFF2-40B4-BE49-F238E27FC236}">
                <a16:creationId xmlns:a16="http://schemas.microsoft.com/office/drawing/2014/main" id="{40789498-213E-8F22-9D4B-FB88475C8F0B}"/>
              </a:ext>
            </a:extLst>
          </p:cNvPr>
          <p:cNvCxnSpPr>
            <a:cxnSpLocks/>
            <a:stCxn id="2" idx="1"/>
            <a:endCxn id="279" idx="6"/>
          </p:cNvCxnSpPr>
          <p:nvPr/>
        </p:nvCxnSpPr>
        <p:spPr>
          <a:xfrm flipH="1">
            <a:off x="652752" y="524961"/>
            <a:ext cx="4182696" cy="0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feld 283">
            <a:extLst>
              <a:ext uri="{FF2B5EF4-FFF2-40B4-BE49-F238E27FC236}">
                <a16:creationId xmlns:a16="http://schemas.microsoft.com/office/drawing/2014/main" id="{08613F79-F417-F07D-9152-785121B0ECCC}"/>
              </a:ext>
            </a:extLst>
          </p:cNvPr>
          <p:cNvSpPr txBox="1"/>
          <p:nvPr/>
        </p:nvSpPr>
        <p:spPr>
          <a:xfrm>
            <a:off x="200313" y="79851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8ECCDD8D-AE04-7C55-1F85-20FDBDDD22E2}"/>
              </a:ext>
            </a:extLst>
          </p:cNvPr>
          <p:cNvSpPr/>
          <p:nvPr/>
        </p:nvSpPr>
        <p:spPr>
          <a:xfrm>
            <a:off x="4835448" y="318360"/>
            <a:ext cx="1086559" cy="413201"/>
          </a:xfrm>
          <a:prstGeom prst="roundRect">
            <a:avLst>
              <a:gd name="adj" fmla="val 50000"/>
            </a:avLst>
          </a:prstGeom>
          <a:noFill/>
          <a:ln w="22225" cap="flat" cmpd="sng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55075"/>
                      <a:gd name="connsiteY0" fmla="*/ 248149 h 583894"/>
                      <a:gd name="connsiteX1" fmla="*/ 248149 w 1355075"/>
                      <a:gd name="connsiteY1" fmla="*/ 0 h 583894"/>
                      <a:gd name="connsiteX2" fmla="*/ 694713 w 1355075"/>
                      <a:gd name="connsiteY2" fmla="*/ 0 h 583894"/>
                      <a:gd name="connsiteX3" fmla="*/ 1106926 w 1355075"/>
                      <a:gd name="connsiteY3" fmla="*/ 0 h 583894"/>
                      <a:gd name="connsiteX4" fmla="*/ 1355075 w 1355075"/>
                      <a:gd name="connsiteY4" fmla="*/ 248149 h 583894"/>
                      <a:gd name="connsiteX5" fmla="*/ 1355075 w 1355075"/>
                      <a:gd name="connsiteY5" fmla="*/ 335745 h 583894"/>
                      <a:gd name="connsiteX6" fmla="*/ 1106926 w 1355075"/>
                      <a:gd name="connsiteY6" fmla="*/ 583894 h 583894"/>
                      <a:gd name="connsiteX7" fmla="*/ 677538 w 1355075"/>
                      <a:gd name="connsiteY7" fmla="*/ 583894 h 583894"/>
                      <a:gd name="connsiteX8" fmla="*/ 248149 w 1355075"/>
                      <a:gd name="connsiteY8" fmla="*/ 583894 h 583894"/>
                      <a:gd name="connsiteX9" fmla="*/ 0 w 1355075"/>
                      <a:gd name="connsiteY9" fmla="*/ 335745 h 583894"/>
                      <a:gd name="connsiteX10" fmla="*/ 0 w 1355075"/>
                      <a:gd name="connsiteY10" fmla="*/ 248149 h 583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55075" h="583894" extrusionOk="0">
                        <a:moveTo>
                          <a:pt x="0" y="248149"/>
                        </a:moveTo>
                        <a:cubicBezTo>
                          <a:pt x="-23929" y="96340"/>
                          <a:pt x="86890" y="9086"/>
                          <a:pt x="248149" y="0"/>
                        </a:cubicBezTo>
                        <a:cubicBezTo>
                          <a:pt x="458709" y="4432"/>
                          <a:pt x="588872" y="-13626"/>
                          <a:pt x="694713" y="0"/>
                        </a:cubicBezTo>
                        <a:cubicBezTo>
                          <a:pt x="800554" y="13626"/>
                          <a:pt x="1012406" y="-17131"/>
                          <a:pt x="1106926" y="0"/>
                        </a:cubicBezTo>
                        <a:cubicBezTo>
                          <a:pt x="1223482" y="-11212"/>
                          <a:pt x="1377162" y="121653"/>
                          <a:pt x="1355075" y="248149"/>
                        </a:cubicBezTo>
                        <a:cubicBezTo>
                          <a:pt x="1359100" y="282641"/>
                          <a:pt x="1357292" y="303698"/>
                          <a:pt x="1355075" y="335745"/>
                        </a:cubicBezTo>
                        <a:cubicBezTo>
                          <a:pt x="1367325" y="452858"/>
                          <a:pt x="1221152" y="603950"/>
                          <a:pt x="1106926" y="583894"/>
                        </a:cubicBezTo>
                        <a:cubicBezTo>
                          <a:pt x="934961" y="575834"/>
                          <a:pt x="846022" y="576307"/>
                          <a:pt x="677538" y="583894"/>
                        </a:cubicBezTo>
                        <a:cubicBezTo>
                          <a:pt x="509054" y="591481"/>
                          <a:pt x="412892" y="594666"/>
                          <a:pt x="248149" y="583894"/>
                        </a:cubicBezTo>
                        <a:cubicBezTo>
                          <a:pt x="93931" y="582912"/>
                          <a:pt x="8571" y="449291"/>
                          <a:pt x="0" y="335745"/>
                        </a:cubicBezTo>
                        <a:cubicBezTo>
                          <a:pt x="-2535" y="314002"/>
                          <a:pt x="2015" y="286057"/>
                          <a:pt x="0" y="24814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</a:t>
            </a:r>
            <a:endParaRPr lang="de-DE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B3B6F499-EDC4-B7EA-8B11-51DF32CE4597}"/>
              </a:ext>
            </a:extLst>
          </p:cNvPr>
          <p:cNvSpPr/>
          <p:nvPr/>
        </p:nvSpPr>
        <p:spPr>
          <a:xfrm>
            <a:off x="4705082" y="1589023"/>
            <a:ext cx="1360219" cy="413201"/>
          </a:xfrm>
          <a:prstGeom prst="roundRect">
            <a:avLst>
              <a:gd name="adj" fmla="val 50000"/>
            </a:avLst>
          </a:prstGeom>
          <a:noFill/>
          <a:ln w="22225" cap="flat" cmpd="sng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55075"/>
                      <a:gd name="connsiteY0" fmla="*/ 248149 h 583894"/>
                      <a:gd name="connsiteX1" fmla="*/ 248149 w 1355075"/>
                      <a:gd name="connsiteY1" fmla="*/ 0 h 583894"/>
                      <a:gd name="connsiteX2" fmla="*/ 694713 w 1355075"/>
                      <a:gd name="connsiteY2" fmla="*/ 0 h 583894"/>
                      <a:gd name="connsiteX3" fmla="*/ 1106926 w 1355075"/>
                      <a:gd name="connsiteY3" fmla="*/ 0 h 583894"/>
                      <a:gd name="connsiteX4" fmla="*/ 1355075 w 1355075"/>
                      <a:gd name="connsiteY4" fmla="*/ 248149 h 583894"/>
                      <a:gd name="connsiteX5" fmla="*/ 1355075 w 1355075"/>
                      <a:gd name="connsiteY5" fmla="*/ 335745 h 583894"/>
                      <a:gd name="connsiteX6" fmla="*/ 1106926 w 1355075"/>
                      <a:gd name="connsiteY6" fmla="*/ 583894 h 583894"/>
                      <a:gd name="connsiteX7" fmla="*/ 677538 w 1355075"/>
                      <a:gd name="connsiteY7" fmla="*/ 583894 h 583894"/>
                      <a:gd name="connsiteX8" fmla="*/ 248149 w 1355075"/>
                      <a:gd name="connsiteY8" fmla="*/ 583894 h 583894"/>
                      <a:gd name="connsiteX9" fmla="*/ 0 w 1355075"/>
                      <a:gd name="connsiteY9" fmla="*/ 335745 h 583894"/>
                      <a:gd name="connsiteX10" fmla="*/ 0 w 1355075"/>
                      <a:gd name="connsiteY10" fmla="*/ 248149 h 583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55075" h="583894" extrusionOk="0">
                        <a:moveTo>
                          <a:pt x="0" y="248149"/>
                        </a:moveTo>
                        <a:cubicBezTo>
                          <a:pt x="-23929" y="96340"/>
                          <a:pt x="86890" y="9086"/>
                          <a:pt x="248149" y="0"/>
                        </a:cubicBezTo>
                        <a:cubicBezTo>
                          <a:pt x="458709" y="4432"/>
                          <a:pt x="588872" y="-13626"/>
                          <a:pt x="694713" y="0"/>
                        </a:cubicBezTo>
                        <a:cubicBezTo>
                          <a:pt x="800554" y="13626"/>
                          <a:pt x="1012406" y="-17131"/>
                          <a:pt x="1106926" y="0"/>
                        </a:cubicBezTo>
                        <a:cubicBezTo>
                          <a:pt x="1223482" y="-11212"/>
                          <a:pt x="1377162" y="121653"/>
                          <a:pt x="1355075" y="248149"/>
                        </a:cubicBezTo>
                        <a:cubicBezTo>
                          <a:pt x="1359100" y="282641"/>
                          <a:pt x="1357292" y="303698"/>
                          <a:pt x="1355075" y="335745"/>
                        </a:cubicBezTo>
                        <a:cubicBezTo>
                          <a:pt x="1367325" y="452858"/>
                          <a:pt x="1221152" y="603950"/>
                          <a:pt x="1106926" y="583894"/>
                        </a:cubicBezTo>
                        <a:cubicBezTo>
                          <a:pt x="934961" y="575834"/>
                          <a:pt x="846022" y="576307"/>
                          <a:pt x="677538" y="583894"/>
                        </a:cubicBezTo>
                        <a:cubicBezTo>
                          <a:pt x="509054" y="591481"/>
                          <a:pt x="412892" y="594666"/>
                          <a:pt x="248149" y="583894"/>
                        </a:cubicBezTo>
                        <a:cubicBezTo>
                          <a:pt x="93931" y="582912"/>
                          <a:pt x="8571" y="449291"/>
                          <a:pt x="0" y="335745"/>
                        </a:cubicBezTo>
                        <a:cubicBezTo>
                          <a:pt x="-2535" y="314002"/>
                          <a:pt x="2015" y="286057"/>
                          <a:pt x="0" y="24814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Eingabe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3614F78D-97F9-A296-3DF6-916E26EE40AE}"/>
              </a:ext>
            </a:extLst>
          </p:cNvPr>
          <p:cNvSpPr/>
          <p:nvPr/>
        </p:nvSpPr>
        <p:spPr>
          <a:xfrm>
            <a:off x="3997110" y="939603"/>
            <a:ext cx="2772762" cy="413201"/>
          </a:xfrm>
          <a:prstGeom prst="roundRect">
            <a:avLst>
              <a:gd name="adj" fmla="val 50000"/>
            </a:avLst>
          </a:prstGeom>
          <a:noFill/>
          <a:ln w="22225" cap="flat" cmpd="sng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55075"/>
                      <a:gd name="connsiteY0" fmla="*/ 248149 h 583894"/>
                      <a:gd name="connsiteX1" fmla="*/ 248149 w 1355075"/>
                      <a:gd name="connsiteY1" fmla="*/ 0 h 583894"/>
                      <a:gd name="connsiteX2" fmla="*/ 694713 w 1355075"/>
                      <a:gd name="connsiteY2" fmla="*/ 0 h 583894"/>
                      <a:gd name="connsiteX3" fmla="*/ 1106926 w 1355075"/>
                      <a:gd name="connsiteY3" fmla="*/ 0 h 583894"/>
                      <a:gd name="connsiteX4" fmla="*/ 1355075 w 1355075"/>
                      <a:gd name="connsiteY4" fmla="*/ 248149 h 583894"/>
                      <a:gd name="connsiteX5" fmla="*/ 1355075 w 1355075"/>
                      <a:gd name="connsiteY5" fmla="*/ 335745 h 583894"/>
                      <a:gd name="connsiteX6" fmla="*/ 1106926 w 1355075"/>
                      <a:gd name="connsiteY6" fmla="*/ 583894 h 583894"/>
                      <a:gd name="connsiteX7" fmla="*/ 677538 w 1355075"/>
                      <a:gd name="connsiteY7" fmla="*/ 583894 h 583894"/>
                      <a:gd name="connsiteX8" fmla="*/ 248149 w 1355075"/>
                      <a:gd name="connsiteY8" fmla="*/ 583894 h 583894"/>
                      <a:gd name="connsiteX9" fmla="*/ 0 w 1355075"/>
                      <a:gd name="connsiteY9" fmla="*/ 335745 h 583894"/>
                      <a:gd name="connsiteX10" fmla="*/ 0 w 1355075"/>
                      <a:gd name="connsiteY10" fmla="*/ 248149 h 583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55075" h="583894" extrusionOk="0">
                        <a:moveTo>
                          <a:pt x="0" y="248149"/>
                        </a:moveTo>
                        <a:cubicBezTo>
                          <a:pt x="-23929" y="96340"/>
                          <a:pt x="86890" y="9086"/>
                          <a:pt x="248149" y="0"/>
                        </a:cubicBezTo>
                        <a:cubicBezTo>
                          <a:pt x="458709" y="4432"/>
                          <a:pt x="588872" y="-13626"/>
                          <a:pt x="694713" y="0"/>
                        </a:cubicBezTo>
                        <a:cubicBezTo>
                          <a:pt x="800554" y="13626"/>
                          <a:pt x="1012406" y="-17131"/>
                          <a:pt x="1106926" y="0"/>
                        </a:cubicBezTo>
                        <a:cubicBezTo>
                          <a:pt x="1223482" y="-11212"/>
                          <a:pt x="1377162" y="121653"/>
                          <a:pt x="1355075" y="248149"/>
                        </a:cubicBezTo>
                        <a:cubicBezTo>
                          <a:pt x="1359100" y="282641"/>
                          <a:pt x="1357292" y="303698"/>
                          <a:pt x="1355075" y="335745"/>
                        </a:cubicBezTo>
                        <a:cubicBezTo>
                          <a:pt x="1367325" y="452858"/>
                          <a:pt x="1221152" y="603950"/>
                          <a:pt x="1106926" y="583894"/>
                        </a:cubicBezTo>
                        <a:cubicBezTo>
                          <a:pt x="934961" y="575834"/>
                          <a:pt x="846022" y="576307"/>
                          <a:pt x="677538" y="583894"/>
                        </a:cubicBezTo>
                        <a:cubicBezTo>
                          <a:pt x="509054" y="591481"/>
                          <a:pt x="412892" y="594666"/>
                          <a:pt x="248149" y="583894"/>
                        </a:cubicBezTo>
                        <a:cubicBezTo>
                          <a:pt x="93931" y="582912"/>
                          <a:pt x="8571" y="449291"/>
                          <a:pt x="0" y="335745"/>
                        </a:cubicBezTo>
                        <a:cubicBezTo>
                          <a:pt x="-2535" y="314002"/>
                          <a:pt x="2015" y="286057"/>
                          <a:pt x="0" y="24814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Anzeige aktualisieren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A55E072-EB91-EF1D-EB10-4FFA79315B5C}"/>
              </a:ext>
            </a:extLst>
          </p:cNvPr>
          <p:cNvSpPr txBox="1"/>
          <p:nvPr/>
        </p:nvSpPr>
        <p:spPr>
          <a:xfrm>
            <a:off x="5696573" y="215916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388F4E25-9A0E-2D3D-29B1-D55D3CCD9A41}"/>
              </a:ext>
            </a:extLst>
          </p:cNvPr>
          <p:cNvSpPr/>
          <p:nvPr/>
        </p:nvSpPr>
        <p:spPr>
          <a:xfrm>
            <a:off x="1573590" y="2261837"/>
            <a:ext cx="2466115" cy="413201"/>
          </a:xfrm>
          <a:prstGeom prst="roundRect">
            <a:avLst>
              <a:gd name="adj" fmla="val 50000"/>
            </a:avLst>
          </a:prstGeom>
          <a:noFill/>
          <a:ln w="22225" cap="flat" cmpd="sng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55075"/>
                      <a:gd name="connsiteY0" fmla="*/ 248149 h 583894"/>
                      <a:gd name="connsiteX1" fmla="*/ 248149 w 1355075"/>
                      <a:gd name="connsiteY1" fmla="*/ 0 h 583894"/>
                      <a:gd name="connsiteX2" fmla="*/ 694713 w 1355075"/>
                      <a:gd name="connsiteY2" fmla="*/ 0 h 583894"/>
                      <a:gd name="connsiteX3" fmla="*/ 1106926 w 1355075"/>
                      <a:gd name="connsiteY3" fmla="*/ 0 h 583894"/>
                      <a:gd name="connsiteX4" fmla="*/ 1355075 w 1355075"/>
                      <a:gd name="connsiteY4" fmla="*/ 248149 h 583894"/>
                      <a:gd name="connsiteX5" fmla="*/ 1355075 w 1355075"/>
                      <a:gd name="connsiteY5" fmla="*/ 335745 h 583894"/>
                      <a:gd name="connsiteX6" fmla="*/ 1106926 w 1355075"/>
                      <a:gd name="connsiteY6" fmla="*/ 583894 h 583894"/>
                      <a:gd name="connsiteX7" fmla="*/ 677538 w 1355075"/>
                      <a:gd name="connsiteY7" fmla="*/ 583894 h 583894"/>
                      <a:gd name="connsiteX8" fmla="*/ 248149 w 1355075"/>
                      <a:gd name="connsiteY8" fmla="*/ 583894 h 583894"/>
                      <a:gd name="connsiteX9" fmla="*/ 0 w 1355075"/>
                      <a:gd name="connsiteY9" fmla="*/ 335745 h 583894"/>
                      <a:gd name="connsiteX10" fmla="*/ 0 w 1355075"/>
                      <a:gd name="connsiteY10" fmla="*/ 248149 h 583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55075" h="583894" extrusionOk="0">
                        <a:moveTo>
                          <a:pt x="0" y="248149"/>
                        </a:moveTo>
                        <a:cubicBezTo>
                          <a:pt x="-23929" y="96340"/>
                          <a:pt x="86890" y="9086"/>
                          <a:pt x="248149" y="0"/>
                        </a:cubicBezTo>
                        <a:cubicBezTo>
                          <a:pt x="458709" y="4432"/>
                          <a:pt x="588872" y="-13626"/>
                          <a:pt x="694713" y="0"/>
                        </a:cubicBezTo>
                        <a:cubicBezTo>
                          <a:pt x="800554" y="13626"/>
                          <a:pt x="1012406" y="-17131"/>
                          <a:pt x="1106926" y="0"/>
                        </a:cubicBezTo>
                        <a:cubicBezTo>
                          <a:pt x="1223482" y="-11212"/>
                          <a:pt x="1377162" y="121653"/>
                          <a:pt x="1355075" y="248149"/>
                        </a:cubicBezTo>
                        <a:cubicBezTo>
                          <a:pt x="1359100" y="282641"/>
                          <a:pt x="1357292" y="303698"/>
                          <a:pt x="1355075" y="335745"/>
                        </a:cubicBezTo>
                        <a:cubicBezTo>
                          <a:pt x="1367325" y="452858"/>
                          <a:pt x="1221152" y="603950"/>
                          <a:pt x="1106926" y="583894"/>
                        </a:cubicBezTo>
                        <a:cubicBezTo>
                          <a:pt x="934961" y="575834"/>
                          <a:pt x="846022" y="576307"/>
                          <a:pt x="677538" y="583894"/>
                        </a:cubicBezTo>
                        <a:cubicBezTo>
                          <a:pt x="509054" y="591481"/>
                          <a:pt x="412892" y="594666"/>
                          <a:pt x="248149" y="583894"/>
                        </a:cubicBezTo>
                        <a:cubicBezTo>
                          <a:pt x="93931" y="582912"/>
                          <a:pt x="8571" y="449291"/>
                          <a:pt x="0" y="335745"/>
                        </a:cubicBezTo>
                        <a:cubicBezTo>
                          <a:pt x="-2535" y="314002"/>
                          <a:pt x="2015" y="286057"/>
                          <a:pt x="0" y="24814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 anpassen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D7E15F9C-06C7-4BE3-D6BE-15823CCD478F}"/>
              </a:ext>
            </a:extLst>
          </p:cNvPr>
          <p:cNvSpPr/>
          <p:nvPr/>
        </p:nvSpPr>
        <p:spPr>
          <a:xfrm>
            <a:off x="6400217" y="2259726"/>
            <a:ext cx="2466115" cy="413201"/>
          </a:xfrm>
          <a:prstGeom prst="roundRect">
            <a:avLst>
              <a:gd name="adj" fmla="val 50000"/>
            </a:avLst>
          </a:prstGeom>
          <a:noFill/>
          <a:ln w="22225" cap="flat" cmpd="sng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55075"/>
                      <a:gd name="connsiteY0" fmla="*/ 248149 h 583894"/>
                      <a:gd name="connsiteX1" fmla="*/ 248149 w 1355075"/>
                      <a:gd name="connsiteY1" fmla="*/ 0 h 583894"/>
                      <a:gd name="connsiteX2" fmla="*/ 694713 w 1355075"/>
                      <a:gd name="connsiteY2" fmla="*/ 0 h 583894"/>
                      <a:gd name="connsiteX3" fmla="*/ 1106926 w 1355075"/>
                      <a:gd name="connsiteY3" fmla="*/ 0 h 583894"/>
                      <a:gd name="connsiteX4" fmla="*/ 1355075 w 1355075"/>
                      <a:gd name="connsiteY4" fmla="*/ 248149 h 583894"/>
                      <a:gd name="connsiteX5" fmla="*/ 1355075 w 1355075"/>
                      <a:gd name="connsiteY5" fmla="*/ 335745 h 583894"/>
                      <a:gd name="connsiteX6" fmla="*/ 1106926 w 1355075"/>
                      <a:gd name="connsiteY6" fmla="*/ 583894 h 583894"/>
                      <a:gd name="connsiteX7" fmla="*/ 677538 w 1355075"/>
                      <a:gd name="connsiteY7" fmla="*/ 583894 h 583894"/>
                      <a:gd name="connsiteX8" fmla="*/ 248149 w 1355075"/>
                      <a:gd name="connsiteY8" fmla="*/ 583894 h 583894"/>
                      <a:gd name="connsiteX9" fmla="*/ 0 w 1355075"/>
                      <a:gd name="connsiteY9" fmla="*/ 335745 h 583894"/>
                      <a:gd name="connsiteX10" fmla="*/ 0 w 1355075"/>
                      <a:gd name="connsiteY10" fmla="*/ 248149 h 583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55075" h="583894" extrusionOk="0">
                        <a:moveTo>
                          <a:pt x="0" y="248149"/>
                        </a:moveTo>
                        <a:cubicBezTo>
                          <a:pt x="-23929" y="96340"/>
                          <a:pt x="86890" y="9086"/>
                          <a:pt x="248149" y="0"/>
                        </a:cubicBezTo>
                        <a:cubicBezTo>
                          <a:pt x="458709" y="4432"/>
                          <a:pt x="588872" y="-13626"/>
                          <a:pt x="694713" y="0"/>
                        </a:cubicBezTo>
                        <a:cubicBezTo>
                          <a:pt x="800554" y="13626"/>
                          <a:pt x="1012406" y="-17131"/>
                          <a:pt x="1106926" y="0"/>
                        </a:cubicBezTo>
                        <a:cubicBezTo>
                          <a:pt x="1223482" y="-11212"/>
                          <a:pt x="1377162" y="121653"/>
                          <a:pt x="1355075" y="248149"/>
                        </a:cubicBezTo>
                        <a:cubicBezTo>
                          <a:pt x="1359100" y="282641"/>
                          <a:pt x="1357292" y="303698"/>
                          <a:pt x="1355075" y="335745"/>
                        </a:cubicBezTo>
                        <a:cubicBezTo>
                          <a:pt x="1367325" y="452858"/>
                          <a:pt x="1221152" y="603950"/>
                          <a:pt x="1106926" y="583894"/>
                        </a:cubicBezTo>
                        <a:cubicBezTo>
                          <a:pt x="934961" y="575834"/>
                          <a:pt x="846022" y="576307"/>
                          <a:pt x="677538" y="583894"/>
                        </a:cubicBezTo>
                        <a:cubicBezTo>
                          <a:pt x="509054" y="591481"/>
                          <a:pt x="412892" y="594666"/>
                          <a:pt x="248149" y="583894"/>
                        </a:cubicBezTo>
                        <a:cubicBezTo>
                          <a:pt x="93931" y="582912"/>
                          <a:pt x="8571" y="449291"/>
                          <a:pt x="0" y="335745"/>
                        </a:cubicBezTo>
                        <a:cubicBezTo>
                          <a:pt x="-2535" y="314002"/>
                          <a:pt x="2015" y="286057"/>
                          <a:pt x="0" y="24814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Eintrag überprüfen</a:t>
            </a:r>
          </a:p>
        </p:txBody>
      </p:sp>
      <p:sp>
        <p:nvSpPr>
          <p:cNvPr id="19" name="Raute 18">
            <a:extLst>
              <a:ext uri="{FF2B5EF4-FFF2-40B4-BE49-F238E27FC236}">
                <a16:creationId xmlns:a16="http://schemas.microsoft.com/office/drawing/2014/main" id="{E85D0F0C-841A-E06B-E24D-E2848A7DD6CE}"/>
              </a:ext>
            </a:extLst>
          </p:cNvPr>
          <p:cNvSpPr/>
          <p:nvPr/>
        </p:nvSpPr>
        <p:spPr>
          <a:xfrm>
            <a:off x="7363947" y="3317680"/>
            <a:ext cx="540000" cy="540000"/>
          </a:xfrm>
          <a:prstGeom prst="diamond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21B3C5D-CDE7-B508-CF3B-21FB900F9E5E}"/>
              </a:ext>
            </a:extLst>
          </p:cNvPr>
          <p:cNvSpPr txBox="1"/>
          <p:nvPr/>
        </p:nvSpPr>
        <p:spPr>
          <a:xfrm>
            <a:off x="7844410" y="328247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Funktion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AB53CF8-A614-948A-E6B7-323400ADD44C}"/>
              </a:ext>
            </a:extLst>
          </p:cNvPr>
          <p:cNvSpPr txBox="1"/>
          <p:nvPr/>
        </p:nvSpPr>
        <p:spPr>
          <a:xfrm>
            <a:off x="5779303" y="325865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Menüwechsel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62DE994B-3C51-74C3-8EEE-623428051B47}"/>
              </a:ext>
            </a:extLst>
          </p:cNvPr>
          <p:cNvSpPr/>
          <p:nvPr/>
        </p:nvSpPr>
        <p:spPr>
          <a:xfrm>
            <a:off x="2056827" y="3379602"/>
            <a:ext cx="3031056" cy="413201"/>
          </a:xfrm>
          <a:prstGeom prst="roundRect">
            <a:avLst>
              <a:gd name="adj" fmla="val 50000"/>
            </a:avLst>
          </a:prstGeom>
          <a:noFill/>
          <a:ln w="22225" cap="flat" cmpd="sng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55075"/>
                      <a:gd name="connsiteY0" fmla="*/ 248149 h 583894"/>
                      <a:gd name="connsiteX1" fmla="*/ 248149 w 1355075"/>
                      <a:gd name="connsiteY1" fmla="*/ 0 h 583894"/>
                      <a:gd name="connsiteX2" fmla="*/ 694713 w 1355075"/>
                      <a:gd name="connsiteY2" fmla="*/ 0 h 583894"/>
                      <a:gd name="connsiteX3" fmla="*/ 1106926 w 1355075"/>
                      <a:gd name="connsiteY3" fmla="*/ 0 h 583894"/>
                      <a:gd name="connsiteX4" fmla="*/ 1355075 w 1355075"/>
                      <a:gd name="connsiteY4" fmla="*/ 248149 h 583894"/>
                      <a:gd name="connsiteX5" fmla="*/ 1355075 w 1355075"/>
                      <a:gd name="connsiteY5" fmla="*/ 335745 h 583894"/>
                      <a:gd name="connsiteX6" fmla="*/ 1106926 w 1355075"/>
                      <a:gd name="connsiteY6" fmla="*/ 583894 h 583894"/>
                      <a:gd name="connsiteX7" fmla="*/ 677538 w 1355075"/>
                      <a:gd name="connsiteY7" fmla="*/ 583894 h 583894"/>
                      <a:gd name="connsiteX8" fmla="*/ 248149 w 1355075"/>
                      <a:gd name="connsiteY8" fmla="*/ 583894 h 583894"/>
                      <a:gd name="connsiteX9" fmla="*/ 0 w 1355075"/>
                      <a:gd name="connsiteY9" fmla="*/ 335745 h 583894"/>
                      <a:gd name="connsiteX10" fmla="*/ 0 w 1355075"/>
                      <a:gd name="connsiteY10" fmla="*/ 248149 h 583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55075" h="583894" extrusionOk="0">
                        <a:moveTo>
                          <a:pt x="0" y="248149"/>
                        </a:moveTo>
                        <a:cubicBezTo>
                          <a:pt x="-23929" y="96340"/>
                          <a:pt x="86890" y="9086"/>
                          <a:pt x="248149" y="0"/>
                        </a:cubicBezTo>
                        <a:cubicBezTo>
                          <a:pt x="458709" y="4432"/>
                          <a:pt x="588872" y="-13626"/>
                          <a:pt x="694713" y="0"/>
                        </a:cubicBezTo>
                        <a:cubicBezTo>
                          <a:pt x="800554" y="13626"/>
                          <a:pt x="1012406" y="-17131"/>
                          <a:pt x="1106926" y="0"/>
                        </a:cubicBezTo>
                        <a:cubicBezTo>
                          <a:pt x="1223482" y="-11212"/>
                          <a:pt x="1377162" y="121653"/>
                          <a:pt x="1355075" y="248149"/>
                        </a:cubicBezTo>
                        <a:cubicBezTo>
                          <a:pt x="1359100" y="282641"/>
                          <a:pt x="1357292" y="303698"/>
                          <a:pt x="1355075" y="335745"/>
                        </a:cubicBezTo>
                        <a:cubicBezTo>
                          <a:pt x="1367325" y="452858"/>
                          <a:pt x="1221152" y="603950"/>
                          <a:pt x="1106926" y="583894"/>
                        </a:cubicBezTo>
                        <a:cubicBezTo>
                          <a:pt x="934961" y="575834"/>
                          <a:pt x="846022" y="576307"/>
                          <a:pt x="677538" y="583894"/>
                        </a:cubicBezTo>
                        <a:cubicBezTo>
                          <a:pt x="509054" y="591481"/>
                          <a:pt x="412892" y="594666"/>
                          <a:pt x="248149" y="583894"/>
                        </a:cubicBezTo>
                        <a:cubicBezTo>
                          <a:pt x="93931" y="582912"/>
                          <a:pt x="8571" y="449291"/>
                          <a:pt x="0" y="335745"/>
                        </a:cubicBezTo>
                        <a:cubicBezTo>
                          <a:pt x="-2535" y="314002"/>
                          <a:pt x="2015" y="286057"/>
                          <a:pt x="0" y="24814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Menüeintrag wechseln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EE318285-6981-4826-BB13-2A75482570B5}"/>
              </a:ext>
            </a:extLst>
          </p:cNvPr>
          <p:cNvSpPr/>
          <p:nvPr/>
        </p:nvSpPr>
        <p:spPr>
          <a:xfrm>
            <a:off x="5662809" y="6088301"/>
            <a:ext cx="2323962" cy="619407"/>
          </a:xfrm>
          <a:prstGeom prst="roundRect">
            <a:avLst>
              <a:gd name="adj" fmla="val 50000"/>
            </a:avLst>
          </a:prstGeom>
          <a:noFill/>
          <a:ln w="22225" cap="flat" cmpd="sng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55075"/>
                      <a:gd name="connsiteY0" fmla="*/ 248149 h 583894"/>
                      <a:gd name="connsiteX1" fmla="*/ 248149 w 1355075"/>
                      <a:gd name="connsiteY1" fmla="*/ 0 h 583894"/>
                      <a:gd name="connsiteX2" fmla="*/ 694713 w 1355075"/>
                      <a:gd name="connsiteY2" fmla="*/ 0 h 583894"/>
                      <a:gd name="connsiteX3" fmla="*/ 1106926 w 1355075"/>
                      <a:gd name="connsiteY3" fmla="*/ 0 h 583894"/>
                      <a:gd name="connsiteX4" fmla="*/ 1355075 w 1355075"/>
                      <a:gd name="connsiteY4" fmla="*/ 248149 h 583894"/>
                      <a:gd name="connsiteX5" fmla="*/ 1355075 w 1355075"/>
                      <a:gd name="connsiteY5" fmla="*/ 335745 h 583894"/>
                      <a:gd name="connsiteX6" fmla="*/ 1106926 w 1355075"/>
                      <a:gd name="connsiteY6" fmla="*/ 583894 h 583894"/>
                      <a:gd name="connsiteX7" fmla="*/ 677538 w 1355075"/>
                      <a:gd name="connsiteY7" fmla="*/ 583894 h 583894"/>
                      <a:gd name="connsiteX8" fmla="*/ 248149 w 1355075"/>
                      <a:gd name="connsiteY8" fmla="*/ 583894 h 583894"/>
                      <a:gd name="connsiteX9" fmla="*/ 0 w 1355075"/>
                      <a:gd name="connsiteY9" fmla="*/ 335745 h 583894"/>
                      <a:gd name="connsiteX10" fmla="*/ 0 w 1355075"/>
                      <a:gd name="connsiteY10" fmla="*/ 248149 h 583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55075" h="583894" extrusionOk="0">
                        <a:moveTo>
                          <a:pt x="0" y="248149"/>
                        </a:moveTo>
                        <a:cubicBezTo>
                          <a:pt x="-23929" y="96340"/>
                          <a:pt x="86890" y="9086"/>
                          <a:pt x="248149" y="0"/>
                        </a:cubicBezTo>
                        <a:cubicBezTo>
                          <a:pt x="458709" y="4432"/>
                          <a:pt x="588872" y="-13626"/>
                          <a:pt x="694713" y="0"/>
                        </a:cubicBezTo>
                        <a:cubicBezTo>
                          <a:pt x="800554" y="13626"/>
                          <a:pt x="1012406" y="-17131"/>
                          <a:pt x="1106926" y="0"/>
                        </a:cubicBezTo>
                        <a:cubicBezTo>
                          <a:pt x="1223482" y="-11212"/>
                          <a:pt x="1377162" y="121653"/>
                          <a:pt x="1355075" y="248149"/>
                        </a:cubicBezTo>
                        <a:cubicBezTo>
                          <a:pt x="1359100" y="282641"/>
                          <a:pt x="1357292" y="303698"/>
                          <a:pt x="1355075" y="335745"/>
                        </a:cubicBezTo>
                        <a:cubicBezTo>
                          <a:pt x="1367325" y="452858"/>
                          <a:pt x="1221152" y="603950"/>
                          <a:pt x="1106926" y="583894"/>
                        </a:cubicBezTo>
                        <a:cubicBezTo>
                          <a:pt x="934961" y="575834"/>
                          <a:pt x="846022" y="576307"/>
                          <a:pt x="677538" y="583894"/>
                        </a:cubicBezTo>
                        <a:cubicBezTo>
                          <a:pt x="509054" y="591481"/>
                          <a:pt x="412892" y="594666"/>
                          <a:pt x="248149" y="583894"/>
                        </a:cubicBezTo>
                        <a:cubicBezTo>
                          <a:pt x="93931" y="582912"/>
                          <a:pt x="8571" y="449291"/>
                          <a:pt x="0" y="335745"/>
                        </a:cubicBezTo>
                        <a:cubicBezTo>
                          <a:pt x="-2535" y="314002"/>
                          <a:pt x="2015" y="286057"/>
                          <a:pt x="0" y="24814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IR-Modul:</a:t>
            </a:r>
          </a:p>
          <a:p>
            <a:pPr algn="ctr"/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5601750-5FD7-0953-36B3-B96224FCFB49}"/>
              </a:ext>
            </a:extLst>
          </p:cNvPr>
          <p:cNvSpPr txBox="1"/>
          <p:nvPr/>
        </p:nvSpPr>
        <p:spPr>
          <a:xfrm>
            <a:off x="6878039" y="530050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502AE57-1F71-001A-9B83-1C716B96876B}"/>
              </a:ext>
            </a:extLst>
          </p:cNvPr>
          <p:cNvSpPr txBox="1"/>
          <p:nvPr/>
        </p:nvSpPr>
        <p:spPr>
          <a:xfrm>
            <a:off x="8761657" y="4094452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Empfangen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40C8A14-15BB-0456-F7A8-FCA40DD34FAF}"/>
              </a:ext>
            </a:extLst>
          </p:cNvPr>
          <p:cNvSpPr txBox="1"/>
          <p:nvPr/>
        </p:nvSpPr>
        <p:spPr>
          <a:xfrm>
            <a:off x="5229371" y="483349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Abspeichern</a:t>
            </a:r>
          </a:p>
        </p:txBody>
      </p:sp>
      <p:sp>
        <p:nvSpPr>
          <p:cNvPr id="28" name="Raute 27">
            <a:extLst>
              <a:ext uri="{FF2B5EF4-FFF2-40B4-BE49-F238E27FC236}">
                <a16:creationId xmlns:a16="http://schemas.microsoft.com/office/drawing/2014/main" id="{B2CB64BA-626C-C419-BAAD-0E93D6A99AFD}"/>
              </a:ext>
            </a:extLst>
          </p:cNvPr>
          <p:cNvSpPr/>
          <p:nvPr/>
        </p:nvSpPr>
        <p:spPr>
          <a:xfrm>
            <a:off x="6553379" y="4945171"/>
            <a:ext cx="540000" cy="540000"/>
          </a:xfrm>
          <a:prstGeom prst="diamond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aute 28">
            <a:extLst>
              <a:ext uri="{FF2B5EF4-FFF2-40B4-BE49-F238E27FC236}">
                <a16:creationId xmlns:a16="http://schemas.microsoft.com/office/drawing/2014/main" id="{A0FCDA0B-8C6B-FD72-EF97-A96530EA2F10}"/>
              </a:ext>
            </a:extLst>
          </p:cNvPr>
          <p:cNvSpPr/>
          <p:nvPr/>
        </p:nvSpPr>
        <p:spPr>
          <a:xfrm>
            <a:off x="8225107" y="4164631"/>
            <a:ext cx="540000" cy="540000"/>
          </a:xfrm>
          <a:prstGeom prst="diamond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EFAA31-6EE6-C07A-5029-7B5727BAEC56}"/>
              </a:ext>
            </a:extLst>
          </p:cNvPr>
          <p:cNvSpPr txBox="1"/>
          <p:nvPr/>
        </p:nvSpPr>
        <p:spPr>
          <a:xfrm>
            <a:off x="7966262" y="214531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Das Hauptsystem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055F959A-DE88-0E6C-4C5C-F529126BAF95}"/>
              </a:ext>
            </a:extLst>
          </p:cNvPr>
          <p:cNvSpPr/>
          <p:nvPr/>
        </p:nvSpPr>
        <p:spPr>
          <a:xfrm>
            <a:off x="2060373" y="4903892"/>
            <a:ext cx="3031056" cy="619407"/>
          </a:xfrm>
          <a:prstGeom prst="roundRect">
            <a:avLst>
              <a:gd name="adj" fmla="val 50000"/>
            </a:avLst>
          </a:prstGeom>
          <a:noFill/>
          <a:ln w="22225" cap="flat" cmpd="sng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55075"/>
                      <a:gd name="connsiteY0" fmla="*/ 248149 h 583894"/>
                      <a:gd name="connsiteX1" fmla="*/ 248149 w 1355075"/>
                      <a:gd name="connsiteY1" fmla="*/ 0 h 583894"/>
                      <a:gd name="connsiteX2" fmla="*/ 694713 w 1355075"/>
                      <a:gd name="connsiteY2" fmla="*/ 0 h 583894"/>
                      <a:gd name="connsiteX3" fmla="*/ 1106926 w 1355075"/>
                      <a:gd name="connsiteY3" fmla="*/ 0 h 583894"/>
                      <a:gd name="connsiteX4" fmla="*/ 1355075 w 1355075"/>
                      <a:gd name="connsiteY4" fmla="*/ 248149 h 583894"/>
                      <a:gd name="connsiteX5" fmla="*/ 1355075 w 1355075"/>
                      <a:gd name="connsiteY5" fmla="*/ 335745 h 583894"/>
                      <a:gd name="connsiteX6" fmla="*/ 1106926 w 1355075"/>
                      <a:gd name="connsiteY6" fmla="*/ 583894 h 583894"/>
                      <a:gd name="connsiteX7" fmla="*/ 677538 w 1355075"/>
                      <a:gd name="connsiteY7" fmla="*/ 583894 h 583894"/>
                      <a:gd name="connsiteX8" fmla="*/ 248149 w 1355075"/>
                      <a:gd name="connsiteY8" fmla="*/ 583894 h 583894"/>
                      <a:gd name="connsiteX9" fmla="*/ 0 w 1355075"/>
                      <a:gd name="connsiteY9" fmla="*/ 335745 h 583894"/>
                      <a:gd name="connsiteX10" fmla="*/ 0 w 1355075"/>
                      <a:gd name="connsiteY10" fmla="*/ 248149 h 583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55075" h="583894" extrusionOk="0">
                        <a:moveTo>
                          <a:pt x="0" y="248149"/>
                        </a:moveTo>
                        <a:cubicBezTo>
                          <a:pt x="-23929" y="96340"/>
                          <a:pt x="86890" y="9086"/>
                          <a:pt x="248149" y="0"/>
                        </a:cubicBezTo>
                        <a:cubicBezTo>
                          <a:pt x="458709" y="4432"/>
                          <a:pt x="588872" y="-13626"/>
                          <a:pt x="694713" y="0"/>
                        </a:cubicBezTo>
                        <a:cubicBezTo>
                          <a:pt x="800554" y="13626"/>
                          <a:pt x="1012406" y="-17131"/>
                          <a:pt x="1106926" y="0"/>
                        </a:cubicBezTo>
                        <a:cubicBezTo>
                          <a:pt x="1223482" y="-11212"/>
                          <a:pt x="1377162" y="121653"/>
                          <a:pt x="1355075" y="248149"/>
                        </a:cubicBezTo>
                        <a:cubicBezTo>
                          <a:pt x="1359100" y="282641"/>
                          <a:pt x="1357292" y="303698"/>
                          <a:pt x="1355075" y="335745"/>
                        </a:cubicBezTo>
                        <a:cubicBezTo>
                          <a:pt x="1367325" y="452858"/>
                          <a:pt x="1221152" y="603950"/>
                          <a:pt x="1106926" y="583894"/>
                        </a:cubicBezTo>
                        <a:cubicBezTo>
                          <a:pt x="934961" y="575834"/>
                          <a:pt x="846022" y="576307"/>
                          <a:pt x="677538" y="583894"/>
                        </a:cubicBezTo>
                        <a:cubicBezTo>
                          <a:pt x="509054" y="591481"/>
                          <a:pt x="412892" y="594666"/>
                          <a:pt x="248149" y="583894"/>
                        </a:cubicBezTo>
                        <a:cubicBezTo>
                          <a:pt x="93931" y="582912"/>
                          <a:pt x="8571" y="449291"/>
                          <a:pt x="0" y="335745"/>
                        </a:cubicBezTo>
                        <a:cubicBezTo>
                          <a:pt x="-2535" y="314002"/>
                          <a:pt x="2015" y="286057"/>
                          <a:pt x="0" y="24814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Menü-Modul: </a:t>
            </a:r>
          </a:p>
          <a:p>
            <a:pPr algn="ctr"/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Eintrag überschreiben</a:t>
            </a:r>
          </a:p>
        </p:txBody>
      </p:sp>
      <p:sp>
        <p:nvSpPr>
          <p:cNvPr id="225" name="Rechteck: abgerundete Ecken 224">
            <a:extLst>
              <a:ext uri="{FF2B5EF4-FFF2-40B4-BE49-F238E27FC236}">
                <a16:creationId xmlns:a16="http://schemas.microsoft.com/office/drawing/2014/main" id="{4EA7E452-C544-4762-310E-CB518FDE3CC3}"/>
              </a:ext>
            </a:extLst>
          </p:cNvPr>
          <p:cNvSpPr/>
          <p:nvPr/>
        </p:nvSpPr>
        <p:spPr>
          <a:xfrm>
            <a:off x="9107648" y="3013834"/>
            <a:ext cx="3031056" cy="619407"/>
          </a:xfrm>
          <a:prstGeom prst="roundRect">
            <a:avLst>
              <a:gd name="adj" fmla="val 50000"/>
            </a:avLst>
          </a:prstGeom>
          <a:noFill/>
          <a:ln w="22225" cap="flat" cmpd="sng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55075"/>
                      <a:gd name="connsiteY0" fmla="*/ 248149 h 583894"/>
                      <a:gd name="connsiteX1" fmla="*/ 248149 w 1355075"/>
                      <a:gd name="connsiteY1" fmla="*/ 0 h 583894"/>
                      <a:gd name="connsiteX2" fmla="*/ 694713 w 1355075"/>
                      <a:gd name="connsiteY2" fmla="*/ 0 h 583894"/>
                      <a:gd name="connsiteX3" fmla="*/ 1106926 w 1355075"/>
                      <a:gd name="connsiteY3" fmla="*/ 0 h 583894"/>
                      <a:gd name="connsiteX4" fmla="*/ 1355075 w 1355075"/>
                      <a:gd name="connsiteY4" fmla="*/ 248149 h 583894"/>
                      <a:gd name="connsiteX5" fmla="*/ 1355075 w 1355075"/>
                      <a:gd name="connsiteY5" fmla="*/ 335745 h 583894"/>
                      <a:gd name="connsiteX6" fmla="*/ 1106926 w 1355075"/>
                      <a:gd name="connsiteY6" fmla="*/ 583894 h 583894"/>
                      <a:gd name="connsiteX7" fmla="*/ 677538 w 1355075"/>
                      <a:gd name="connsiteY7" fmla="*/ 583894 h 583894"/>
                      <a:gd name="connsiteX8" fmla="*/ 248149 w 1355075"/>
                      <a:gd name="connsiteY8" fmla="*/ 583894 h 583894"/>
                      <a:gd name="connsiteX9" fmla="*/ 0 w 1355075"/>
                      <a:gd name="connsiteY9" fmla="*/ 335745 h 583894"/>
                      <a:gd name="connsiteX10" fmla="*/ 0 w 1355075"/>
                      <a:gd name="connsiteY10" fmla="*/ 248149 h 583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55075" h="583894" extrusionOk="0">
                        <a:moveTo>
                          <a:pt x="0" y="248149"/>
                        </a:moveTo>
                        <a:cubicBezTo>
                          <a:pt x="-23929" y="96340"/>
                          <a:pt x="86890" y="9086"/>
                          <a:pt x="248149" y="0"/>
                        </a:cubicBezTo>
                        <a:cubicBezTo>
                          <a:pt x="458709" y="4432"/>
                          <a:pt x="588872" y="-13626"/>
                          <a:pt x="694713" y="0"/>
                        </a:cubicBezTo>
                        <a:cubicBezTo>
                          <a:pt x="800554" y="13626"/>
                          <a:pt x="1012406" y="-17131"/>
                          <a:pt x="1106926" y="0"/>
                        </a:cubicBezTo>
                        <a:cubicBezTo>
                          <a:pt x="1223482" y="-11212"/>
                          <a:pt x="1377162" y="121653"/>
                          <a:pt x="1355075" y="248149"/>
                        </a:cubicBezTo>
                        <a:cubicBezTo>
                          <a:pt x="1359100" y="282641"/>
                          <a:pt x="1357292" y="303698"/>
                          <a:pt x="1355075" y="335745"/>
                        </a:cubicBezTo>
                        <a:cubicBezTo>
                          <a:pt x="1367325" y="452858"/>
                          <a:pt x="1221152" y="603950"/>
                          <a:pt x="1106926" y="583894"/>
                        </a:cubicBezTo>
                        <a:cubicBezTo>
                          <a:pt x="934961" y="575834"/>
                          <a:pt x="846022" y="576307"/>
                          <a:pt x="677538" y="583894"/>
                        </a:cubicBezTo>
                        <a:cubicBezTo>
                          <a:pt x="509054" y="591481"/>
                          <a:pt x="412892" y="594666"/>
                          <a:pt x="248149" y="583894"/>
                        </a:cubicBezTo>
                        <a:cubicBezTo>
                          <a:pt x="93931" y="582912"/>
                          <a:pt x="8571" y="449291"/>
                          <a:pt x="0" y="335745"/>
                        </a:cubicBezTo>
                        <a:cubicBezTo>
                          <a:pt x="-2535" y="314002"/>
                          <a:pt x="2015" y="286057"/>
                          <a:pt x="0" y="24814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IR-Modul:</a:t>
            </a:r>
          </a:p>
          <a:p>
            <a:pPr algn="ctr"/>
            <a:r>
              <a:rPr lang="de-DE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Empfangschleife</a:t>
            </a:r>
            <a:endParaRPr lang="de-DE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7" name="Gerader Verbinder 226">
            <a:extLst>
              <a:ext uri="{FF2B5EF4-FFF2-40B4-BE49-F238E27FC236}">
                <a16:creationId xmlns:a16="http://schemas.microsoft.com/office/drawing/2014/main" id="{A732B4A0-A9FD-EC5A-127E-63837E8AC682}"/>
              </a:ext>
            </a:extLst>
          </p:cNvPr>
          <p:cNvCxnSpPr>
            <a:cxnSpLocks/>
            <a:stCxn id="12" idx="0"/>
            <a:endCxn id="2" idx="2"/>
          </p:cNvCxnSpPr>
          <p:nvPr/>
        </p:nvCxnSpPr>
        <p:spPr>
          <a:xfrm flipH="1" flipV="1">
            <a:off x="5378728" y="731561"/>
            <a:ext cx="4763" cy="208042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Gerader Verbinder 230">
            <a:extLst>
              <a:ext uri="{FF2B5EF4-FFF2-40B4-BE49-F238E27FC236}">
                <a16:creationId xmlns:a16="http://schemas.microsoft.com/office/drawing/2014/main" id="{66B67C2C-C4C7-5FEB-5570-5CF3B05F6057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H="1" flipV="1">
            <a:off x="5383491" y="1352804"/>
            <a:ext cx="1701" cy="236219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r Verbinder 234">
            <a:extLst>
              <a:ext uri="{FF2B5EF4-FFF2-40B4-BE49-F238E27FC236}">
                <a16:creationId xmlns:a16="http://schemas.microsoft.com/office/drawing/2014/main" id="{443E81D3-7F54-392C-347A-029F33449855}"/>
              </a:ext>
            </a:extLst>
          </p:cNvPr>
          <p:cNvCxnSpPr>
            <a:cxnSpLocks/>
            <a:stCxn id="99" idx="0"/>
            <a:endCxn id="11" idx="2"/>
          </p:cNvCxnSpPr>
          <p:nvPr/>
        </p:nvCxnSpPr>
        <p:spPr>
          <a:xfrm flipH="1" flipV="1">
            <a:off x="5385192" y="2002224"/>
            <a:ext cx="293" cy="201026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Gerader Verbinder 238">
            <a:extLst>
              <a:ext uri="{FF2B5EF4-FFF2-40B4-BE49-F238E27FC236}">
                <a16:creationId xmlns:a16="http://schemas.microsoft.com/office/drawing/2014/main" id="{8CF99FD8-E884-0A64-8CF6-479CB5DC8A0E}"/>
              </a:ext>
            </a:extLst>
          </p:cNvPr>
          <p:cNvCxnSpPr>
            <a:cxnSpLocks/>
            <a:stCxn id="16" idx="3"/>
            <a:endCxn id="99" idx="1"/>
          </p:cNvCxnSpPr>
          <p:nvPr/>
        </p:nvCxnSpPr>
        <p:spPr>
          <a:xfrm>
            <a:off x="4039705" y="2468438"/>
            <a:ext cx="1075780" cy="4812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Gerader Verbinder 242">
            <a:extLst>
              <a:ext uri="{FF2B5EF4-FFF2-40B4-BE49-F238E27FC236}">
                <a16:creationId xmlns:a16="http://schemas.microsoft.com/office/drawing/2014/main" id="{0DB9BDD8-8FBC-73DE-92AB-55E3F99E0F21}"/>
              </a:ext>
            </a:extLst>
          </p:cNvPr>
          <p:cNvCxnSpPr>
            <a:cxnSpLocks/>
            <a:stCxn id="17" idx="1"/>
            <a:endCxn id="99" idx="3"/>
          </p:cNvCxnSpPr>
          <p:nvPr/>
        </p:nvCxnSpPr>
        <p:spPr>
          <a:xfrm flipH="1">
            <a:off x="5655485" y="2466327"/>
            <a:ext cx="744732" cy="6923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erader Verbinder 251">
            <a:extLst>
              <a:ext uri="{FF2B5EF4-FFF2-40B4-BE49-F238E27FC236}">
                <a16:creationId xmlns:a16="http://schemas.microsoft.com/office/drawing/2014/main" id="{DB04A52C-A83D-A75A-9040-91B74772818B}"/>
              </a:ext>
            </a:extLst>
          </p:cNvPr>
          <p:cNvCxnSpPr>
            <a:cxnSpLocks/>
            <a:stCxn id="19" idx="0"/>
            <a:endCxn id="17" idx="2"/>
          </p:cNvCxnSpPr>
          <p:nvPr/>
        </p:nvCxnSpPr>
        <p:spPr>
          <a:xfrm flipH="1" flipV="1">
            <a:off x="7633275" y="2672927"/>
            <a:ext cx="672" cy="644753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r Verbinder 255">
            <a:extLst>
              <a:ext uri="{FF2B5EF4-FFF2-40B4-BE49-F238E27FC236}">
                <a16:creationId xmlns:a16="http://schemas.microsoft.com/office/drawing/2014/main" id="{564138FA-C317-86B0-77C5-D85F8AC9BDFC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>
            <a:off x="5087883" y="3586203"/>
            <a:ext cx="2276064" cy="1477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Gleichschenkliges Dreieck 268">
            <a:extLst>
              <a:ext uri="{FF2B5EF4-FFF2-40B4-BE49-F238E27FC236}">
                <a16:creationId xmlns:a16="http://schemas.microsoft.com/office/drawing/2014/main" id="{94715A5F-DCBD-C384-86B4-BECBACE4F340}"/>
              </a:ext>
            </a:extLst>
          </p:cNvPr>
          <p:cNvSpPr/>
          <p:nvPr/>
        </p:nvSpPr>
        <p:spPr>
          <a:xfrm>
            <a:off x="8495107" y="3175976"/>
            <a:ext cx="386648" cy="41320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1" name="Gerader Verbinder 270">
            <a:extLst>
              <a:ext uri="{FF2B5EF4-FFF2-40B4-BE49-F238E27FC236}">
                <a16:creationId xmlns:a16="http://schemas.microsoft.com/office/drawing/2014/main" id="{1BB9FCFB-44AB-84E1-4DD6-7975D45B753D}"/>
              </a:ext>
            </a:extLst>
          </p:cNvPr>
          <p:cNvCxnSpPr>
            <a:cxnSpLocks/>
            <a:stCxn id="269" idx="2"/>
            <a:endCxn id="19" idx="3"/>
          </p:cNvCxnSpPr>
          <p:nvPr/>
        </p:nvCxnSpPr>
        <p:spPr>
          <a:xfrm flipH="1" flipV="1">
            <a:off x="7903947" y="3587680"/>
            <a:ext cx="591160" cy="14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r Verbinder 274">
            <a:extLst>
              <a:ext uri="{FF2B5EF4-FFF2-40B4-BE49-F238E27FC236}">
                <a16:creationId xmlns:a16="http://schemas.microsoft.com/office/drawing/2014/main" id="{63C1687D-6A85-4A6D-140F-328A9C135366}"/>
              </a:ext>
            </a:extLst>
          </p:cNvPr>
          <p:cNvCxnSpPr>
            <a:cxnSpLocks/>
            <a:stCxn id="29" idx="0"/>
            <a:endCxn id="269" idx="2"/>
          </p:cNvCxnSpPr>
          <p:nvPr/>
        </p:nvCxnSpPr>
        <p:spPr>
          <a:xfrm flipV="1">
            <a:off x="8495107" y="3589177"/>
            <a:ext cx="0" cy="575454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Gleichschenkliges Dreieck 280">
            <a:extLst>
              <a:ext uri="{FF2B5EF4-FFF2-40B4-BE49-F238E27FC236}">
                <a16:creationId xmlns:a16="http://schemas.microsoft.com/office/drawing/2014/main" id="{412C7C51-1081-6975-FF84-F5581B5FD0A5}"/>
              </a:ext>
            </a:extLst>
          </p:cNvPr>
          <p:cNvSpPr/>
          <p:nvPr/>
        </p:nvSpPr>
        <p:spPr>
          <a:xfrm>
            <a:off x="6438416" y="4022063"/>
            <a:ext cx="386648" cy="41320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Gleichschenkliges Dreieck 281">
            <a:extLst>
              <a:ext uri="{FF2B5EF4-FFF2-40B4-BE49-F238E27FC236}">
                <a16:creationId xmlns:a16="http://schemas.microsoft.com/office/drawing/2014/main" id="{519E2A06-1C28-375A-2790-3226A5ABB0B9}"/>
              </a:ext>
            </a:extLst>
          </p:cNvPr>
          <p:cNvSpPr/>
          <p:nvPr/>
        </p:nvSpPr>
        <p:spPr>
          <a:xfrm>
            <a:off x="10630933" y="4025316"/>
            <a:ext cx="386648" cy="41320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3" name="Gerader Verbinder 282">
            <a:extLst>
              <a:ext uri="{FF2B5EF4-FFF2-40B4-BE49-F238E27FC236}">
                <a16:creationId xmlns:a16="http://schemas.microsoft.com/office/drawing/2014/main" id="{33016CB5-1294-D8F0-5488-CCC6A153B8F6}"/>
              </a:ext>
            </a:extLst>
          </p:cNvPr>
          <p:cNvCxnSpPr>
            <a:cxnSpLocks/>
            <a:stCxn id="28" idx="0"/>
            <a:endCxn id="281" idx="4"/>
          </p:cNvCxnSpPr>
          <p:nvPr/>
        </p:nvCxnSpPr>
        <p:spPr>
          <a:xfrm flipV="1">
            <a:off x="6823379" y="4435264"/>
            <a:ext cx="1685" cy="509907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16ECCFF6-D111-E5EB-F371-1C71D115EF1F}"/>
              </a:ext>
            </a:extLst>
          </p:cNvPr>
          <p:cNvCxnSpPr>
            <a:cxnSpLocks/>
            <a:stCxn id="281" idx="4"/>
            <a:endCxn id="29" idx="1"/>
          </p:cNvCxnSpPr>
          <p:nvPr/>
        </p:nvCxnSpPr>
        <p:spPr>
          <a:xfrm flipV="1">
            <a:off x="6825064" y="4434631"/>
            <a:ext cx="1400043" cy="6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B1AF6A97-EBDA-B1B9-B517-DA3C9019D18A}"/>
              </a:ext>
            </a:extLst>
          </p:cNvPr>
          <p:cNvCxnSpPr>
            <a:cxnSpLocks/>
            <a:stCxn id="29" idx="3"/>
            <a:endCxn id="282" idx="2"/>
          </p:cNvCxnSpPr>
          <p:nvPr/>
        </p:nvCxnSpPr>
        <p:spPr>
          <a:xfrm>
            <a:off x="8765107" y="4434631"/>
            <a:ext cx="1865826" cy="38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277B1297-25D4-5976-289D-970BED006D7B}"/>
              </a:ext>
            </a:extLst>
          </p:cNvPr>
          <p:cNvCxnSpPr>
            <a:cxnSpLocks/>
            <a:stCxn id="225" idx="2"/>
            <a:endCxn id="282" idx="2"/>
          </p:cNvCxnSpPr>
          <p:nvPr/>
        </p:nvCxnSpPr>
        <p:spPr>
          <a:xfrm>
            <a:off x="10623176" y="3633241"/>
            <a:ext cx="7757" cy="805276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Gleichschenkliges Dreieck 79">
            <a:extLst>
              <a:ext uri="{FF2B5EF4-FFF2-40B4-BE49-F238E27FC236}">
                <a16:creationId xmlns:a16="http://schemas.microsoft.com/office/drawing/2014/main" id="{D9BF74EA-C575-60DF-6F27-E60934AB7898}"/>
              </a:ext>
            </a:extLst>
          </p:cNvPr>
          <p:cNvSpPr/>
          <p:nvPr/>
        </p:nvSpPr>
        <p:spPr>
          <a:xfrm>
            <a:off x="10623176" y="729022"/>
            <a:ext cx="386648" cy="41320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Gleichschenkliges Dreieck 80">
            <a:extLst>
              <a:ext uri="{FF2B5EF4-FFF2-40B4-BE49-F238E27FC236}">
                <a16:creationId xmlns:a16="http://schemas.microsoft.com/office/drawing/2014/main" id="{5595A377-5790-6600-1A35-21BB15733D1E}"/>
              </a:ext>
            </a:extLst>
          </p:cNvPr>
          <p:cNvSpPr/>
          <p:nvPr/>
        </p:nvSpPr>
        <p:spPr>
          <a:xfrm>
            <a:off x="563448" y="740535"/>
            <a:ext cx="386648" cy="41320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5E0FAE16-AA42-A2E3-5D4C-8ABA34C7AF01}"/>
              </a:ext>
            </a:extLst>
          </p:cNvPr>
          <p:cNvCxnSpPr>
            <a:cxnSpLocks/>
            <a:stCxn id="246" idx="4"/>
            <a:endCxn id="24" idx="1"/>
          </p:cNvCxnSpPr>
          <p:nvPr/>
        </p:nvCxnSpPr>
        <p:spPr>
          <a:xfrm flipV="1">
            <a:off x="539149" y="6398005"/>
            <a:ext cx="5123660" cy="6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Gerader Verbinder 288">
            <a:extLst>
              <a:ext uri="{FF2B5EF4-FFF2-40B4-BE49-F238E27FC236}">
                <a16:creationId xmlns:a16="http://schemas.microsoft.com/office/drawing/2014/main" id="{53FCDC7B-B40B-D56A-2D2D-BED630059190}"/>
              </a:ext>
            </a:extLst>
          </p:cNvPr>
          <p:cNvCxnSpPr>
            <a:cxnSpLocks/>
            <a:stCxn id="12" idx="1"/>
            <a:endCxn id="81" idx="4"/>
          </p:cNvCxnSpPr>
          <p:nvPr/>
        </p:nvCxnSpPr>
        <p:spPr>
          <a:xfrm flipH="1">
            <a:off x="950096" y="1146204"/>
            <a:ext cx="3047014" cy="7532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Gerader Verbinder 291">
            <a:extLst>
              <a:ext uri="{FF2B5EF4-FFF2-40B4-BE49-F238E27FC236}">
                <a16:creationId xmlns:a16="http://schemas.microsoft.com/office/drawing/2014/main" id="{E768B591-ECCF-8952-BC7A-B6DFB164503F}"/>
              </a:ext>
            </a:extLst>
          </p:cNvPr>
          <p:cNvCxnSpPr>
            <a:cxnSpLocks/>
            <a:stCxn id="12" idx="3"/>
            <a:endCxn id="80" idx="2"/>
          </p:cNvCxnSpPr>
          <p:nvPr/>
        </p:nvCxnSpPr>
        <p:spPr>
          <a:xfrm flipV="1">
            <a:off x="6769872" y="1142223"/>
            <a:ext cx="3853304" cy="3981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Gerader Verbinder 294">
            <a:extLst>
              <a:ext uri="{FF2B5EF4-FFF2-40B4-BE49-F238E27FC236}">
                <a16:creationId xmlns:a16="http://schemas.microsoft.com/office/drawing/2014/main" id="{922E9BBF-1E8A-9C34-4039-397F51DC0975}"/>
              </a:ext>
            </a:extLst>
          </p:cNvPr>
          <p:cNvCxnSpPr>
            <a:cxnSpLocks/>
            <a:stCxn id="225" idx="0"/>
            <a:endCxn id="80" idx="2"/>
          </p:cNvCxnSpPr>
          <p:nvPr/>
        </p:nvCxnSpPr>
        <p:spPr>
          <a:xfrm flipV="1">
            <a:off x="10623176" y="1142223"/>
            <a:ext cx="0" cy="18716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Gerader Verbinder 303">
            <a:extLst>
              <a:ext uri="{FF2B5EF4-FFF2-40B4-BE49-F238E27FC236}">
                <a16:creationId xmlns:a16="http://schemas.microsoft.com/office/drawing/2014/main" id="{0AE8B43C-F6BE-B640-7D4F-846303F66DAF}"/>
              </a:ext>
            </a:extLst>
          </p:cNvPr>
          <p:cNvCxnSpPr>
            <a:cxnSpLocks/>
            <a:stCxn id="24" idx="0"/>
            <a:endCxn id="28" idx="2"/>
          </p:cNvCxnSpPr>
          <p:nvPr/>
        </p:nvCxnSpPr>
        <p:spPr>
          <a:xfrm flipH="1" flipV="1">
            <a:off x="6823379" y="5485171"/>
            <a:ext cx="1411" cy="603130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Gerader Verbinder 307">
            <a:extLst>
              <a:ext uri="{FF2B5EF4-FFF2-40B4-BE49-F238E27FC236}">
                <a16:creationId xmlns:a16="http://schemas.microsoft.com/office/drawing/2014/main" id="{BE8ADC39-1C72-F432-7D6B-3B9D97B8F237}"/>
              </a:ext>
            </a:extLst>
          </p:cNvPr>
          <p:cNvCxnSpPr>
            <a:cxnSpLocks/>
            <a:stCxn id="31" idx="3"/>
            <a:endCxn id="28" idx="1"/>
          </p:cNvCxnSpPr>
          <p:nvPr/>
        </p:nvCxnSpPr>
        <p:spPr>
          <a:xfrm>
            <a:off x="5091429" y="5213596"/>
            <a:ext cx="1461950" cy="1575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Gerader Verbinder 312">
            <a:extLst>
              <a:ext uri="{FF2B5EF4-FFF2-40B4-BE49-F238E27FC236}">
                <a16:creationId xmlns:a16="http://schemas.microsoft.com/office/drawing/2014/main" id="{E2A92210-7637-2059-A2E8-4FD7AFD306F1}"/>
              </a:ext>
            </a:extLst>
          </p:cNvPr>
          <p:cNvCxnSpPr>
            <a:cxnSpLocks/>
            <a:stCxn id="23" idx="2"/>
            <a:endCxn id="31" idx="0"/>
          </p:cNvCxnSpPr>
          <p:nvPr/>
        </p:nvCxnSpPr>
        <p:spPr>
          <a:xfrm>
            <a:off x="3572355" y="3792803"/>
            <a:ext cx="3546" cy="1111089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Gleichschenkliges Dreieck 105">
            <a:extLst>
              <a:ext uri="{FF2B5EF4-FFF2-40B4-BE49-F238E27FC236}">
                <a16:creationId xmlns:a16="http://schemas.microsoft.com/office/drawing/2014/main" id="{BB51508D-910B-44E7-C8A9-D8CDC216B3CA}"/>
              </a:ext>
            </a:extLst>
          </p:cNvPr>
          <p:cNvSpPr/>
          <p:nvPr/>
        </p:nvSpPr>
        <p:spPr>
          <a:xfrm>
            <a:off x="944913" y="3164078"/>
            <a:ext cx="386648" cy="41320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E8EE4747-3DA0-4192-EFD9-B48EBDCBF49C}"/>
              </a:ext>
            </a:extLst>
          </p:cNvPr>
          <p:cNvCxnSpPr>
            <a:cxnSpLocks/>
            <a:stCxn id="106" idx="2"/>
            <a:endCxn id="23" idx="1"/>
          </p:cNvCxnSpPr>
          <p:nvPr/>
        </p:nvCxnSpPr>
        <p:spPr>
          <a:xfrm>
            <a:off x="944913" y="3577279"/>
            <a:ext cx="1111914" cy="8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Gleichschenkliges Dreieck 120">
            <a:extLst>
              <a:ext uri="{FF2B5EF4-FFF2-40B4-BE49-F238E27FC236}">
                <a16:creationId xmlns:a16="http://schemas.microsoft.com/office/drawing/2014/main" id="{4C7F3838-7432-E7A8-49F8-22C01FECF028}"/>
              </a:ext>
            </a:extLst>
          </p:cNvPr>
          <p:cNvSpPr/>
          <p:nvPr/>
        </p:nvSpPr>
        <p:spPr>
          <a:xfrm>
            <a:off x="943537" y="1142223"/>
            <a:ext cx="386648" cy="41320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Gleichschenkliges Dreieck 124">
            <a:extLst>
              <a:ext uri="{FF2B5EF4-FFF2-40B4-BE49-F238E27FC236}">
                <a16:creationId xmlns:a16="http://schemas.microsoft.com/office/drawing/2014/main" id="{37A775E3-EDF7-9780-06F7-32B092C8E78A}"/>
              </a:ext>
            </a:extLst>
          </p:cNvPr>
          <p:cNvSpPr/>
          <p:nvPr/>
        </p:nvSpPr>
        <p:spPr>
          <a:xfrm>
            <a:off x="148902" y="1153730"/>
            <a:ext cx="386648" cy="41320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2" name="Gerader Verbinder 321">
            <a:extLst>
              <a:ext uri="{FF2B5EF4-FFF2-40B4-BE49-F238E27FC236}">
                <a16:creationId xmlns:a16="http://schemas.microsoft.com/office/drawing/2014/main" id="{AD95E441-CAA2-83EF-7335-7A09FA0FEC43}"/>
              </a:ext>
            </a:extLst>
          </p:cNvPr>
          <p:cNvCxnSpPr>
            <a:cxnSpLocks/>
            <a:stCxn id="326" idx="0"/>
            <a:endCxn id="81" idx="4"/>
          </p:cNvCxnSpPr>
          <p:nvPr/>
        </p:nvCxnSpPr>
        <p:spPr>
          <a:xfrm flipH="1" flipV="1">
            <a:off x="950096" y="1153736"/>
            <a:ext cx="820" cy="4329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Gerader Verbinder 324">
            <a:extLst>
              <a:ext uri="{FF2B5EF4-FFF2-40B4-BE49-F238E27FC236}">
                <a16:creationId xmlns:a16="http://schemas.microsoft.com/office/drawing/2014/main" id="{01D62E52-246B-01D5-6B22-A971A480402D}"/>
              </a:ext>
            </a:extLst>
          </p:cNvPr>
          <p:cNvCxnSpPr>
            <a:cxnSpLocks/>
          </p:cNvCxnSpPr>
          <p:nvPr/>
        </p:nvCxnSpPr>
        <p:spPr>
          <a:xfrm>
            <a:off x="352425" y="1555424"/>
            <a:ext cx="1173435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Gleichschenkliges Dreieck 325">
            <a:extLst>
              <a:ext uri="{FF2B5EF4-FFF2-40B4-BE49-F238E27FC236}">
                <a16:creationId xmlns:a16="http://schemas.microsoft.com/office/drawing/2014/main" id="{E0F61A4D-9CA8-0FC2-871A-12916B5EA346}"/>
              </a:ext>
            </a:extLst>
          </p:cNvPr>
          <p:cNvSpPr/>
          <p:nvPr/>
        </p:nvSpPr>
        <p:spPr>
          <a:xfrm>
            <a:off x="757592" y="1586642"/>
            <a:ext cx="386648" cy="41320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3" name="Gerader Verbinder 162">
            <a:extLst>
              <a:ext uri="{FF2B5EF4-FFF2-40B4-BE49-F238E27FC236}">
                <a16:creationId xmlns:a16="http://schemas.microsoft.com/office/drawing/2014/main" id="{0BCC4C72-5CC3-37D3-F8D1-503AE586161A}"/>
              </a:ext>
            </a:extLst>
          </p:cNvPr>
          <p:cNvCxnSpPr>
            <a:cxnSpLocks/>
            <a:stCxn id="165" idx="2"/>
            <a:endCxn id="16" idx="1"/>
          </p:cNvCxnSpPr>
          <p:nvPr/>
        </p:nvCxnSpPr>
        <p:spPr>
          <a:xfrm flipV="1">
            <a:off x="1332536" y="2468438"/>
            <a:ext cx="241054" cy="1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Gleichschenkliges Dreieck 164">
            <a:extLst>
              <a:ext uri="{FF2B5EF4-FFF2-40B4-BE49-F238E27FC236}">
                <a16:creationId xmlns:a16="http://schemas.microsoft.com/office/drawing/2014/main" id="{64A71830-C41A-E1D0-DDE2-520004B9FE8F}"/>
              </a:ext>
            </a:extLst>
          </p:cNvPr>
          <p:cNvSpPr/>
          <p:nvPr/>
        </p:nvSpPr>
        <p:spPr>
          <a:xfrm>
            <a:off x="1332536" y="2056300"/>
            <a:ext cx="386648" cy="41320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6A207DC8-2E5C-A846-D646-DB4FB4986ADA}"/>
              </a:ext>
            </a:extLst>
          </p:cNvPr>
          <p:cNvCxnSpPr>
            <a:cxnSpLocks/>
            <a:stCxn id="125" idx="4"/>
            <a:endCxn id="246" idx="4"/>
          </p:cNvCxnSpPr>
          <p:nvPr/>
        </p:nvCxnSpPr>
        <p:spPr>
          <a:xfrm>
            <a:off x="535550" y="1566931"/>
            <a:ext cx="3599" cy="4837495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8C0704C4-EC98-47A4-E0C0-04E25DC4931A}"/>
              </a:ext>
            </a:extLst>
          </p:cNvPr>
          <p:cNvCxnSpPr>
            <a:cxnSpLocks/>
            <a:stCxn id="121" idx="2"/>
            <a:endCxn id="106" idx="2"/>
          </p:cNvCxnSpPr>
          <p:nvPr/>
        </p:nvCxnSpPr>
        <p:spPr>
          <a:xfrm>
            <a:off x="943537" y="1555424"/>
            <a:ext cx="1376" cy="2021855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>
            <a:extLst>
              <a:ext uri="{FF2B5EF4-FFF2-40B4-BE49-F238E27FC236}">
                <a16:creationId xmlns:a16="http://schemas.microsoft.com/office/drawing/2014/main" id="{69F33F15-6B6A-346D-C786-751F03E4544A}"/>
              </a:ext>
            </a:extLst>
          </p:cNvPr>
          <p:cNvCxnSpPr>
            <a:cxnSpLocks/>
            <a:stCxn id="121" idx="4"/>
            <a:endCxn id="165" idx="2"/>
          </p:cNvCxnSpPr>
          <p:nvPr/>
        </p:nvCxnSpPr>
        <p:spPr>
          <a:xfrm>
            <a:off x="1330185" y="1555424"/>
            <a:ext cx="2351" cy="914077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Textfeld 387">
            <a:extLst>
              <a:ext uri="{FF2B5EF4-FFF2-40B4-BE49-F238E27FC236}">
                <a16:creationId xmlns:a16="http://schemas.microsoft.com/office/drawing/2014/main" id="{4C7B7B16-F1E4-4F70-CB34-1FA452702C7D}"/>
              </a:ext>
            </a:extLst>
          </p:cNvPr>
          <p:cNvSpPr txBox="1"/>
          <p:nvPr/>
        </p:nvSpPr>
        <p:spPr>
          <a:xfrm>
            <a:off x="6878039" y="408442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!Empfangen</a:t>
            </a:r>
          </a:p>
        </p:txBody>
      </p:sp>
    </p:spTree>
    <p:extLst>
      <p:ext uri="{BB962C8B-B14F-4D97-AF65-F5344CB8AC3E}">
        <p14:creationId xmlns:p14="http://schemas.microsoft.com/office/powerpoint/2010/main" val="353823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Breitbild</PresentationFormat>
  <Paragraphs>65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UML-Diagramme  von IR-Remote Software</vt:lpstr>
      <vt:lpstr>Inhalt</vt:lpstr>
      <vt:lpstr>PowerPoint-Präsentation</vt:lpstr>
      <vt:lpstr>PowerPoint-Präsentation</vt:lpstr>
    </vt:vector>
  </TitlesOfParts>
  <Company>Frost-RL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s4004602</dc:creator>
  <cp:lastModifiedBy>s4004602</cp:lastModifiedBy>
  <cp:revision>7</cp:revision>
  <dcterms:created xsi:type="dcterms:W3CDTF">2024-02-09T07:23:29Z</dcterms:created>
  <dcterms:modified xsi:type="dcterms:W3CDTF">2024-02-21T15:11:16Z</dcterms:modified>
</cp:coreProperties>
</file>