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83166" y="1845527"/>
            <a:ext cx="8950960" cy="4196715"/>
          </a:xfrm>
          <a:custGeom>
            <a:avLst/>
            <a:gdLst/>
            <a:ahLst/>
            <a:cxnLst/>
            <a:rect l="l" t="t" r="r" b="b"/>
            <a:pathLst>
              <a:path w="8950960" h="4196715">
                <a:moveTo>
                  <a:pt x="8950706" y="0"/>
                </a:moveTo>
                <a:lnTo>
                  <a:pt x="0" y="0"/>
                </a:lnTo>
                <a:lnTo>
                  <a:pt x="0" y="4196573"/>
                </a:lnTo>
                <a:lnTo>
                  <a:pt x="8950706" y="4196573"/>
                </a:lnTo>
                <a:lnTo>
                  <a:pt x="895070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83166" y="1845527"/>
            <a:ext cx="8950960" cy="4196715"/>
          </a:xfrm>
          <a:custGeom>
            <a:avLst/>
            <a:gdLst/>
            <a:ahLst/>
            <a:cxnLst/>
            <a:rect l="l" t="t" r="r" b="b"/>
            <a:pathLst>
              <a:path w="8950960" h="4196715">
                <a:moveTo>
                  <a:pt x="0" y="0"/>
                </a:moveTo>
                <a:lnTo>
                  <a:pt x="8950707" y="0"/>
                </a:lnTo>
                <a:lnTo>
                  <a:pt x="8950707" y="4196574"/>
                </a:lnTo>
                <a:lnTo>
                  <a:pt x="0" y="419657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72C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16966" y="142747"/>
            <a:ext cx="982979" cy="565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1905" y="1864867"/>
            <a:ext cx="10871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Sous-</a:t>
            </a:r>
            <a:r>
              <a:rPr dirty="0" sz="1800" spc="-20">
                <a:latin typeface="Calibri"/>
                <a:cs typeface="Calibri"/>
              </a:rPr>
              <a:t>Marin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0695" y="62416"/>
            <a:ext cx="10158317" cy="665834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149479" y="709676"/>
            <a:ext cx="782955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 indent="23495">
              <a:lnSpc>
                <a:spcPts val="2090"/>
              </a:lnSpc>
              <a:spcBef>
                <a:spcPts val="225"/>
              </a:spcBef>
            </a:pPr>
            <a:r>
              <a:rPr dirty="0" sz="1800" spc="-10">
                <a:latin typeface="Calibri"/>
                <a:cs typeface="Calibri"/>
              </a:rPr>
              <a:t>Trouver </a:t>
            </a:r>
            <a:r>
              <a:rPr dirty="0" sz="1800" spc="-20">
                <a:latin typeface="Calibri"/>
                <a:cs typeface="Calibri"/>
              </a:rPr>
              <a:t>lunettes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801583" y="2425700"/>
            <a:ext cx="8280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Caméras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932598" y="1166876"/>
            <a:ext cx="7512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Crochet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112395" marR="5080" indent="-100330">
              <a:lnSpc>
                <a:spcPts val="2090"/>
              </a:lnSpc>
              <a:spcBef>
                <a:spcPts val="225"/>
              </a:spcBef>
            </a:pPr>
            <a:r>
              <a:rPr dirty="0" spc="-10"/>
              <a:t>Récupérer lunettes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2575544" y="2425700"/>
            <a:ext cx="46418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LEDs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303669" y="174244"/>
            <a:ext cx="1331595" cy="5105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57480" marR="5080" indent="-145415">
              <a:lnSpc>
                <a:spcPts val="1900"/>
              </a:lnSpc>
              <a:spcBef>
                <a:spcPts val="180"/>
              </a:spcBef>
            </a:pPr>
            <a:r>
              <a:rPr dirty="0" sz="1600" spc="-10">
                <a:latin typeface="Calibri"/>
                <a:cs typeface="Calibri"/>
              </a:rPr>
              <a:t>Communication </a:t>
            </a:r>
            <a:r>
              <a:rPr dirty="0" sz="1600">
                <a:latin typeface="Calibri"/>
                <a:cs typeface="Calibri"/>
              </a:rPr>
              <a:t>avec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la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terre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593312" y="3580892"/>
            <a:ext cx="9671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Raspberry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743108" y="4836667"/>
            <a:ext cx="6673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STM32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585511" y="1166876"/>
            <a:ext cx="9944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Téléphone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589990" y="1172971"/>
            <a:ext cx="759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Modem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769608" y="2892044"/>
            <a:ext cx="10369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Propulseur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0492962" y="2908300"/>
            <a:ext cx="69024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Calibri"/>
                <a:cs typeface="Calibri"/>
              </a:rPr>
              <a:t>Avancer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174359" y="4047235"/>
            <a:ext cx="7302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Moteur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113704" y="4702555"/>
            <a:ext cx="8401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Seringue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278595" y="5357876"/>
            <a:ext cx="5213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Poids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970412" y="6291579"/>
            <a:ext cx="5664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Calibri"/>
                <a:cs typeface="Calibri"/>
              </a:rPr>
              <a:t>Couler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894376" y="6309867"/>
            <a:ext cx="9639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Calibri"/>
                <a:cs typeface="Calibri"/>
              </a:rPr>
              <a:t>Profondeur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058889" y="4846828"/>
            <a:ext cx="1786255" cy="100711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600">
                <a:latin typeface="Calibri"/>
                <a:cs typeface="Calibri"/>
              </a:rPr>
              <a:t>Capteur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Température </a:t>
            </a:r>
            <a:r>
              <a:rPr dirty="0" sz="1600">
                <a:latin typeface="Calibri"/>
                <a:cs typeface="Calibri"/>
              </a:rPr>
              <a:t>Capteur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Pression </a:t>
            </a:r>
            <a:r>
              <a:rPr dirty="0" sz="1600">
                <a:latin typeface="Calibri"/>
                <a:cs typeface="Calibri"/>
              </a:rPr>
              <a:t>Capteur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Laser Centrale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Inertielle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854449" y="4022852"/>
            <a:ext cx="7632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Batterie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2023-10-17T12:06:23Z</dcterms:created>
  <dcterms:modified xsi:type="dcterms:W3CDTF">2023-10-17T12:06:23Z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2023-10-03T00:00:00Z</vt:filetime>
  </property>
  <property fmtid="{D5CDD505-2E9C-101B-9397-08002B2CF9AE}" pid="3" name="LastSaved">
    <vt:filetime>2023-10-17T00:00:00Z</vt:filetime>
  </property>
  <property fmtid="{D5CDD505-2E9C-101B-9397-08002B2CF9AE}" pid="4" name="Producer">
    <vt:lpwstr>macOS Version 13.6 (Build 22G120) Quartz PDFContext</vt:lpwstr>
  </property>
</Properties>
</file>