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67"/>
    <p:restoredTop sz="96115"/>
  </p:normalViewPr>
  <p:slideViewPr>
    <p:cSldViewPr snapToGrid="0">
      <p:cViewPr>
        <p:scale>
          <a:sx n="103" d="100"/>
          <a:sy n="103" d="100"/>
        </p:scale>
        <p:origin x="191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B635-FC3E-5E60-50F6-55A1645E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2DF40-CF9B-258E-5089-D3B96D474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CD12-52F3-2E29-EAE1-8B5EEB75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2858-3E9B-E443-8B70-24F6D8DEDBCC}" type="datetimeFigureOut">
              <a:rPr lang="en-FR" smtClean="0"/>
              <a:t>17/10/2023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5BD74-D526-2606-8DCC-58E01A8A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E78B-44BA-CA9D-3999-D60DE437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A795-94BD-084D-8FE2-17C177534AB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7671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104A-44EA-9BB4-241D-2F7B53D1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085AB-A5BD-D191-44FF-BCE4DDB90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CB14-9150-9783-59B9-F4D826E9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2858-3E9B-E443-8B70-24F6D8DEDBCC}" type="datetimeFigureOut">
              <a:rPr lang="en-FR" smtClean="0"/>
              <a:t>17/10/2023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19CC-CB8A-A12D-D8AC-C3E62F5C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5574-8E87-8588-E62C-E20A499F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A795-94BD-084D-8FE2-17C177534AB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6295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873EE-F80B-0EA8-47C2-F50FC4C3F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785ED-9852-384F-C10D-45445BDAC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3BF5-8221-D135-E9EC-832F87A5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2858-3E9B-E443-8B70-24F6D8DEDBCC}" type="datetimeFigureOut">
              <a:rPr lang="en-FR" smtClean="0"/>
              <a:t>17/10/2023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E524B-753D-9128-028C-EE8F9976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E3DBE-3A82-A031-1AE6-56817F81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A795-94BD-084D-8FE2-17C177534AB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459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6801-53DD-65ED-D393-D303CF9E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E8BD-23E4-885E-410B-CE48DD72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D4BC4-4CD4-79E5-BCA1-955F6C3B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2858-3E9B-E443-8B70-24F6D8DEDBCC}" type="datetimeFigureOut">
              <a:rPr lang="en-FR" smtClean="0"/>
              <a:t>17/10/2023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A7DD-ED49-4BA0-BABC-9C47DB63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FE791-31B8-E58C-CC7B-2CB54609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A795-94BD-084D-8FE2-17C177534AB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115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5372-3ECC-1DA2-83B3-013B441D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177E-0F1C-AAC7-D6D8-C01FC3CC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B8AC-FBCC-C126-0D75-BAEDFEFD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2858-3E9B-E443-8B70-24F6D8DEDBCC}" type="datetimeFigureOut">
              <a:rPr lang="en-FR" smtClean="0"/>
              <a:t>17/10/2023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6AA0-42EE-0F2B-966F-92468E0F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D1B6-C488-2C86-5FCD-9A15ABBC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A795-94BD-084D-8FE2-17C177534AB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49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B731-9645-90D8-2ACB-5B7A2ACF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6A23-70AB-7910-FC87-1F892FFCA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6D648-DA5C-EEB6-B446-49D664A33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1C6B-D9AF-D5ED-F1D8-3A9E44FB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2858-3E9B-E443-8B70-24F6D8DEDBCC}" type="datetimeFigureOut">
              <a:rPr lang="en-FR" smtClean="0"/>
              <a:t>17/10/2023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29B0C-13BE-ED5A-781B-80F0F001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A52F7-C904-3504-DB76-35DC9D28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A795-94BD-084D-8FE2-17C177534AB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332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7923-3204-5907-8B5F-78C775D4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700DA-6B0D-61B2-6C26-4F327A452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A3A68-311A-5ABA-B97B-7147260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923E9-62D0-3F62-A25F-DB6513142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96B36-7755-12A4-C5EB-84D66897B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452E4-F1FA-792F-9B5A-F8993372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2858-3E9B-E443-8B70-24F6D8DEDBCC}" type="datetimeFigureOut">
              <a:rPr lang="en-FR" smtClean="0"/>
              <a:t>17/10/2023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41039-F214-0679-4D1C-4B78978E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03D09-027C-6823-2D58-598D10CF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A795-94BD-084D-8FE2-17C177534AB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82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70A4-AA8F-F4DA-F56B-C48D383D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AEAA1-77F4-BE9D-9D44-0EE358B2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2858-3E9B-E443-8B70-24F6D8DEDBCC}" type="datetimeFigureOut">
              <a:rPr lang="en-FR" smtClean="0"/>
              <a:t>17/10/2023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E83B4-7685-7E0F-8B34-CAB7075B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9569D-F244-0CA6-893A-7078CB75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A795-94BD-084D-8FE2-17C177534AB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3292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24714-0661-A199-8DFC-4C0F9F2B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2858-3E9B-E443-8B70-24F6D8DEDBCC}" type="datetimeFigureOut">
              <a:rPr lang="en-FR" smtClean="0"/>
              <a:t>17/10/2023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704A8-6526-137B-030A-ECDECBB0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48CF9-42D0-0046-2017-170855E4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A795-94BD-084D-8FE2-17C177534AB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5945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A804-99AB-7C73-A337-EE956E89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F532-7FEE-1881-858F-F429C3EBE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952C0-478C-CD40-E523-0223ECEC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AC5F7-9BBD-EBBE-C694-3BF0B740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2858-3E9B-E443-8B70-24F6D8DEDBCC}" type="datetimeFigureOut">
              <a:rPr lang="en-FR" smtClean="0"/>
              <a:t>17/10/2023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AAF8E-0D87-EAEB-A167-80C77DC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C48FA-1F06-8994-11AE-D9CBA6DF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A795-94BD-084D-8FE2-17C177534AB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7537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702D-36FC-85B5-A05D-3E1C39DA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20465-7EBB-2574-7C24-9A51D1D05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03D9F-43FD-F07B-CE85-575D52215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74A6C-E68B-58E4-C390-EEE6F034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2858-3E9B-E443-8B70-24F6D8DEDBCC}" type="datetimeFigureOut">
              <a:rPr lang="en-FR" smtClean="0"/>
              <a:t>17/10/2023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34EEE-3A93-3B35-7A48-78973E4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BFC34-E53C-8871-2A31-E5BFEAE4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A795-94BD-084D-8FE2-17C177534AB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619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88245-B248-54BE-DB4F-2BAED140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BFD02-796C-DC07-3ADD-D5D4FB76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55EC7-2A7A-2499-D3E4-AAB88C364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2858-3E9B-E443-8B70-24F6D8DEDBCC}" type="datetimeFigureOut">
              <a:rPr lang="en-FR" smtClean="0"/>
              <a:t>17/10/2023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2039-9AE8-5F82-286B-B73E40FCE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FE6B3-8882-3294-3BF1-8E5E4B62A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A795-94BD-084D-8FE2-17C177534AB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215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50591-FFE0-C528-5431-B711E7085B1F}"/>
              </a:ext>
            </a:extLst>
          </p:cNvPr>
          <p:cNvSpPr/>
          <p:nvPr/>
        </p:nvSpPr>
        <p:spPr>
          <a:xfrm>
            <a:off x="182880" y="1399032"/>
            <a:ext cx="9784080" cy="44622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BE5A41-A82B-D5EF-B9DE-B08C291E2582}"/>
              </a:ext>
            </a:extLst>
          </p:cNvPr>
          <p:cNvSpPr/>
          <p:nvPr/>
        </p:nvSpPr>
        <p:spPr>
          <a:xfrm>
            <a:off x="4436827" y="3123272"/>
            <a:ext cx="1659173" cy="506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Raspberry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5734E6-B518-4F89-FF79-BA1EC1E54C68}"/>
              </a:ext>
            </a:extLst>
          </p:cNvPr>
          <p:cNvSpPr/>
          <p:nvPr/>
        </p:nvSpPr>
        <p:spPr>
          <a:xfrm>
            <a:off x="4436827" y="4038864"/>
            <a:ext cx="1659173" cy="5068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STM32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0EE1B4D8-14D3-6592-DE3E-2D6809C2119C}"/>
              </a:ext>
            </a:extLst>
          </p:cNvPr>
          <p:cNvSpPr/>
          <p:nvPr/>
        </p:nvSpPr>
        <p:spPr>
          <a:xfrm>
            <a:off x="5152776" y="3630168"/>
            <a:ext cx="227274" cy="40869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A75F67-7C41-A395-24BA-43FB37C70527}"/>
              </a:ext>
            </a:extLst>
          </p:cNvPr>
          <p:cNvSpPr/>
          <p:nvPr/>
        </p:nvSpPr>
        <p:spPr>
          <a:xfrm>
            <a:off x="1087506" y="3581068"/>
            <a:ext cx="1311966" cy="5068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Batterie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66876B-07E7-A925-F51B-11CB4DEB2A7B}"/>
              </a:ext>
            </a:extLst>
          </p:cNvPr>
          <p:cNvSpPr/>
          <p:nvPr/>
        </p:nvSpPr>
        <p:spPr>
          <a:xfrm>
            <a:off x="1091978" y="4545760"/>
            <a:ext cx="2554358" cy="10952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400" dirty="0"/>
              <a:t>Capteur Température</a:t>
            </a:r>
          </a:p>
          <a:p>
            <a:pPr algn="ctr"/>
            <a:r>
              <a:rPr lang="en-FR" sz="1400" dirty="0"/>
              <a:t>Capteur de Pression</a:t>
            </a:r>
          </a:p>
          <a:p>
            <a:pPr algn="ctr"/>
            <a:r>
              <a:rPr lang="en-FR" sz="1400" dirty="0"/>
              <a:t>Capteur Laser</a:t>
            </a:r>
          </a:p>
          <a:p>
            <a:pPr algn="ctr"/>
            <a:r>
              <a:rPr lang="en-FR" sz="1400" dirty="0"/>
              <a:t>Centrale Inertielle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CEE5AF-8A6A-4732-8943-976F70DD4F33}"/>
              </a:ext>
            </a:extLst>
          </p:cNvPr>
          <p:cNvSpPr/>
          <p:nvPr/>
        </p:nvSpPr>
        <p:spPr>
          <a:xfrm>
            <a:off x="3646336" y="6067838"/>
            <a:ext cx="1640738" cy="58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Profondeur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B0CE1C-327B-0D0D-FE85-97F264245975}"/>
              </a:ext>
            </a:extLst>
          </p:cNvPr>
          <p:cNvSpPr/>
          <p:nvPr/>
        </p:nvSpPr>
        <p:spPr>
          <a:xfrm>
            <a:off x="6934861" y="4152562"/>
            <a:ext cx="1284800" cy="2866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Moteur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B55799-5FC4-3A0A-E6BE-A18670131775}"/>
              </a:ext>
            </a:extLst>
          </p:cNvPr>
          <p:cNvSpPr/>
          <p:nvPr/>
        </p:nvSpPr>
        <p:spPr>
          <a:xfrm>
            <a:off x="6934861" y="5354408"/>
            <a:ext cx="1284800" cy="2866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Poids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41A207-2835-25FF-460B-CC42B9665847}"/>
              </a:ext>
            </a:extLst>
          </p:cNvPr>
          <p:cNvSpPr/>
          <p:nvPr/>
        </p:nvSpPr>
        <p:spPr>
          <a:xfrm>
            <a:off x="6934861" y="4721186"/>
            <a:ext cx="1284800" cy="2866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Seringue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066E36-3184-3A52-AE31-D35B6159161A}"/>
              </a:ext>
            </a:extLst>
          </p:cNvPr>
          <p:cNvSpPr/>
          <p:nvPr/>
        </p:nvSpPr>
        <p:spPr>
          <a:xfrm>
            <a:off x="7301615" y="6145464"/>
            <a:ext cx="1311966" cy="5068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Couler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051C69-076B-5CDC-4F56-2FAB035FE6A1}"/>
              </a:ext>
            </a:extLst>
          </p:cNvPr>
          <p:cNvSpPr/>
          <p:nvPr/>
        </p:nvSpPr>
        <p:spPr>
          <a:xfrm>
            <a:off x="10184626" y="2719547"/>
            <a:ext cx="1311966" cy="5068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Avancer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A11F61-1F2F-2330-059D-2DAC709602F5}"/>
              </a:ext>
            </a:extLst>
          </p:cNvPr>
          <p:cNvSpPr/>
          <p:nvPr/>
        </p:nvSpPr>
        <p:spPr>
          <a:xfrm>
            <a:off x="6907695" y="2669059"/>
            <a:ext cx="1705886" cy="6078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Propulseur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9EFBC3-8F6D-274E-6B34-D740C5C69D6B}"/>
              </a:ext>
            </a:extLst>
          </p:cNvPr>
          <p:cNvSpPr/>
          <p:nvPr/>
        </p:nvSpPr>
        <p:spPr>
          <a:xfrm>
            <a:off x="6277362" y="71678"/>
            <a:ext cx="2241322" cy="6003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Communication avec la terre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F307D7-E5F5-C9C6-0667-D95AD6540F92}"/>
              </a:ext>
            </a:extLst>
          </p:cNvPr>
          <p:cNvSpPr/>
          <p:nvPr/>
        </p:nvSpPr>
        <p:spPr>
          <a:xfrm>
            <a:off x="8654994" y="489799"/>
            <a:ext cx="1529632" cy="60039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Téléphone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6B2292-69F4-3FCB-CEB7-866DC4057BC8}"/>
              </a:ext>
            </a:extLst>
          </p:cNvPr>
          <p:cNvSpPr/>
          <p:nvPr/>
        </p:nvSpPr>
        <p:spPr>
          <a:xfrm>
            <a:off x="6742040" y="818886"/>
            <a:ext cx="1311966" cy="5068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Modem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5F5540-6C1F-4640-A81D-A7078BB9B74B}"/>
              </a:ext>
            </a:extLst>
          </p:cNvPr>
          <p:cNvSpPr/>
          <p:nvPr/>
        </p:nvSpPr>
        <p:spPr>
          <a:xfrm>
            <a:off x="3922233" y="26389"/>
            <a:ext cx="1603667" cy="6003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Récupérer lunettes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C1B15E-C8AB-5893-02DD-87E19238BFFC}"/>
              </a:ext>
            </a:extLst>
          </p:cNvPr>
          <p:cNvSpPr/>
          <p:nvPr/>
        </p:nvSpPr>
        <p:spPr>
          <a:xfrm>
            <a:off x="4068084" y="768867"/>
            <a:ext cx="1311966" cy="5068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Crochet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D701B7-89D8-57AB-D802-50527EE5B805}"/>
              </a:ext>
            </a:extLst>
          </p:cNvPr>
          <p:cNvSpPr/>
          <p:nvPr/>
        </p:nvSpPr>
        <p:spPr>
          <a:xfrm>
            <a:off x="2736265" y="1712058"/>
            <a:ext cx="1311966" cy="5068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Caméras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DE8300-E208-3D19-4D71-6E32D6F96E17}"/>
              </a:ext>
            </a:extLst>
          </p:cNvPr>
          <p:cNvSpPr/>
          <p:nvPr/>
        </p:nvSpPr>
        <p:spPr>
          <a:xfrm>
            <a:off x="1245555" y="1712058"/>
            <a:ext cx="1311966" cy="5068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LEDs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8ECD0E-9BF6-5A3B-3AA7-4C2AD667B863}"/>
              </a:ext>
            </a:extLst>
          </p:cNvPr>
          <p:cNvSpPr/>
          <p:nvPr/>
        </p:nvSpPr>
        <p:spPr>
          <a:xfrm>
            <a:off x="1921092" y="514474"/>
            <a:ext cx="1415232" cy="6003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Trouver lunettes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33A259-F67A-B9AD-596B-E8E04A633779}"/>
              </a:ext>
            </a:extLst>
          </p:cNvPr>
          <p:cNvCxnSpPr>
            <a:stCxn id="24" idx="0"/>
            <a:endCxn id="25" idx="3"/>
          </p:cNvCxnSpPr>
          <p:nvPr/>
        </p:nvCxnSpPr>
        <p:spPr>
          <a:xfrm flipV="1">
            <a:off x="1901538" y="1026945"/>
            <a:ext cx="226810" cy="685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294843-AE02-5271-0E8A-3C8976A02AC2}"/>
              </a:ext>
            </a:extLst>
          </p:cNvPr>
          <p:cNvCxnSpPr>
            <a:stCxn id="23" idx="0"/>
            <a:endCxn id="25" idx="5"/>
          </p:cNvCxnSpPr>
          <p:nvPr/>
        </p:nvCxnSpPr>
        <p:spPr>
          <a:xfrm flipH="1" flipV="1">
            <a:off x="3129068" y="1026945"/>
            <a:ext cx="263180" cy="685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E789AC-2CEB-718B-42AE-F2DA64E5D304}"/>
              </a:ext>
            </a:extLst>
          </p:cNvPr>
          <p:cNvCxnSpPr>
            <a:stCxn id="22" idx="0"/>
            <a:endCxn id="21" idx="4"/>
          </p:cNvCxnSpPr>
          <p:nvPr/>
        </p:nvCxnSpPr>
        <p:spPr>
          <a:xfrm flipV="1">
            <a:off x="4724067" y="626786"/>
            <a:ext cx="0" cy="142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670D29-6CA4-4655-226C-01E93EB7DBAC}"/>
              </a:ext>
            </a:extLst>
          </p:cNvPr>
          <p:cNvCxnSpPr>
            <a:endCxn id="22" idx="4"/>
          </p:cNvCxnSpPr>
          <p:nvPr/>
        </p:nvCxnSpPr>
        <p:spPr>
          <a:xfrm flipV="1">
            <a:off x="4724066" y="1275763"/>
            <a:ext cx="1" cy="123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7FDC3E9-93E6-2EBA-6116-C5E9CFA838EC}"/>
              </a:ext>
            </a:extLst>
          </p:cNvPr>
          <p:cNvCxnSpPr>
            <a:stCxn id="20" idx="6"/>
            <a:endCxn id="19" idx="3"/>
          </p:cNvCxnSpPr>
          <p:nvPr/>
        </p:nvCxnSpPr>
        <p:spPr>
          <a:xfrm flipV="1">
            <a:off x="8054006" y="1002270"/>
            <a:ext cx="824997" cy="70064"/>
          </a:xfrm>
          <a:prstGeom prst="curvedConnector4">
            <a:avLst>
              <a:gd name="adj1" fmla="val 3473"/>
              <a:gd name="adj2" fmla="val -226273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8BC385BC-AA98-3854-75C5-579E78805400}"/>
              </a:ext>
            </a:extLst>
          </p:cNvPr>
          <p:cNvCxnSpPr>
            <a:stCxn id="19" idx="0"/>
            <a:endCxn id="18" idx="6"/>
          </p:cNvCxnSpPr>
          <p:nvPr/>
        </p:nvCxnSpPr>
        <p:spPr>
          <a:xfrm rot="16200000" flipV="1">
            <a:off x="8910286" y="-19725"/>
            <a:ext cx="117922" cy="9011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307336-5314-FC48-AEC0-666CA2A4D679}"/>
              </a:ext>
            </a:extLst>
          </p:cNvPr>
          <p:cNvCxnSpPr>
            <a:stCxn id="17" idx="6"/>
            <a:endCxn id="16" idx="2"/>
          </p:cNvCxnSpPr>
          <p:nvPr/>
        </p:nvCxnSpPr>
        <p:spPr>
          <a:xfrm flipV="1">
            <a:off x="8613581" y="2972995"/>
            <a:ext cx="15710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C2A958-F210-5BF5-0F07-2FF03240CF12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7577261" y="4439207"/>
            <a:ext cx="0" cy="281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D6F4F8-016D-2FA1-02DF-7CCF1748C072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7577261" y="5007831"/>
            <a:ext cx="0" cy="346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1E04C22-2258-0D9B-3379-1B7D836546F0}"/>
              </a:ext>
            </a:extLst>
          </p:cNvPr>
          <p:cNvCxnSpPr>
            <a:stCxn id="13" idx="4"/>
            <a:endCxn id="15" idx="2"/>
          </p:cNvCxnSpPr>
          <p:nvPr/>
        </p:nvCxnSpPr>
        <p:spPr>
          <a:xfrm rot="5400000">
            <a:off x="7060509" y="5882159"/>
            <a:ext cx="757859" cy="275646"/>
          </a:xfrm>
          <a:prstGeom prst="curvedConnector4">
            <a:avLst>
              <a:gd name="adj1" fmla="val 33279"/>
              <a:gd name="adj2" fmla="val 1829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13ED266C-29FB-5524-F5FF-016F175C06A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rot="10800000" flipV="1">
            <a:off x="5287075" y="4864509"/>
            <a:ext cx="1647787" cy="14955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158E8C5B-9682-1A30-FA2F-8E37A36C7213}"/>
              </a:ext>
            </a:extLst>
          </p:cNvPr>
          <p:cNvCxnSpPr>
            <a:cxnSpLocks/>
            <a:stCxn id="10" idx="4"/>
            <a:endCxn id="11" idx="2"/>
          </p:cNvCxnSpPr>
          <p:nvPr/>
        </p:nvCxnSpPr>
        <p:spPr>
          <a:xfrm rot="16200000" flipH="1">
            <a:off x="2648223" y="5361986"/>
            <a:ext cx="719046" cy="12771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A6CEF54E-1914-95B6-6862-35DA35001BE4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2399472" y="3834516"/>
            <a:ext cx="2037355" cy="4577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1773B8D-174B-7931-28D0-AF74A4D4FB15}"/>
              </a:ext>
            </a:extLst>
          </p:cNvPr>
          <p:cNvCxnSpPr>
            <a:stCxn id="7" idx="1"/>
            <a:endCxn id="24" idx="4"/>
          </p:cNvCxnSpPr>
          <p:nvPr/>
        </p:nvCxnSpPr>
        <p:spPr>
          <a:xfrm rot="16200000" flipV="1">
            <a:off x="2343602" y="1776891"/>
            <a:ext cx="1894143" cy="277826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7022D7D3-A3BA-2B2D-F3C2-CCD653C53407}"/>
              </a:ext>
            </a:extLst>
          </p:cNvPr>
          <p:cNvCxnSpPr>
            <a:stCxn id="5" idx="2"/>
            <a:endCxn id="23" idx="4"/>
          </p:cNvCxnSpPr>
          <p:nvPr/>
        </p:nvCxnSpPr>
        <p:spPr>
          <a:xfrm rot="10800000">
            <a:off x="3392249" y="2218954"/>
            <a:ext cx="1044579" cy="11577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D4E89C82-56F3-0D2F-A490-CDA334E0E9D2}"/>
              </a:ext>
            </a:extLst>
          </p:cNvPr>
          <p:cNvCxnSpPr>
            <a:stCxn id="5" idx="0"/>
            <a:endCxn id="20" idx="2"/>
          </p:cNvCxnSpPr>
          <p:nvPr/>
        </p:nvCxnSpPr>
        <p:spPr>
          <a:xfrm rot="5400000" flipH="1" flipV="1">
            <a:off x="4978758" y="1359990"/>
            <a:ext cx="2050938" cy="147562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AEC98B21-C2F6-A73B-6B50-C56E7E6FE7CD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6096000" y="4292312"/>
            <a:ext cx="838861" cy="357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D8D689FE-0854-0D84-5838-AB2CB3D08E66}"/>
              </a:ext>
            </a:extLst>
          </p:cNvPr>
          <p:cNvCxnSpPr>
            <a:stCxn id="7" idx="7"/>
            <a:endCxn id="17" idx="3"/>
          </p:cNvCxnSpPr>
          <p:nvPr/>
        </p:nvCxnSpPr>
        <p:spPr>
          <a:xfrm rot="5400000" flipH="1" flipV="1">
            <a:off x="6042675" y="2998256"/>
            <a:ext cx="925186" cy="13044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9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Thorez</dc:creator>
  <cp:lastModifiedBy>Pierre Thorez</cp:lastModifiedBy>
  <cp:revision>1</cp:revision>
  <dcterms:created xsi:type="dcterms:W3CDTF">2023-10-17T12:21:26Z</dcterms:created>
  <dcterms:modified xsi:type="dcterms:W3CDTF">2023-10-17T14:09:13Z</dcterms:modified>
</cp:coreProperties>
</file>